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17.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notesSlides/notesSlide18.xml" ContentType="application/vnd.openxmlformats-officedocument.presentationml.notesSlide+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19.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notesSlides/notesSlide22.xml" ContentType="application/vnd.openxmlformats-officedocument.presentationml.notesSlide+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3"/>
  </p:notesMasterIdLst>
  <p:sldIdLst>
    <p:sldId id="263" r:id="rId2"/>
    <p:sldId id="3374" r:id="rId3"/>
    <p:sldId id="3158" r:id="rId4"/>
    <p:sldId id="3159" r:id="rId5"/>
    <p:sldId id="3160" r:id="rId6"/>
    <p:sldId id="3161" r:id="rId7"/>
    <p:sldId id="3115" r:id="rId8"/>
    <p:sldId id="3162" r:id="rId9"/>
    <p:sldId id="3163" r:id="rId10"/>
    <p:sldId id="3165" r:id="rId11"/>
    <p:sldId id="3166" r:id="rId12"/>
    <p:sldId id="3167" r:id="rId13"/>
    <p:sldId id="3375" r:id="rId14"/>
    <p:sldId id="3164" r:id="rId15"/>
    <p:sldId id="3169" r:id="rId16"/>
    <p:sldId id="3170" r:id="rId17"/>
    <p:sldId id="3376" r:id="rId18"/>
    <p:sldId id="3171" r:id="rId19"/>
    <p:sldId id="3367" r:id="rId20"/>
    <p:sldId id="281" r:id="rId21"/>
    <p:sldId id="3371" r:id="rId22"/>
    <p:sldId id="3372" r:id="rId23"/>
    <p:sldId id="3373" r:id="rId24"/>
    <p:sldId id="282" r:id="rId25"/>
    <p:sldId id="283" r:id="rId26"/>
    <p:sldId id="3224" r:id="rId27"/>
    <p:sldId id="3298" r:id="rId28"/>
    <p:sldId id="3299" r:id="rId29"/>
    <p:sldId id="3302" r:id="rId30"/>
    <p:sldId id="3301" r:id="rId31"/>
    <p:sldId id="3303" r:id="rId32"/>
    <p:sldId id="3304" r:id="rId33"/>
    <p:sldId id="3305" r:id="rId34"/>
    <p:sldId id="3300" r:id="rId35"/>
    <p:sldId id="3306" r:id="rId36"/>
    <p:sldId id="3308" r:id="rId37"/>
    <p:sldId id="3309" r:id="rId38"/>
    <p:sldId id="3311" r:id="rId39"/>
    <p:sldId id="3312" r:id="rId40"/>
    <p:sldId id="3313" r:id="rId41"/>
    <p:sldId id="3314" r:id="rId42"/>
    <p:sldId id="3315" r:id="rId43"/>
    <p:sldId id="3316" r:id="rId44"/>
    <p:sldId id="3317" r:id="rId45"/>
    <p:sldId id="3318" r:id="rId46"/>
    <p:sldId id="3319" r:id="rId47"/>
    <p:sldId id="3320" r:id="rId48"/>
    <p:sldId id="3310" r:id="rId49"/>
    <p:sldId id="3321" r:id="rId50"/>
    <p:sldId id="3322" r:id="rId51"/>
    <p:sldId id="3323" r:id="rId52"/>
    <p:sldId id="3324" r:id="rId53"/>
    <p:sldId id="3325" r:id="rId54"/>
    <p:sldId id="3307" r:id="rId55"/>
    <p:sldId id="3326" r:id="rId56"/>
    <p:sldId id="3328" r:id="rId57"/>
    <p:sldId id="3330" r:id="rId58"/>
    <p:sldId id="3327" r:id="rId59"/>
    <p:sldId id="3334" r:id="rId60"/>
    <p:sldId id="3333" r:id="rId61"/>
    <p:sldId id="288" r:id="rId62"/>
    <p:sldId id="3336" r:id="rId63"/>
    <p:sldId id="3337" r:id="rId64"/>
    <p:sldId id="3338" r:id="rId65"/>
    <p:sldId id="3339" r:id="rId66"/>
    <p:sldId id="3331" r:id="rId67"/>
    <p:sldId id="3342" r:id="rId68"/>
    <p:sldId id="3341" r:id="rId69"/>
    <p:sldId id="3343" r:id="rId70"/>
    <p:sldId id="3344" r:id="rId71"/>
    <p:sldId id="3377" r:id="rId72"/>
    <p:sldId id="3345" r:id="rId73"/>
    <p:sldId id="3378" r:id="rId74"/>
    <p:sldId id="3348" r:id="rId75"/>
    <p:sldId id="3350" r:id="rId76"/>
    <p:sldId id="3352" r:id="rId77"/>
    <p:sldId id="3353" r:id="rId78"/>
    <p:sldId id="3351" r:id="rId79"/>
    <p:sldId id="3349" r:id="rId80"/>
    <p:sldId id="3347" r:id="rId81"/>
    <p:sldId id="3346" r:id="rId82"/>
    <p:sldId id="3355" r:id="rId83"/>
    <p:sldId id="3354" r:id="rId84"/>
    <p:sldId id="3357" r:id="rId85"/>
    <p:sldId id="3356" r:id="rId86"/>
    <p:sldId id="3358" r:id="rId87"/>
    <p:sldId id="3359" r:id="rId88"/>
    <p:sldId id="3360" r:id="rId89"/>
    <p:sldId id="3340" r:id="rId90"/>
    <p:sldId id="3362" r:id="rId91"/>
    <p:sldId id="3363" r:id="rId92"/>
    <p:sldId id="3361" r:id="rId93"/>
    <p:sldId id="3364" r:id="rId94"/>
    <p:sldId id="3365" r:id="rId95"/>
    <p:sldId id="3366" r:id="rId96"/>
    <p:sldId id="273" r:id="rId97"/>
    <p:sldId id="1470" r:id="rId98"/>
    <p:sldId id="1471" r:id="rId99"/>
    <p:sldId id="1472" r:id="rId100"/>
    <p:sldId id="1473" r:id="rId101"/>
    <p:sldId id="1474" r:id="rId102"/>
    <p:sldId id="1475" r:id="rId103"/>
    <p:sldId id="1476" r:id="rId104"/>
    <p:sldId id="1477" r:id="rId105"/>
    <p:sldId id="1478" r:id="rId106"/>
    <p:sldId id="1479" r:id="rId107"/>
    <p:sldId id="1480" r:id="rId108"/>
    <p:sldId id="1481" r:id="rId109"/>
    <p:sldId id="1482" r:id="rId110"/>
    <p:sldId id="3423" r:id="rId111"/>
    <p:sldId id="3424" r:id="rId112"/>
    <p:sldId id="3425" r:id="rId113"/>
    <p:sldId id="3426" r:id="rId114"/>
    <p:sldId id="3427" r:id="rId115"/>
    <p:sldId id="3428" r:id="rId116"/>
    <p:sldId id="3381" r:id="rId117"/>
    <p:sldId id="3429" r:id="rId118"/>
    <p:sldId id="3380" r:id="rId119"/>
    <p:sldId id="3430" r:id="rId120"/>
    <p:sldId id="3431" r:id="rId121"/>
    <p:sldId id="3432" r:id="rId122"/>
    <p:sldId id="3436" r:id="rId123"/>
    <p:sldId id="3435" r:id="rId124"/>
    <p:sldId id="3434" r:id="rId125"/>
    <p:sldId id="517" r:id="rId126"/>
    <p:sldId id="518" r:id="rId127"/>
    <p:sldId id="519" r:id="rId128"/>
    <p:sldId id="520" r:id="rId129"/>
    <p:sldId id="512" r:id="rId130"/>
    <p:sldId id="516" r:id="rId131"/>
    <p:sldId id="414" r:id="rId132"/>
    <p:sldId id="422" r:id="rId133"/>
    <p:sldId id="3443" r:id="rId134"/>
    <p:sldId id="3444" r:id="rId135"/>
    <p:sldId id="3440" r:id="rId136"/>
    <p:sldId id="3441" r:id="rId137"/>
    <p:sldId id="3442" r:id="rId138"/>
    <p:sldId id="319" r:id="rId139"/>
    <p:sldId id="320" r:id="rId140"/>
    <p:sldId id="3446" r:id="rId141"/>
    <p:sldId id="265" r:id="rId142"/>
  </p:sldIdLst>
  <p:sldSz cx="18288000" cy="10287000"/>
  <p:notesSz cx="6858000" cy="9144000"/>
  <p:embeddedFontLst>
    <p:embeddedFont>
      <p:font typeface="Montserrat Light" panose="00000400000000000000" pitchFamily="2" charset="0"/>
      <p:regular r:id="rId144"/>
      <p:italic r:id="rId145"/>
    </p:embeddedFont>
    <p:embeddedFont>
      <p:font typeface="Poppins" panose="00000500000000000000" pitchFamily="2" charset="0"/>
      <p:regular r:id="rId146"/>
      <p:bold r:id="rId147"/>
      <p:italic r:id="rId148"/>
      <p:boldItalic r:id="rId149"/>
    </p:embeddedFont>
    <p:embeddedFont>
      <p:font typeface="Verdana" panose="020B0604030504040204" pitchFamily="34" charset="0"/>
      <p:regular r:id="rId150"/>
      <p:bold r:id="rId151"/>
      <p:italic r:id="rId152"/>
      <p:boldItalic r:id="rId1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569"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6.fntdata"/><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7.fntdata"/><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font" Target="fonts/font8.fntdata"/><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10.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1.fntdata"/><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08FD2-6B64-4A24-A72C-FFA290B2DC2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5B6ADEEC-C1DA-44E2-931F-97E3205FDB9E}">
      <dgm:prSet phldrT="[Testo]"/>
      <dgm:spPr/>
      <dgm:t>
        <a:bodyPr/>
        <a:lstStyle/>
        <a:p>
          <a:r>
            <a:rPr lang="it-IT" dirty="0" err="1"/>
            <a:t>D.Lgs</a:t>
          </a:r>
          <a:r>
            <a:rPr lang="it-IT" dirty="0"/>
            <a:t> n. 192/2024 (norma riproposta dalla L. Bilancio 2026)</a:t>
          </a:r>
        </a:p>
      </dgm:t>
    </dgm:pt>
    <dgm:pt modelId="{50FF5CDE-FFED-4907-96F1-587EBA161981}" type="parTrans" cxnId="{F9576222-5130-45AF-B037-2007533309FF}">
      <dgm:prSet/>
      <dgm:spPr/>
      <dgm:t>
        <a:bodyPr/>
        <a:lstStyle/>
        <a:p>
          <a:endParaRPr lang="it-IT"/>
        </a:p>
      </dgm:t>
    </dgm:pt>
    <dgm:pt modelId="{D3EA69D5-585E-4E0F-9BFC-8905F9D13FBE}" type="sibTrans" cxnId="{F9576222-5130-45AF-B037-2007533309FF}">
      <dgm:prSet/>
      <dgm:spPr/>
      <dgm:t>
        <a:bodyPr/>
        <a:lstStyle/>
        <a:p>
          <a:endParaRPr lang="it-IT"/>
        </a:p>
      </dgm:t>
    </dgm:pt>
    <dgm:pt modelId="{589A0F9A-7734-431B-8C77-EC2D5D34684C}">
      <dgm:prSet phldrT="[Testo]"/>
      <dgm:spPr/>
      <dgm:t>
        <a:bodyPr/>
        <a:lstStyle/>
        <a:p>
          <a:r>
            <a:rPr lang="it-IT" dirty="0"/>
            <a:t>Affrancamento: saldi attivi di rivalutazione e fondi in sospensione d’imposta</a:t>
          </a:r>
        </a:p>
      </dgm:t>
    </dgm:pt>
    <dgm:pt modelId="{62CFFD7E-8D0A-4783-95F1-1E8E82FCD47D}" type="parTrans" cxnId="{E7A0F181-69F0-431B-B886-529694199C6D}">
      <dgm:prSet/>
      <dgm:spPr/>
      <dgm:t>
        <a:bodyPr/>
        <a:lstStyle/>
        <a:p>
          <a:endParaRPr lang="it-IT"/>
        </a:p>
      </dgm:t>
    </dgm:pt>
    <dgm:pt modelId="{CDCBEB49-5181-4E32-90AB-84D11AB59D71}" type="sibTrans" cxnId="{E7A0F181-69F0-431B-B886-529694199C6D}">
      <dgm:prSet/>
      <dgm:spPr/>
      <dgm:t>
        <a:bodyPr/>
        <a:lstStyle/>
        <a:p>
          <a:endParaRPr lang="it-IT"/>
        </a:p>
      </dgm:t>
    </dgm:pt>
    <dgm:pt modelId="{065590D2-77C4-44D9-90C8-C3BAC011A4BD}">
      <dgm:prSet phldrT="[Testo]"/>
      <dgm:spPr/>
      <dgm:t>
        <a:bodyPr/>
        <a:lstStyle/>
        <a:p>
          <a:r>
            <a:rPr lang="it-IT" dirty="0"/>
            <a:t>Pagamento imposta sostitutiva IRES e IRAP del 10%</a:t>
          </a:r>
        </a:p>
      </dgm:t>
    </dgm:pt>
    <dgm:pt modelId="{2188CD08-F527-4EB8-B08F-6EE61273A92C}" type="parTrans" cxnId="{BBFB4492-0869-4392-81F8-4B0454348FA7}">
      <dgm:prSet/>
      <dgm:spPr/>
      <dgm:t>
        <a:bodyPr/>
        <a:lstStyle/>
        <a:p>
          <a:endParaRPr lang="it-IT"/>
        </a:p>
      </dgm:t>
    </dgm:pt>
    <dgm:pt modelId="{5F388BF0-A76D-4419-B640-859B0ACDEED4}" type="sibTrans" cxnId="{BBFB4492-0869-4392-81F8-4B0454348FA7}">
      <dgm:prSet/>
      <dgm:spPr/>
      <dgm:t>
        <a:bodyPr/>
        <a:lstStyle/>
        <a:p>
          <a:endParaRPr lang="it-IT"/>
        </a:p>
      </dgm:t>
    </dgm:pt>
    <dgm:pt modelId="{1EEDC0A8-5067-4FEE-A741-BEF5C4AD9DE1}" type="pres">
      <dgm:prSet presAssocID="{BBD08FD2-6B64-4A24-A72C-FFA290B2DC20}" presName="outerComposite" presStyleCnt="0">
        <dgm:presLayoutVars>
          <dgm:chMax val="5"/>
          <dgm:dir/>
          <dgm:resizeHandles val="exact"/>
        </dgm:presLayoutVars>
      </dgm:prSet>
      <dgm:spPr/>
    </dgm:pt>
    <dgm:pt modelId="{51EE98BF-B373-4538-BA71-0CCE53C0A3D3}" type="pres">
      <dgm:prSet presAssocID="{BBD08FD2-6B64-4A24-A72C-FFA290B2DC20}" presName="dummyMaxCanvas" presStyleCnt="0">
        <dgm:presLayoutVars/>
      </dgm:prSet>
      <dgm:spPr/>
    </dgm:pt>
    <dgm:pt modelId="{BB3B4290-572C-491D-94E7-F1EA14606EDE}" type="pres">
      <dgm:prSet presAssocID="{BBD08FD2-6B64-4A24-A72C-FFA290B2DC20}" presName="ThreeNodes_1" presStyleLbl="node1" presStyleIdx="0" presStyleCnt="3">
        <dgm:presLayoutVars>
          <dgm:bulletEnabled val="1"/>
        </dgm:presLayoutVars>
      </dgm:prSet>
      <dgm:spPr/>
    </dgm:pt>
    <dgm:pt modelId="{1ED0743D-5AC4-4371-BF5B-87E7899B3CD5}" type="pres">
      <dgm:prSet presAssocID="{BBD08FD2-6B64-4A24-A72C-FFA290B2DC20}" presName="ThreeNodes_2" presStyleLbl="node1" presStyleIdx="1" presStyleCnt="3">
        <dgm:presLayoutVars>
          <dgm:bulletEnabled val="1"/>
        </dgm:presLayoutVars>
      </dgm:prSet>
      <dgm:spPr/>
    </dgm:pt>
    <dgm:pt modelId="{12B17704-B4AB-46BF-B764-64446DF2DDAE}" type="pres">
      <dgm:prSet presAssocID="{BBD08FD2-6B64-4A24-A72C-FFA290B2DC20}" presName="ThreeNodes_3" presStyleLbl="node1" presStyleIdx="2" presStyleCnt="3">
        <dgm:presLayoutVars>
          <dgm:bulletEnabled val="1"/>
        </dgm:presLayoutVars>
      </dgm:prSet>
      <dgm:spPr/>
    </dgm:pt>
    <dgm:pt modelId="{0C8ACDB4-427A-4E7D-9587-155B9F9B165F}" type="pres">
      <dgm:prSet presAssocID="{BBD08FD2-6B64-4A24-A72C-FFA290B2DC20}" presName="ThreeConn_1-2" presStyleLbl="fgAccFollowNode1" presStyleIdx="0" presStyleCnt="2">
        <dgm:presLayoutVars>
          <dgm:bulletEnabled val="1"/>
        </dgm:presLayoutVars>
      </dgm:prSet>
      <dgm:spPr/>
    </dgm:pt>
    <dgm:pt modelId="{2D8AFDC0-A100-419B-B982-4BD19937787B}" type="pres">
      <dgm:prSet presAssocID="{BBD08FD2-6B64-4A24-A72C-FFA290B2DC20}" presName="ThreeConn_2-3" presStyleLbl="fgAccFollowNode1" presStyleIdx="1" presStyleCnt="2">
        <dgm:presLayoutVars>
          <dgm:bulletEnabled val="1"/>
        </dgm:presLayoutVars>
      </dgm:prSet>
      <dgm:spPr/>
    </dgm:pt>
    <dgm:pt modelId="{D39FA7FD-250B-476C-9682-327D9D223D58}" type="pres">
      <dgm:prSet presAssocID="{BBD08FD2-6B64-4A24-A72C-FFA290B2DC20}" presName="ThreeNodes_1_text" presStyleLbl="node1" presStyleIdx="2" presStyleCnt="3">
        <dgm:presLayoutVars>
          <dgm:bulletEnabled val="1"/>
        </dgm:presLayoutVars>
      </dgm:prSet>
      <dgm:spPr/>
    </dgm:pt>
    <dgm:pt modelId="{8C3AE2DB-9673-49F2-A6BF-2B5ECE5210C2}" type="pres">
      <dgm:prSet presAssocID="{BBD08FD2-6B64-4A24-A72C-FFA290B2DC20}" presName="ThreeNodes_2_text" presStyleLbl="node1" presStyleIdx="2" presStyleCnt="3">
        <dgm:presLayoutVars>
          <dgm:bulletEnabled val="1"/>
        </dgm:presLayoutVars>
      </dgm:prSet>
      <dgm:spPr/>
    </dgm:pt>
    <dgm:pt modelId="{DE3F4DA9-ED6A-40A2-9672-DF8567A3BDF4}" type="pres">
      <dgm:prSet presAssocID="{BBD08FD2-6B64-4A24-A72C-FFA290B2DC20}" presName="ThreeNodes_3_text" presStyleLbl="node1" presStyleIdx="2" presStyleCnt="3">
        <dgm:presLayoutVars>
          <dgm:bulletEnabled val="1"/>
        </dgm:presLayoutVars>
      </dgm:prSet>
      <dgm:spPr/>
    </dgm:pt>
  </dgm:ptLst>
  <dgm:cxnLst>
    <dgm:cxn modelId="{B6983003-CAE8-4475-B2A9-33E8344424B3}" type="presOf" srcId="{D3EA69D5-585E-4E0F-9BFC-8905F9D13FBE}" destId="{0C8ACDB4-427A-4E7D-9587-155B9F9B165F}" srcOrd="0" destOrd="0" presId="urn:microsoft.com/office/officeart/2005/8/layout/vProcess5"/>
    <dgm:cxn modelId="{4C33EE20-726A-462D-B439-47273342C4B6}" type="presOf" srcId="{065590D2-77C4-44D9-90C8-C3BAC011A4BD}" destId="{DE3F4DA9-ED6A-40A2-9672-DF8567A3BDF4}" srcOrd="1" destOrd="0" presId="urn:microsoft.com/office/officeart/2005/8/layout/vProcess5"/>
    <dgm:cxn modelId="{F9576222-5130-45AF-B037-2007533309FF}" srcId="{BBD08FD2-6B64-4A24-A72C-FFA290B2DC20}" destId="{5B6ADEEC-C1DA-44E2-931F-97E3205FDB9E}" srcOrd="0" destOrd="0" parTransId="{50FF5CDE-FFED-4907-96F1-587EBA161981}" sibTransId="{D3EA69D5-585E-4E0F-9BFC-8905F9D13FBE}"/>
    <dgm:cxn modelId="{F5C10364-E534-4AF6-9F36-5A684BD9C955}" type="presOf" srcId="{5B6ADEEC-C1DA-44E2-931F-97E3205FDB9E}" destId="{D39FA7FD-250B-476C-9682-327D9D223D58}" srcOrd="1" destOrd="0" presId="urn:microsoft.com/office/officeart/2005/8/layout/vProcess5"/>
    <dgm:cxn modelId="{B6D6776F-6D73-4898-94BB-6CB3EE721DD4}" type="presOf" srcId="{589A0F9A-7734-431B-8C77-EC2D5D34684C}" destId="{1ED0743D-5AC4-4371-BF5B-87E7899B3CD5}" srcOrd="0" destOrd="0" presId="urn:microsoft.com/office/officeart/2005/8/layout/vProcess5"/>
    <dgm:cxn modelId="{00ECED6F-A968-4DB3-9CA7-2BB034EE5582}" type="presOf" srcId="{BBD08FD2-6B64-4A24-A72C-FFA290B2DC20}" destId="{1EEDC0A8-5067-4FEE-A741-BEF5C4AD9DE1}" srcOrd="0" destOrd="0" presId="urn:microsoft.com/office/officeart/2005/8/layout/vProcess5"/>
    <dgm:cxn modelId="{1E39AE53-A564-4D80-A77E-F889DDEAB373}" type="presOf" srcId="{065590D2-77C4-44D9-90C8-C3BAC011A4BD}" destId="{12B17704-B4AB-46BF-B764-64446DF2DDAE}" srcOrd="0" destOrd="0" presId="urn:microsoft.com/office/officeart/2005/8/layout/vProcess5"/>
    <dgm:cxn modelId="{9BD5CF53-3A7C-4CD1-8AF7-16FC34D9C363}" type="presOf" srcId="{589A0F9A-7734-431B-8C77-EC2D5D34684C}" destId="{8C3AE2DB-9673-49F2-A6BF-2B5ECE5210C2}" srcOrd="1" destOrd="0" presId="urn:microsoft.com/office/officeart/2005/8/layout/vProcess5"/>
    <dgm:cxn modelId="{E7A0F181-69F0-431B-B886-529694199C6D}" srcId="{BBD08FD2-6B64-4A24-A72C-FFA290B2DC20}" destId="{589A0F9A-7734-431B-8C77-EC2D5D34684C}" srcOrd="1" destOrd="0" parTransId="{62CFFD7E-8D0A-4783-95F1-1E8E82FCD47D}" sibTransId="{CDCBEB49-5181-4E32-90AB-84D11AB59D71}"/>
    <dgm:cxn modelId="{BBFB4492-0869-4392-81F8-4B0454348FA7}" srcId="{BBD08FD2-6B64-4A24-A72C-FFA290B2DC20}" destId="{065590D2-77C4-44D9-90C8-C3BAC011A4BD}" srcOrd="2" destOrd="0" parTransId="{2188CD08-F527-4EB8-B08F-6EE61273A92C}" sibTransId="{5F388BF0-A76D-4419-B640-859B0ACDEED4}"/>
    <dgm:cxn modelId="{FDF3F0AA-BEE1-466F-B739-6297B04D9410}" type="presOf" srcId="{5B6ADEEC-C1DA-44E2-931F-97E3205FDB9E}" destId="{BB3B4290-572C-491D-94E7-F1EA14606EDE}" srcOrd="0" destOrd="0" presId="urn:microsoft.com/office/officeart/2005/8/layout/vProcess5"/>
    <dgm:cxn modelId="{0FED2ED1-14BC-4900-98A1-D17ECFF9FEF1}" type="presOf" srcId="{CDCBEB49-5181-4E32-90AB-84D11AB59D71}" destId="{2D8AFDC0-A100-419B-B982-4BD19937787B}" srcOrd="0" destOrd="0" presId="urn:microsoft.com/office/officeart/2005/8/layout/vProcess5"/>
    <dgm:cxn modelId="{3C8CECC6-D277-442A-94F3-1BEBA946FB47}" type="presParOf" srcId="{1EEDC0A8-5067-4FEE-A741-BEF5C4AD9DE1}" destId="{51EE98BF-B373-4538-BA71-0CCE53C0A3D3}" srcOrd="0" destOrd="0" presId="urn:microsoft.com/office/officeart/2005/8/layout/vProcess5"/>
    <dgm:cxn modelId="{9A563A4F-DE14-4E7D-B8C5-FA7998FDCDA8}" type="presParOf" srcId="{1EEDC0A8-5067-4FEE-A741-BEF5C4AD9DE1}" destId="{BB3B4290-572C-491D-94E7-F1EA14606EDE}" srcOrd="1" destOrd="0" presId="urn:microsoft.com/office/officeart/2005/8/layout/vProcess5"/>
    <dgm:cxn modelId="{BB046C91-DB43-4556-AB22-53EAF6692470}" type="presParOf" srcId="{1EEDC0A8-5067-4FEE-A741-BEF5C4AD9DE1}" destId="{1ED0743D-5AC4-4371-BF5B-87E7899B3CD5}" srcOrd="2" destOrd="0" presId="urn:microsoft.com/office/officeart/2005/8/layout/vProcess5"/>
    <dgm:cxn modelId="{D888CBDD-FFFC-4AB6-AC86-C0E238B4FC12}" type="presParOf" srcId="{1EEDC0A8-5067-4FEE-A741-BEF5C4AD9DE1}" destId="{12B17704-B4AB-46BF-B764-64446DF2DDAE}" srcOrd="3" destOrd="0" presId="urn:microsoft.com/office/officeart/2005/8/layout/vProcess5"/>
    <dgm:cxn modelId="{D3282777-0FE2-4088-A7C9-3413B79745DB}" type="presParOf" srcId="{1EEDC0A8-5067-4FEE-A741-BEF5C4AD9DE1}" destId="{0C8ACDB4-427A-4E7D-9587-155B9F9B165F}" srcOrd="4" destOrd="0" presId="urn:microsoft.com/office/officeart/2005/8/layout/vProcess5"/>
    <dgm:cxn modelId="{BDB9D24B-706B-45F0-B3FB-677A1DA75CEF}" type="presParOf" srcId="{1EEDC0A8-5067-4FEE-A741-BEF5C4AD9DE1}" destId="{2D8AFDC0-A100-419B-B982-4BD19937787B}" srcOrd="5" destOrd="0" presId="urn:microsoft.com/office/officeart/2005/8/layout/vProcess5"/>
    <dgm:cxn modelId="{19A742C6-ADEC-4742-811E-8C580D4DE47F}" type="presParOf" srcId="{1EEDC0A8-5067-4FEE-A741-BEF5C4AD9DE1}" destId="{D39FA7FD-250B-476C-9682-327D9D223D58}" srcOrd="6" destOrd="0" presId="urn:microsoft.com/office/officeart/2005/8/layout/vProcess5"/>
    <dgm:cxn modelId="{478E2F08-5ED8-4146-A696-C8D186C197FB}" type="presParOf" srcId="{1EEDC0A8-5067-4FEE-A741-BEF5C4AD9DE1}" destId="{8C3AE2DB-9673-49F2-A6BF-2B5ECE5210C2}" srcOrd="7" destOrd="0" presId="urn:microsoft.com/office/officeart/2005/8/layout/vProcess5"/>
    <dgm:cxn modelId="{101FAC99-76C0-4454-B603-F6B72CEBBD9C}" type="presParOf" srcId="{1EEDC0A8-5067-4FEE-A741-BEF5C4AD9DE1}" destId="{DE3F4DA9-ED6A-40A2-9672-DF8567A3BDF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EF0D4A-D54F-40EC-9CC3-1464BFD0AC5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093E19A1-0E09-4051-87E5-4F9249ECCD4C}">
      <dgm:prSet phldrT="[Testo]"/>
      <dgm:spPr/>
      <dgm:t>
        <a:bodyPr/>
        <a:lstStyle/>
        <a:p>
          <a:r>
            <a:rPr lang="it-IT" dirty="0"/>
            <a:t>Riserve</a:t>
          </a:r>
          <a:r>
            <a:rPr lang="it-IT" baseline="0" dirty="0"/>
            <a:t> in sospensione d’imposta: alimentate con i saldi attivi da rivalutazione</a:t>
          </a:r>
          <a:endParaRPr lang="it-IT" dirty="0"/>
        </a:p>
      </dgm:t>
    </dgm:pt>
    <dgm:pt modelId="{2AA6B3F5-ABC3-4EC8-848F-988BAB2700B6}" type="parTrans" cxnId="{C6EF97EA-A534-484A-B29A-9C5960756B47}">
      <dgm:prSet/>
      <dgm:spPr/>
      <dgm:t>
        <a:bodyPr/>
        <a:lstStyle/>
        <a:p>
          <a:endParaRPr lang="it-IT"/>
        </a:p>
      </dgm:t>
    </dgm:pt>
    <dgm:pt modelId="{6BEBD734-0499-4800-A8F8-C3079394D3C0}" type="sibTrans" cxnId="{C6EF97EA-A534-484A-B29A-9C5960756B47}">
      <dgm:prSet/>
      <dgm:spPr/>
      <dgm:t>
        <a:bodyPr/>
        <a:lstStyle/>
        <a:p>
          <a:endParaRPr lang="it-IT"/>
        </a:p>
      </dgm:t>
    </dgm:pt>
    <dgm:pt modelId="{F76EFE3F-B885-4A98-A18B-7347F56F53CA}">
      <dgm:prSet phldrT="[Testo]"/>
      <dgm:spPr/>
      <dgm:t>
        <a:bodyPr/>
        <a:lstStyle/>
        <a:p>
          <a:r>
            <a:rPr lang="it-IT" dirty="0"/>
            <a:t>Importo sul quale si applica l’imposta sostitutiva del 10%: importo della riserva al netto dell’imposta sostitutiva versata per la rivalutazione</a:t>
          </a:r>
        </a:p>
      </dgm:t>
    </dgm:pt>
    <dgm:pt modelId="{D13803EC-B242-4B2A-A6AE-E88F58466115}" type="parTrans" cxnId="{21BEA238-3FF1-4CB0-9F69-038D8200E8B3}">
      <dgm:prSet/>
      <dgm:spPr/>
      <dgm:t>
        <a:bodyPr/>
        <a:lstStyle/>
        <a:p>
          <a:endParaRPr lang="it-IT"/>
        </a:p>
      </dgm:t>
    </dgm:pt>
    <dgm:pt modelId="{EDC831D9-D2D6-4D8F-B99C-C161E0920BCB}" type="sibTrans" cxnId="{21BEA238-3FF1-4CB0-9F69-038D8200E8B3}">
      <dgm:prSet/>
      <dgm:spPr/>
      <dgm:t>
        <a:bodyPr/>
        <a:lstStyle/>
        <a:p>
          <a:endParaRPr lang="it-IT"/>
        </a:p>
      </dgm:t>
    </dgm:pt>
    <dgm:pt modelId="{3920217B-7B2F-47F1-A839-D880B274752B}">
      <dgm:prSet phldrT="[Testo]"/>
      <dgm:spPr/>
      <dgm:t>
        <a:bodyPr/>
        <a:lstStyle/>
        <a:p>
          <a:r>
            <a:rPr lang="it-IT" dirty="0"/>
            <a:t>Agenzia</a:t>
          </a:r>
          <a:r>
            <a:rPr lang="it-IT" baseline="0" dirty="0"/>
            <a:t> delle entrate: Circ. n. 6/E del 2022</a:t>
          </a:r>
          <a:endParaRPr lang="it-IT" dirty="0"/>
        </a:p>
      </dgm:t>
    </dgm:pt>
    <dgm:pt modelId="{2442C9DA-A9B4-4CCE-B2DD-7440FF376279}" type="parTrans" cxnId="{244F8B6B-714A-461A-993A-E508C95E7508}">
      <dgm:prSet/>
      <dgm:spPr/>
      <dgm:t>
        <a:bodyPr/>
        <a:lstStyle/>
        <a:p>
          <a:endParaRPr lang="it-IT"/>
        </a:p>
      </dgm:t>
    </dgm:pt>
    <dgm:pt modelId="{7576B905-6CE8-4FBE-8554-557C728D5567}" type="sibTrans" cxnId="{244F8B6B-714A-461A-993A-E508C95E7508}">
      <dgm:prSet/>
      <dgm:spPr/>
      <dgm:t>
        <a:bodyPr/>
        <a:lstStyle/>
        <a:p>
          <a:endParaRPr lang="it-IT"/>
        </a:p>
      </dgm:t>
    </dgm:pt>
    <dgm:pt modelId="{291F4B86-91CC-4DA1-9820-3AAC81DBABA1}" type="pres">
      <dgm:prSet presAssocID="{32EF0D4A-D54F-40EC-9CC3-1464BFD0AC5A}" presName="outerComposite" presStyleCnt="0">
        <dgm:presLayoutVars>
          <dgm:chMax val="5"/>
          <dgm:dir/>
          <dgm:resizeHandles val="exact"/>
        </dgm:presLayoutVars>
      </dgm:prSet>
      <dgm:spPr/>
    </dgm:pt>
    <dgm:pt modelId="{E3819DEC-9AFB-47F9-AEBA-66CABED813DC}" type="pres">
      <dgm:prSet presAssocID="{32EF0D4A-D54F-40EC-9CC3-1464BFD0AC5A}" presName="dummyMaxCanvas" presStyleCnt="0">
        <dgm:presLayoutVars/>
      </dgm:prSet>
      <dgm:spPr/>
    </dgm:pt>
    <dgm:pt modelId="{D3DCADB0-E00F-4F73-A161-2C1C2BA53A76}" type="pres">
      <dgm:prSet presAssocID="{32EF0D4A-D54F-40EC-9CC3-1464BFD0AC5A}" presName="ThreeNodes_1" presStyleLbl="node1" presStyleIdx="0" presStyleCnt="3">
        <dgm:presLayoutVars>
          <dgm:bulletEnabled val="1"/>
        </dgm:presLayoutVars>
      </dgm:prSet>
      <dgm:spPr/>
    </dgm:pt>
    <dgm:pt modelId="{DC335D15-3F99-4A69-BE7A-4ADFF68D5EA9}" type="pres">
      <dgm:prSet presAssocID="{32EF0D4A-D54F-40EC-9CC3-1464BFD0AC5A}" presName="ThreeNodes_2" presStyleLbl="node1" presStyleIdx="1" presStyleCnt="3">
        <dgm:presLayoutVars>
          <dgm:bulletEnabled val="1"/>
        </dgm:presLayoutVars>
      </dgm:prSet>
      <dgm:spPr/>
    </dgm:pt>
    <dgm:pt modelId="{FBDCBC18-2C29-4448-8C5F-531163A999F2}" type="pres">
      <dgm:prSet presAssocID="{32EF0D4A-D54F-40EC-9CC3-1464BFD0AC5A}" presName="ThreeNodes_3" presStyleLbl="node1" presStyleIdx="2" presStyleCnt="3">
        <dgm:presLayoutVars>
          <dgm:bulletEnabled val="1"/>
        </dgm:presLayoutVars>
      </dgm:prSet>
      <dgm:spPr/>
    </dgm:pt>
    <dgm:pt modelId="{A52A5FF3-FF96-42C5-B50D-8187E8FEF1F5}" type="pres">
      <dgm:prSet presAssocID="{32EF0D4A-D54F-40EC-9CC3-1464BFD0AC5A}" presName="ThreeConn_1-2" presStyleLbl="fgAccFollowNode1" presStyleIdx="0" presStyleCnt="2">
        <dgm:presLayoutVars>
          <dgm:bulletEnabled val="1"/>
        </dgm:presLayoutVars>
      </dgm:prSet>
      <dgm:spPr/>
    </dgm:pt>
    <dgm:pt modelId="{78A36EC3-4578-4476-9A9A-F2CFE62AAE63}" type="pres">
      <dgm:prSet presAssocID="{32EF0D4A-D54F-40EC-9CC3-1464BFD0AC5A}" presName="ThreeConn_2-3" presStyleLbl="fgAccFollowNode1" presStyleIdx="1" presStyleCnt="2">
        <dgm:presLayoutVars>
          <dgm:bulletEnabled val="1"/>
        </dgm:presLayoutVars>
      </dgm:prSet>
      <dgm:spPr/>
    </dgm:pt>
    <dgm:pt modelId="{35B7541B-0C15-47D7-832F-89742129D206}" type="pres">
      <dgm:prSet presAssocID="{32EF0D4A-D54F-40EC-9CC3-1464BFD0AC5A}" presName="ThreeNodes_1_text" presStyleLbl="node1" presStyleIdx="2" presStyleCnt="3">
        <dgm:presLayoutVars>
          <dgm:bulletEnabled val="1"/>
        </dgm:presLayoutVars>
      </dgm:prSet>
      <dgm:spPr/>
    </dgm:pt>
    <dgm:pt modelId="{9ADB980C-A30B-4C26-BAEF-2E39A9B2834A}" type="pres">
      <dgm:prSet presAssocID="{32EF0D4A-D54F-40EC-9CC3-1464BFD0AC5A}" presName="ThreeNodes_2_text" presStyleLbl="node1" presStyleIdx="2" presStyleCnt="3">
        <dgm:presLayoutVars>
          <dgm:bulletEnabled val="1"/>
        </dgm:presLayoutVars>
      </dgm:prSet>
      <dgm:spPr/>
    </dgm:pt>
    <dgm:pt modelId="{13898A03-9FB1-4D0B-893B-5CFFBCF30926}" type="pres">
      <dgm:prSet presAssocID="{32EF0D4A-D54F-40EC-9CC3-1464BFD0AC5A}" presName="ThreeNodes_3_text" presStyleLbl="node1" presStyleIdx="2" presStyleCnt="3">
        <dgm:presLayoutVars>
          <dgm:bulletEnabled val="1"/>
        </dgm:presLayoutVars>
      </dgm:prSet>
      <dgm:spPr/>
    </dgm:pt>
  </dgm:ptLst>
  <dgm:cxnLst>
    <dgm:cxn modelId="{A6C73606-FCCB-4C7D-814A-7D92A24FFD29}" type="presOf" srcId="{093E19A1-0E09-4051-87E5-4F9249ECCD4C}" destId="{35B7541B-0C15-47D7-832F-89742129D206}" srcOrd="1" destOrd="0" presId="urn:microsoft.com/office/officeart/2005/8/layout/vProcess5"/>
    <dgm:cxn modelId="{21BEA238-3FF1-4CB0-9F69-038D8200E8B3}" srcId="{32EF0D4A-D54F-40EC-9CC3-1464BFD0AC5A}" destId="{F76EFE3F-B885-4A98-A18B-7347F56F53CA}" srcOrd="1" destOrd="0" parTransId="{D13803EC-B242-4B2A-A6AE-E88F58466115}" sibTransId="{EDC831D9-D2D6-4D8F-B99C-C161E0920BCB}"/>
    <dgm:cxn modelId="{244F8B6B-714A-461A-993A-E508C95E7508}" srcId="{32EF0D4A-D54F-40EC-9CC3-1464BFD0AC5A}" destId="{3920217B-7B2F-47F1-A839-D880B274752B}" srcOrd="2" destOrd="0" parTransId="{2442C9DA-A9B4-4CCE-B2DD-7440FF376279}" sibTransId="{7576B905-6CE8-4FBE-8554-557C728D5567}"/>
    <dgm:cxn modelId="{F06C9087-B1AC-4580-93A9-F1E3A049696E}" type="presOf" srcId="{3920217B-7B2F-47F1-A839-D880B274752B}" destId="{FBDCBC18-2C29-4448-8C5F-531163A999F2}" srcOrd="0" destOrd="0" presId="urn:microsoft.com/office/officeart/2005/8/layout/vProcess5"/>
    <dgm:cxn modelId="{43660D90-213C-46CF-9895-C1895C24E081}" type="presOf" srcId="{3920217B-7B2F-47F1-A839-D880B274752B}" destId="{13898A03-9FB1-4D0B-893B-5CFFBCF30926}" srcOrd="1" destOrd="0" presId="urn:microsoft.com/office/officeart/2005/8/layout/vProcess5"/>
    <dgm:cxn modelId="{561107A4-0553-4C6E-97CB-A5901D39EB94}" type="presOf" srcId="{093E19A1-0E09-4051-87E5-4F9249ECCD4C}" destId="{D3DCADB0-E00F-4F73-A161-2C1C2BA53A76}" srcOrd="0" destOrd="0" presId="urn:microsoft.com/office/officeart/2005/8/layout/vProcess5"/>
    <dgm:cxn modelId="{EDAC22C1-88BC-4548-9851-7D043610A7EE}" type="presOf" srcId="{F76EFE3F-B885-4A98-A18B-7347F56F53CA}" destId="{DC335D15-3F99-4A69-BE7A-4ADFF68D5EA9}" srcOrd="0" destOrd="0" presId="urn:microsoft.com/office/officeart/2005/8/layout/vProcess5"/>
    <dgm:cxn modelId="{A8869BDE-E164-453E-A5FB-4BB652BC3C72}" type="presOf" srcId="{F76EFE3F-B885-4A98-A18B-7347F56F53CA}" destId="{9ADB980C-A30B-4C26-BAEF-2E39A9B2834A}" srcOrd="1" destOrd="0" presId="urn:microsoft.com/office/officeart/2005/8/layout/vProcess5"/>
    <dgm:cxn modelId="{091AC1E2-ADBC-4BCC-94FB-6E0DA82860F1}" type="presOf" srcId="{32EF0D4A-D54F-40EC-9CC3-1464BFD0AC5A}" destId="{291F4B86-91CC-4DA1-9820-3AAC81DBABA1}" srcOrd="0" destOrd="0" presId="urn:microsoft.com/office/officeart/2005/8/layout/vProcess5"/>
    <dgm:cxn modelId="{C6EF97EA-A534-484A-B29A-9C5960756B47}" srcId="{32EF0D4A-D54F-40EC-9CC3-1464BFD0AC5A}" destId="{093E19A1-0E09-4051-87E5-4F9249ECCD4C}" srcOrd="0" destOrd="0" parTransId="{2AA6B3F5-ABC3-4EC8-848F-988BAB2700B6}" sibTransId="{6BEBD734-0499-4800-A8F8-C3079394D3C0}"/>
    <dgm:cxn modelId="{669F47F7-B321-4D72-B9F6-9FA206D36DC8}" type="presOf" srcId="{EDC831D9-D2D6-4D8F-B99C-C161E0920BCB}" destId="{78A36EC3-4578-4476-9A9A-F2CFE62AAE63}" srcOrd="0" destOrd="0" presId="urn:microsoft.com/office/officeart/2005/8/layout/vProcess5"/>
    <dgm:cxn modelId="{60DA19FB-9D19-416C-B509-201D06F725A5}" type="presOf" srcId="{6BEBD734-0499-4800-A8F8-C3079394D3C0}" destId="{A52A5FF3-FF96-42C5-B50D-8187E8FEF1F5}" srcOrd="0" destOrd="0" presId="urn:microsoft.com/office/officeart/2005/8/layout/vProcess5"/>
    <dgm:cxn modelId="{3DC8DBF4-54CA-4BA0-A002-E89B83BC2464}" type="presParOf" srcId="{291F4B86-91CC-4DA1-9820-3AAC81DBABA1}" destId="{E3819DEC-9AFB-47F9-AEBA-66CABED813DC}" srcOrd="0" destOrd="0" presId="urn:microsoft.com/office/officeart/2005/8/layout/vProcess5"/>
    <dgm:cxn modelId="{E1DFDA73-5B76-4DA6-B407-63F6ECCC2136}" type="presParOf" srcId="{291F4B86-91CC-4DA1-9820-3AAC81DBABA1}" destId="{D3DCADB0-E00F-4F73-A161-2C1C2BA53A76}" srcOrd="1" destOrd="0" presId="urn:microsoft.com/office/officeart/2005/8/layout/vProcess5"/>
    <dgm:cxn modelId="{A591D848-6EFF-4E81-ADF1-FD13B8BBF831}" type="presParOf" srcId="{291F4B86-91CC-4DA1-9820-3AAC81DBABA1}" destId="{DC335D15-3F99-4A69-BE7A-4ADFF68D5EA9}" srcOrd="2" destOrd="0" presId="urn:microsoft.com/office/officeart/2005/8/layout/vProcess5"/>
    <dgm:cxn modelId="{7E0C2546-C0E7-4939-9B89-9F49C1A0C3EA}" type="presParOf" srcId="{291F4B86-91CC-4DA1-9820-3AAC81DBABA1}" destId="{FBDCBC18-2C29-4448-8C5F-531163A999F2}" srcOrd="3" destOrd="0" presId="urn:microsoft.com/office/officeart/2005/8/layout/vProcess5"/>
    <dgm:cxn modelId="{B91E81A6-5BF9-4EE9-B47F-49EAEE3BF571}" type="presParOf" srcId="{291F4B86-91CC-4DA1-9820-3AAC81DBABA1}" destId="{A52A5FF3-FF96-42C5-B50D-8187E8FEF1F5}" srcOrd="4" destOrd="0" presId="urn:microsoft.com/office/officeart/2005/8/layout/vProcess5"/>
    <dgm:cxn modelId="{E8A5BE7D-350E-436B-847F-EE9EC5DAC849}" type="presParOf" srcId="{291F4B86-91CC-4DA1-9820-3AAC81DBABA1}" destId="{78A36EC3-4578-4476-9A9A-F2CFE62AAE63}" srcOrd="5" destOrd="0" presId="urn:microsoft.com/office/officeart/2005/8/layout/vProcess5"/>
    <dgm:cxn modelId="{73E8ED3A-4CBD-4310-8497-B83365E116D4}" type="presParOf" srcId="{291F4B86-91CC-4DA1-9820-3AAC81DBABA1}" destId="{35B7541B-0C15-47D7-832F-89742129D206}" srcOrd="6" destOrd="0" presId="urn:microsoft.com/office/officeart/2005/8/layout/vProcess5"/>
    <dgm:cxn modelId="{68515157-C96E-4697-A72A-41A3D24BC1E5}" type="presParOf" srcId="{291F4B86-91CC-4DA1-9820-3AAC81DBABA1}" destId="{9ADB980C-A30B-4C26-BAEF-2E39A9B2834A}" srcOrd="7" destOrd="0" presId="urn:microsoft.com/office/officeart/2005/8/layout/vProcess5"/>
    <dgm:cxn modelId="{AA59549F-0044-44EF-9AB4-F21207D76F0C}" type="presParOf" srcId="{291F4B86-91CC-4DA1-9820-3AAC81DBABA1}" destId="{13898A03-9FB1-4D0B-893B-5CFFBCF3092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CFFE94-6DCE-41C4-B348-1428D2C8FE3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AE4CD3D0-E0AA-457C-812B-D60EA39BDED7}">
      <dgm:prSet phldrT="[Testo]"/>
      <dgm:spPr/>
      <dgm:t>
        <a:bodyPr/>
        <a:lstStyle/>
        <a:p>
          <a:r>
            <a:rPr lang="it-IT" dirty="0"/>
            <a:t>Esempio</a:t>
          </a:r>
        </a:p>
      </dgm:t>
    </dgm:pt>
    <dgm:pt modelId="{0E7E000D-1FF4-4960-AA84-23B5D0925E8D}" type="parTrans" cxnId="{7CB644B0-EE1D-4BE0-B2CE-111D80577292}">
      <dgm:prSet/>
      <dgm:spPr/>
      <dgm:t>
        <a:bodyPr/>
        <a:lstStyle/>
        <a:p>
          <a:endParaRPr lang="it-IT"/>
        </a:p>
      </dgm:t>
    </dgm:pt>
    <dgm:pt modelId="{2FD6086C-91CB-43A3-A561-9884578ABEAA}" type="sibTrans" cxnId="{7CB644B0-EE1D-4BE0-B2CE-111D80577292}">
      <dgm:prSet/>
      <dgm:spPr/>
      <dgm:t>
        <a:bodyPr/>
        <a:lstStyle/>
        <a:p>
          <a:endParaRPr lang="it-IT"/>
        </a:p>
      </dgm:t>
    </dgm:pt>
    <dgm:pt modelId="{E0495BD6-F62C-437D-9675-75CF8F67521D}">
      <dgm:prSet phldrT="[Testo]"/>
      <dgm:spPr/>
      <dgm:t>
        <a:bodyPr/>
        <a:lstStyle/>
        <a:p>
          <a:r>
            <a:rPr lang="it-IT" dirty="0"/>
            <a:t>Riserve in sospensione d’imposta al 31 dicembre 2024: 1.000</a:t>
          </a:r>
        </a:p>
      </dgm:t>
    </dgm:pt>
    <dgm:pt modelId="{B5733BC5-E08F-45AD-9D42-3D227D0A9A0B}" type="parTrans" cxnId="{A3FF3D2B-DB2F-4B64-888E-656D784BE97D}">
      <dgm:prSet/>
      <dgm:spPr/>
      <dgm:t>
        <a:bodyPr/>
        <a:lstStyle/>
        <a:p>
          <a:endParaRPr lang="it-IT"/>
        </a:p>
      </dgm:t>
    </dgm:pt>
    <dgm:pt modelId="{2DEEA2DA-8E44-47BF-AED0-AEA91C18D10E}" type="sibTrans" cxnId="{A3FF3D2B-DB2F-4B64-888E-656D784BE97D}">
      <dgm:prSet/>
      <dgm:spPr/>
      <dgm:t>
        <a:bodyPr/>
        <a:lstStyle/>
        <a:p>
          <a:endParaRPr lang="it-IT"/>
        </a:p>
      </dgm:t>
    </dgm:pt>
    <dgm:pt modelId="{C14C1EA4-B46A-4E5C-ADE3-DCE44CDAD783}">
      <dgm:prSet phldrT="[Testo]"/>
      <dgm:spPr/>
      <dgm:t>
        <a:bodyPr/>
        <a:lstStyle/>
        <a:p>
          <a:r>
            <a:rPr lang="it-IT" dirty="0"/>
            <a:t>Utilizzo delle riserve in sospensione nell’anno 2025: 300</a:t>
          </a:r>
        </a:p>
      </dgm:t>
    </dgm:pt>
    <dgm:pt modelId="{94ED0A2E-9756-44D6-80DE-1A1020A14F96}" type="parTrans" cxnId="{F2FAEC08-6413-4B1D-97CF-4C9DE4DDE6D5}">
      <dgm:prSet/>
      <dgm:spPr/>
      <dgm:t>
        <a:bodyPr/>
        <a:lstStyle/>
        <a:p>
          <a:endParaRPr lang="it-IT"/>
        </a:p>
      </dgm:t>
    </dgm:pt>
    <dgm:pt modelId="{DB0E7803-D98C-49B7-9E54-DAB5DB056C7D}" type="sibTrans" cxnId="{F2FAEC08-6413-4B1D-97CF-4C9DE4DDE6D5}">
      <dgm:prSet/>
      <dgm:spPr/>
      <dgm:t>
        <a:bodyPr/>
        <a:lstStyle/>
        <a:p>
          <a:endParaRPr lang="it-IT"/>
        </a:p>
      </dgm:t>
    </dgm:pt>
    <dgm:pt modelId="{283DD554-3219-495C-8B9C-52719CCBC9C0}">
      <dgm:prSet phldrT="[Testo]"/>
      <dgm:spPr/>
      <dgm:t>
        <a:bodyPr/>
        <a:lstStyle/>
        <a:p>
          <a:r>
            <a:rPr lang="it-IT" dirty="0"/>
            <a:t>Importo affrancabile è quello residuo al 31 dicembre 2025: 700</a:t>
          </a:r>
        </a:p>
      </dgm:t>
    </dgm:pt>
    <dgm:pt modelId="{FE5A8888-2C85-4774-A88A-2987DFB93F9B}" type="parTrans" cxnId="{3FA72400-FD18-4FB4-8B30-07AD83DB37D6}">
      <dgm:prSet/>
      <dgm:spPr/>
      <dgm:t>
        <a:bodyPr/>
        <a:lstStyle/>
        <a:p>
          <a:endParaRPr lang="it-IT"/>
        </a:p>
      </dgm:t>
    </dgm:pt>
    <dgm:pt modelId="{3426478C-221B-4F4A-BD66-8F1E59DFE7EC}" type="sibTrans" cxnId="{3FA72400-FD18-4FB4-8B30-07AD83DB37D6}">
      <dgm:prSet/>
      <dgm:spPr/>
      <dgm:t>
        <a:bodyPr/>
        <a:lstStyle/>
        <a:p>
          <a:endParaRPr lang="it-IT"/>
        </a:p>
      </dgm:t>
    </dgm:pt>
    <dgm:pt modelId="{6738B2C2-9126-4F4C-94F6-BB008BC08EEE}" type="pres">
      <dgm:prSet presAssocID="{DBCFFE94-6DCE-41C4-B348-1428D2C8FE30}" presName="hierChild1" presStyleCnt="0">
        <dgm:presLayoutVars>
          <dgm:orgChart val="1"/>
          <dgm:chPref val="1"/>
          <dgm:dir/>
          <dgm:animOne val="branch"/>
          <dgm:animLvl val="lvl"/>
          <dgm:resizeHandles/>
        </dgm:presLayoutVars>
      </dgm:prSet>
      <dgm:spPr/>
    </dgm:pt>
    <dgm:pt modelId="{2D95EEC6-999F-4429-9705-5D9D73FD0E70}" type="pres">
      <dgm:prSet presAssocID="{AE4CD3D0-E0AA-457C-812B-D60EA39BDED7}" presName="hierRoot1" presStyleCnt="0">
        <dgm:presLayoutVars>
          <dgm:hierBranch val="init"/>
        </dgm:presLayoutVars>
      </dgm:prSet>
      <dgm:spPr/>
    </dgm:pt>
    <dgm:pt modelId="{23A4964C-910D-4CA8-8C05-551794287261}" type="pres">
      <dgm:prSet presAssocID="{AE4CD3D0-E0AA-457C-812B-D60EA39BDED7}" presName="rootComposite1" presStyleCnt="0"/>
      <dgm:spPr/>
    </dgm:pt>
    <dgm:pt modelId="{C5A4C106-0F73-4481-AAF0-3C42DD141AEC}" type="pres">
      <dgm:prSet presAssocID="{AE4CD3D0-E0AA-457C-812B-D60EA39BDED7}" presName="rootText1" presStyleLbl="node0" presStyleIdx="0" presStyleCnt="1">
        <dgm:presLayoutVars>
          <dgm:chPref val="3"/>
        </dgm:presLayoutVars>
      </dgm:prSet>
      <dgm:spPr/>
    </dgm:pt>
    <dgm:pt modelId="{990A31E2-2CF5-4EE3-A2AD-9738B6A42711}" type="pres">
      <dgm:prSet presAssocID="{AE4CD3D0-E0AA-457C-812B-D60EA39BDED7}" presName="rootConnector1" presStyleLbl="node1" presStyleIdx="0" presStyleCnt="0"/>
      <dgm:spPr/>
    </dgm:pt>
    <dgm:pt modelId="{8D5A1EDA-7868-41E6-A39C-144B7BC9D79B}" type="pres">
      <dgm:prSet presAssocID="{AE4CD3D0-E0AA-457C-812B-D60EA39BDED7}" presName="hierChild2" presStyleCnt="0"/>
      <dgm:spPr/>
    </dgm:pt>
    <dgm:pt modelId="{DE622CF1-96FC-405A-B250-9CEB6ECF6EB4}" type="pres">
      <dgm:prSet presAssocID="{B5733BC5-E08F-45AD-9D42-3D227D0A9A0B}" presName="Name37" presStyleLbl="parChTrans1D2" presStyleIdx="0" presStyleCnt="3"/>
      <dgm:spPr/>
    </dgm:pt>
    <dgm:pt modelId="{1F04BB1F-E26B-40D4-B84D-01775B216D33}" type="pres">
      <dgm:prSet presAssocID="{E0495BD6-F62C-437D-9675-75CF8F67521D}" presName="hierRoot2" presStyleCnt="0">
        <dgm:presLayoutVars>
          <dgm:hierBranch val="init"/>
        </dgm:presLayoutVars>
      </dgm:prSet>
      <dgm:spPr/>
    </dgm:pt>
    <dgm:pt modelId="{7670D442-628D-47C4-BDC7-DC316F243BD9}" type="pres">
      <dgm:prSet presAssocID="{E0495BD6-F62C-437D-9675-75CF8F67521D}" presName="rootComposite" presStyleCnt="0"/>
      <dgm:spPr/>
    </dgm:pt>
    <dgm:pt modelId="{9D77757D-F07C-431F-B245-2F9FD84FC417}" type="pres">
      <dgm:prSet presAssocID="{E0495BD6-F62C-437D-9675-75CF8F67521D}" presName="rootText" presStyleLbl="node2" presStyleIdx="0" presStyleCnt="3">
        <dgm:presLayoutVars>
          <dgm:chPref val="3"/>
        </dgm:presLayoutVars>
      </dgm:prSet>
      <dgm:spPr/>
    </dgm:pt>
    <dgm:pt modelId="{AF70B7D2-CBCB-4564-8197-4806E39F18DB}" type="pres">
      <dgm:prSet presAssocID="{E0495BD6-F62C-437D-9675-75CF8F67521D}" presName="rootConnector" presStyleLbl="node2" presStyleIdx="0" presStyleCnt="3"/>
      <dgm:spPr/>
    </dgm:pt>
    <dgm:pt modelId="{A1676DD4-8DF6-4ACF-B718-A960DE9052DA}" type="pres">
      <dgm:prSet presAssocID="{E0495BD6-F62C-437D-9675-75CF8F67521D}" presName="hierChild4" presStyleCnt="0"/>
      <dgm:spPr/>
    </dgm:pt>
    <dgm:pt modelId="{C6358EA4-28A6-4A58-AF92-04CCBE49D96C}" type="pres">
      <dgm:prSet presAssocID="{E0495BD6-F62C-437D-9675-75CF8F67521D}" presName="hierChild5" presStyleCnt="0"/>
      <dgm:spPr/>
    </dgm:pt>
    <dgm:pt modelId="{E442D3C9-6A82-4443-8A76-AEC77D72A9C5}" type="pres">
      <dgm:prSet presAssocID="{94ED0A2E-9756-44D6-80DE-1A1020A14F96}" presName="Name37" presStyleLbl="parChTrans1D2" presStyleIdx="1" presStyleCnt="3"/>
      <dgm:spPr/>
    </dgm:pt>
    <dgm:pt modelId="{CBC6BEE1-4445-4CED-BF2D-A51FEFA75F6C}" type="pres">
      <dgm:prSet presAssocID="{C14C1EA4-B46A-4E5C-ADE3-DCE44CDAD783}" presName="hierRoot2" presStyleCnt="0">
        <dgm:presLayoutVars>
          <dgm:hierBranch val="init"/>
        </dgm:presLayoutVars>
      </dgm:prSet>
      <dgm:spPr/>
    </dgm:pt>
    <dgm:pt modelId="{C566CBE2-0D66-4C70-AC89-36944492A2B7}" type="pres">
      <dgm:prSet presAssocID="{C14C1EA4-B46A-4E5C-ADE3-DCE44CDAD783}" presName="rootComposite" presStyleCnt="0"/>
      <dgm:spPr/>
    </dgm:pt>
    <dgm:pt modelId="{2C17BF2B-4CC9-4CC5-A76C-C3A61F7B8706}" type="pres">
      <dgm:prSet presAssocID="{C14C1EA4-B46A-4E5C-ADE3-DCE44CDAD783}" presName="rootText" presStyleLbl="node2" presStyleIdx="1" presStyleCnt="3">
        <dgm:presLayoutVars>
          <dgm:chPref val="3"/>
        </dgm:presLayoutVars>
      </dgm:prSet>
      <dgm:spPr/>
    </dgm:pt>
    <dgm:pt modelId="{6D2EA41B-B603-4A07-9A07-0318A86457E2}" type="pres">
      <dgm:prSet presAssocID="{C14C1EA4-B46A-4E5C-ADE3-DCE44CDAD783}" presName="rootConnector" presStyleLbl="node2" presStyleIdx="1" presStyleCnt="3"/>
      <dgm:spPr/>
    </dgm:pt>
    <dgm:pt modelId="{0A250286-96DB-4325-A895-4871A255B03D}" type="pres">
      <dgm:prSet presAssocID="{C14C1EA4-B46A-4E5C-ADE3-DCE44CDAD783}" presName="hierChild4" presStyleCnt="0"/>
      <dgm:spPr/>
    </dgm:pt>
    <dgm:pt modelId="{C084F987-AE5E-4FB0-8B80-3B6947E51569}" type="pres">
      <dgm:prSet presAssocID="{C14C1EA4-B46A-4E5C-ADE3-DCE44CDAD783}" presName="hierChild5" presStyleCnt="0"/>
      <dgm:spPr/>
    </dgm:pt>
    <dgm:pt modelId="{AA4D91E0-47E1-4571-8BEE-D39E9816F813}" type="pres">
      <dgm:prSet presAssocID="{FE5A8888-2C85-4774-A88A-2987DFB93F9B}" presName="Name37" presStyleLbl="parChTrans1D2" presStyleIdx="2" presStyleCnt="3"/>
      <dgm:spPr/>
    </dgm:pt>
    <dgm:pt modelId="{60CF0759-8027-48CE-98E3-BC1D39C0D07F}" type="pres">
      <dgm:prSet presAssocID="{283DD554-3219-495C-8B9C-52719CCBC9C0}" presName="hierRoot2" presStyleCnt="0">
        <dgm:presLayoutVars>
          <dgm:hierBranch val="init"/>
        </dgm:presLayoutVars>
      </dgm:prSet>
      <dgm:spPr/>
    </dgm:pt>
    <dgm:pt modelId="{47DC3FA3-8C7C-4A37-8CB2-72E0B8514144}" type="pres">
      <dgm:prSet presAssocID="{283DD554-3219-495C-8B9C-52719CCBC9C0}" presName="rootComposite" presStyleCnt="0"/>
      <dgm:spPr/>
    </dgm:pt>
    <dgm:pt modelId="{7C865D8A-921F-4BF2-9017-FF5F57CD7B13}" type="pres">
      <dgm:prSet presAssocID="{283DD554-3219-495C-8B9C-52719CCBC9C0}" presName="rootText" presStyleLbl="node2" presStyleIdx="2" presStyleCnt="3">
        <dgm:presLayoutVars>
          <dgm:chPref val="3"/>
        </dgm:presLayoutVars>
      </dgm:prSet>
      <dgm:spPr/>
    </dgm:pt>
    <dgm:pt modelId="{34CC3A10-F8AD-459D-99FC-E7D16CA2DF97}" type="pres">
      <dgm:prSet presAssocID="{283DD554-3219-495C-8B9C-52719CCBC9C0}" presName="rootConnector" presStyleLbl="node2" presStyleIdx="2" presStyleCnt="3"/>
      <dgm:spPr/>
    </dgm:pt>
    <dgm:pt modelId="{0821B881-0797-49FF-B2BC-20129F532EE7}" type="pres">
      <dgm:prSet presAssocID="{283DD554-3219-495C-8B9C-52719CCBC9C0}" presName="hierChild4" presStyleCnt="0"/>
      <dgm:spPr/>
    </dgm:pt>
    <dgm:pt modelId="{35F3BCB0-BD93-4C06-8AB0-71865DE183CC}" type="pres">
      <dgm:prSet presAssocID="{283DD554-3219-495C-8B9C-52719CCBC9C0}" presName="hierChild5" presStyleCnt="0"/>
      <dgm:spPr/>
    </dgm:pt>
    <dgm:pt modelId="{5CF938C7-14B7-4514-BED9-FB5A8EB6DEBB}" type="pres">
      <dgm:prSet presAssocID="{AE4CD3D0-E0AA-457C-812B-D60EA39BDED7}" presName="hierChild3" presStyleCnt="0"/>
      <dgm:spPr/>
    </dgm:pt>
  </dgm:ptLst>
  <dgm:cxnLst>
    <dgm:cxn modelId="{3FA72400-FD18-4FB4-8B30-07AD83DB37D6}" srcId="{AE4CD3D0-E0AA-457C-812B-D60EA39BDED7}" destId="{283DD554-3219-495C-8B9C-52719CCBC9C0}" srcOrd="2" destOrd="0" parTransId="{FE5A8888-2C85-4774-A88A-2987DFB93F9B}" sibTransId="{3426478C-221B-4F4A-BD66-8F1E59DFE7EC}"/>
    <dgm:cxn modelId="{5B1EBE01-C53E-42A5-A66E-F57EA94748E3}" type="presOf" srcId="{E0495BD6-F62C-437D-9675-75CF8F67521D}" destId="{9D77757D-F07C-431F-B245-2F9FD84FC417}" srcOrd="0" destOrd="0" presId="urn:microsoft.com/office/officeart/2005/8/layout/orgChart1"/>
    <dgm:cxn modelId="{F2FAEC08-6413-4B1D-97CF-4C9DE4DDE6D5}" srcId="{AE4CD3D0-E0AA-457C-812B-D60EA39BDED7}" destId="{C14C1EA4-B46A-4E5C-ADE3-DCE44CDAD783}" srcOrd="1" destOrd="0" parTransId="{94ED0A2E-9756-44D6-80DE-1A1020A14F96}" sibTransId="{DB0E7803-D98C-49B7-9E54-DAB5DB056C7D}"/>
    <dgm:cxn modelId="{7CE89416-8AB0-44B9-9290-5CB4389897C8}" type="presOf" srcId="{94ED0A2E-9756-44D6-80DE-1A1020A14F96}" destId="{E442D3C9-6A82-4443-8A76-AEC77D72A9C5}" srcOrd="0" destOrd="0" presId="urn:microsoft.com/office/officeart/2005/8/layout/orgChart1"/>
    <dgm:cxn modelId="{9633D221-36AA-4018-8022-05869DD08313}" type="presOf" srcId="{283DD554-3219-495C-8B9C-52719CCBC9C0}" destId="{7C865D8A-921F-4BF2-9017-FF5F57CD7B13}" srcOrd="0" destOrd="0" presId="urn:microsoft.com/office/officeart/2005/8/layout/orgChart1"/>
    <dgm:cxn modelId="{A3FF3D2B-DB2F-4B64-888E-656D784BE97D}" srcId="{AE4CD3D0-E0AA-457C-812B-D60EA39BDED7}" destId="{E0495BD6-F62C-437D-9675-75CF8F67521D}" srcOrd="0" destOrd="0" parTransId="{B5733BC5-E08F-45AD-9D42-3D227D0A9A0B}" sibTransId="{2DEEA2DA-8E44-47BF-AED0-AEA91C18D10E}"/>
    <dgm:cxn modelId="{2BA5CE3C-E478-4CDE-BDB8-DB4B6C48269B}" type="presOf" srcId="{DBCFFE94-6DCE-41C4-B348-1428D2C8FE30}" destId="{6738B2C2-9126-4F4C-94F6-BB008BC08EEE}" srcOrd="0" destOrd="0" presId="urn:microsoft.com/office/officeart/2005/8/layout/orgChart1"/>
    <dgm:cxn modelId="{A3DD3678-2131-4D30-8E4E-21A1C887A67F}" type="presOf" srcId="{C14C1EA4-B46A-4E5C-ADE3-DCE44CDAD783}" destId="{2C17BF2B-4CC9-4CC5-A76C-C3A61F7B8706}" srcOrd="0" destOrd="0" presId="urn:microsoft.com/office/officeart/2005/8/layout/orgChart1"/>
    <dgm:cxn modelId="{A7170288-5CA8-43D5-91A3-101390FA5FBD}" type="presOf" srcId="{B5733BC5-E08F-45AD-9D42-3D227D0A9A0B}" destId="{DE622CF1-96FC-405A-B250-9CEB6ECF6EB4}" srcOrd="0" destOrd="0" presId="urn:microsoft.com/office/officeart/2005/8/layout/orgChart1"/>
    <dgm:cxn modelId="{8D3E4890-59DA-4151-B2DD-005ED4CB5229}" type="presOf" srcId="{FE5A8888-2C85-4774-A88A-2987DFB93F9B}" destId="{AA4D91E0-47E1-4571-8BEE-D39E9816F813}" srcOrd="0" destOrd="0" presId="urn:microsoft.com/office/officeart/2005/8/layout/orgChart1"/>
    <dgm:cxn modelId="{796FA1A0-C930-40F1-A01A-81ACA73D1311}" type="presOf" srcId="{AE4CD3D0-E0AA-457C-812B-D60EA39BDED7}" destId="{C5A4C106-0F73-4481-AAF0-3C42DD141AEC}" srcOrd="0" destOrd="0" presId="urn:microsoft.com/office/officeart/2005/8/layout/orgChart1"/>
    <dgm:cxn modelId="{7CB644B0-EE1D-4BE0-B2CE-111D80577292}" srcId="{DBCFFE94-6DCE-41C4-B348-1428D2C8FE30}" destId="{AE4CD3D0-E0AA-457C-812B-D60EA39BDED7}" srcOrd="0" destOrd="0" parTransId="{0E7E000D-1FF4-4960-AA84-23B5D0925E8D}" sibTransId="{2FD6086C-91CB-43A3-A561-9884578ABEAA}"/>
    <dgm:cxn modelId="{B48601CC-44F4-4361-8D49-7E2C61A07922}" type="presOf" srcId="{283DD554-3219-495C-8B9C-52719CCBC9C0}" destId="{34CC3A10-F8AD-459D-99FC-E7D16CA2DF97}" srcOrd="1" destOrd="0" presId="urn:microsoft.com/office/officeart/2005/8/layout/orgChart1"/>
    <dgm:cxn modelId="{6B53EBE6-E8E3-48CA-9DA8-E3E69FEE8B63}" type="presOf" srcId="{C14C1EA4-B46A-4E5C-ADE3-DCE44CDAD783}" destId="{6D2EA41B-B603-4A07-9A07-0318A86457E2}" srcOrd="1" destOrd="0" presId="urn:microsoft.com/office/officeart/2005/8/layout/orgChart1"/>
    <dgm:cxn modelId="{0BB7D5F2-0045-445B-95AF-19545EE69ACF}" type="presOf" srcId="{E0495BD6-F62C-437D-9675-75CF8F67521D}" destId="{AF70B7D2-CBCB-4564-8197-4806E39F18DB}" srcOrd="1" destOrd="0" presId="urn:microsoft.com/office/officeart/2005/8/layout/orgChart1"/>
    <dgm:cxn modelId="{38E6B5F9-504E-4198-995B-B0B1B5F1973F}" type="presOf" srcId="{AE4CD3D0-E0AA-457C-812B-D60EA39BDED7}" destId="{990A31E2-2CF5-4EE3-A2AD-9738B6A42711}" srcOrd="1" destOrd="0" presId="urn:microsoft.com/office/officeart/2005/8/layout/orgChart1"/>
    <dgm:cxn modelId="{1EFEBB6B-9F14-4024-A13A-130A85F56FA3}" type="presParOf" srcId="{6738B2C2-9126-4F4C-94F6-BB008BC08EEE}" destId="{2D95EEC6-999F-4429-9705-5D9D73FD0E70}" srcOrd="0" destOrd="0" presId="urn:microsoft.com/office/officeart/2005/8/layout/orgChart1"/>
    <dgm:cxn modelId="{0129256B-94DA-4A1F-9E53-49B9A2248615}" type="presParOf" srcId="{2D95EEC6-999F-4429-9705-5D9D73FD0E70}" destId="{23A4964C-910D-4CA8-8C05-551794287261}" srcOrd="0" destOrd="0" presId="urn:microsoft.com/office/officeart/2005/8/layout/orgChart1"/>
    <dgm:cxn modelId="{F5F3DA14-52F6-4B85-BB07-34A40C5F8C19}" type="presParOf" srcId="{23A4964C-910D-4CA8-8C05-551794287261}" destId="{C5A4C106-0F73-4481-AAF0-3C42DD141AEC}" srcOrd="0" destOrd="0" presId="urn:microsoft.com/office/officeart/2005/8/layout/orgChart1"/>
    <dgm:cxn modelId="{05BEA516-167A-4214-B3E8-9B62CE3B8286}" type="presParOf" srcId="{23A4964C-910D-4CA8-8C05-551794287261}" destId="{990A31E2-2CF5-4EE3-A2AD-9738B6A42711}" srcOrd="1" destOrd="0" presId="urn:microsoft.com/office/officeart/2005/8/layout/orgChart1"/>
    <dgm:cxn modelId="{D64A52A5-93F6-4F78-AC25-2B83B8C33BF8}" type="presParOf" srcId="{2D95EEC6-999F-4429-9705-5D9D73FD0E70}" destId="{8D5A1EDA-7868-41E6-A39C-144B7BC9D79B}" srcOrd="1" destOrd="0" presId="urn:microsoft.com/office/officeart/2005/8/layout/orgChart1"/>
    <dgm:cxn modelId="{D96BFF67-28AF-4BE9-A94E-1963B8273B32}" type="presParOf" srcId="{8D5A1EDA-7868-41E6-A39C-144B7BC9D79B}" destId="{DE622CF1-96FC-405A-B250-9CEB6ECF6EB4}" srcOrd="0" destOrd="0" presId="urn:microsoft.com/office/officeart/2005/8/layout/orgChart1"/>
    <dgm:cxn modelId="{C033DA96-A28C-4882-96A9-AE0AD203D1FA}" type="presParOf" srcId="{8D5A1EDA-7868-41E6-A39C-144B7BC9D79B}" destId="{1F04BB1F-E26B-40D4-B84D-01775B216D33}" srcOrd="1" destOrd="0" presId="urn:microsoft.com/office/officeart/2005/8/layout/orgChart1"/>
    <dgm:cxn modelId="{8419AF3B-A04D-46C5-B656-578B8A0599AE}" type="presParOf" srcId="{1F04BB1F-E26B-40D4-B84D-01775B216D33}" destId="{7670D442-628D-47C4-BDC7-DC316F243BD9}" srcOrd="0" destOrd="0" presId="urn:microsoft.com/office/officeart/2005/8/layout/orgChart1"/>
    <dgm:cxn modelId="{FB13BE22-2861-4242-89E5-88085DE330F3}" type="presParOf" srcId="{7670D442-628D-47C4-BDC7-DC316F243BD9}" destId="{9D77757D-F07C-431F-B245-2F9FD84FC417}" srcOrd="0" destOrd="0" presId="urn:microsoft.com/office/officeart/2005/8/layout/orgChart1"/>
    <dgm:cxn modelId="{3E690F4E-6A27-45DD-A6D4-4DF572309FE1}" type="presParOf" srcId="{7670D442-628D-47C4-BDC7-DC316F243BD9}" destId="{AF70B7D2-CBCB-4564-8197-4806E39F18DB}" srcOrd="1" destOrd="0" presId="urn:microsoft.com/office/officeart/2005/8/layout/orgChart1"/>
    <dgm:cxn modelId="{B1F1502B-1351-490D-A96D-98B44DFDC132}" type="presParOf" srcId="{1F04BB1F-E26B-40D4-B84D-01775B216D33}" destId="{A1676DD4-8DF6-4ACF-B718-A960DE9052DA}" srcOrd="1" destOrd="0" presId="urn:microsoft.com/office/officeart/2005/8/layout/orgChart1"/>
    <dgm:cxn modelId="{38FEDA22-0FD7-4701-A7DF-6C5C6B55BA36}" type="presParOf" srcId="{1F04BB1F-E26B-40D4-B84D-01775B216D33}" destId="{C6358EA4-28A6-4A58-AF92-04CCBE49D96C}" srcOrd="2" destOrd="0" presId="urn:microsoft.com/office/officeart/2005/8/layout/orgChart1"/>
    <dgm:cxn modelId="{5EB6A97E-F926-4F3C-8912-840534A7BEB9}" type="presParOf" srcId="{8D5A1EDA-7868-41E6-A39C-144B7BC9D79B}" destId="{E442D3C9-6A82-4443-8A76-AEC77D72A9C5}" srcOrd="2" destOrd="0" presId="urn:microsoft.com/office/officeart/2005/8/layout/orgChart1"/>
    <dgm:cxn modelId="{B2139095-4695-46A1-BF1F-5FD03CBB9330}" type="presParOf" srcId="{8D5A1EDA-7868-41E6-A39C-144B7BC9D79B}" destId="{CBC6BEE1-4445-4CED-BF2D-A51FEFA75F6C}" srcOrd="3" destOrd="0" presId="urn:microsoft.com/office/officeart/2005/8/layout/orgChart1"/>
    <dgm:cxn modelId="{FD7689DA-C403-4188-932E-7093F0D1BCE3}" type="presParOf" srcId="{CBC6BEE1-4445-4CED-BF2D-A51FEFA75F6C}" destId="{C566CBE2-0D66-4C70-AC89-36944492A2B7}" srcOrd="0" destOrd="0" presId="urn:microsoft.com/office/officeart/2005/8/layout/orgChart1"/>
    <dgm:cxn modelId="{E420649F-821D-4CA6-A2A5-93699FE4D413}" type="presParOf" srcId="{C566CBE2-0D66-4C70-AC89-36944492A2B7}" destId="{2C17BF2B-4CC9-4CC5-A76C-C3A61F7B8706}" srcOrd="0" destOrd="0" presId="urn:microsoft.com/office/officeart/2005/8/layout/orgChart1"/>
    <dgm:cxn modelId="{084E5465-6C84-4631-87FD-94B0380B015B}" type="presParOf" srcId="{C566CBE2-0D66-4C70-AC89-36944492A2B7}" destId="{6D2EA41B-B603-4A07-9A07-0318A86457E2}" srcOrd="1" destOrd="0" presId="urn:microsoft.com/office/officeart/2005/8/layout/orgChart1"/>
    <dgm:cxn modelId="{5ADB2DCD-3EE4-4620-B6C5-A4B7E5A66356}" type="presParOf" srcId="{CBC6BEE1-4445-4CED-BF2D-A51FEFA75F6C}" destId="{0A250286-96DB-4325-A895-4871A255B03D}" srcOrd="1" destOrd="0" presId="urn:microsoft.com/office/officeart/2005/8/layout/orgChart1"/>
    <dgm:cxn modelId="{191AC6C2-AF6A-45EE-AE99-D07CA516FF9D}" type="presParOf" srcId="{CBC6BEE1-4445-4CED-BF2D-A51FEFA75F6C}" destId="{C084F987-AE5E-4FB0-8B80-3B6947E51569}" srcOrd="2" destOrd="0" presId="urn:microsoft.com/office/officeart/2005/8/layout/orgChart1"/>
    <dgm:cxn modelId="{DA33F78E-740B-4685-B9F6-156858330590}" type="presParOf" srcId="{8D5A1EDA-7868-41E6-A39C-144B7BC9D79B}" destId="{AA4D91E0-47E1-4571-8BEE-D39E9816F813}" srcOrd="4" destOrd="0" presId="urn:microsoft.com/office/officeart/2005/8/layout/orgChart1"/>
    <dgm:cxn modelId="{0303EEDA-A9E8-44DF-950E-0546672DC0C0}" type="presParOf" srcId="{8D5A1EDA-7868-41E6-A39C-144B7BC9D79B}" destId="{60CF0759-8027-48CE-98E3-BC1D39C0D07F}" srcOrd="5" destOrd="0" presId="urn:microsoft.com/office/officeart/2005/8/layout/orgChart1"/>
    <dgm:cxn modelId="{8C465ACC-540B-43E7-B579-5765C0740A92}" type="presParOf" srcId="{60CF0759-8027-48CE-98E3-BC1D39C0D07F}" destId="{47DC3FA3-8C7C-4A37-8CB2-72E0B8514144}" srcOrd="0" destOrd="0" presId="urn:microsoft.com/office/officeart/2005/8/layout/orgChart1"/>
    <dgm:cxn modelId="{B30AC095-7D50-4670-9B37-F6E80073F7BA}" type="presParOf" srcId="{47DC3FA3-8C7C-4A37-8CB2-72E0B8514144}" destId="{7C865D8A-921F-4BF2-9017-FF5F57CD7B13}" srcOrd="0" destOrd="0" presId="urn:microsoft.com/office/officeart/2005/8/layout/orgChart1"/>
    <dgm:cxn modelId="{D6961246-FEAF-4F26-8644-04994F067D9D}" type="presParOf" srcId="{47DC3FA3-8C7C-4A37-8CB2-72E0B8514144}" destId="{34CC3A10-F8AD-459D-99FC-E7D16CA2DF97}" srcOrd="1" destOrd="0" presId="urn:microsoft.com/office/officeart/2005/8/layout/orgChart1"/>
    <dgm:cxn modelId="{6B4A3269-45B7-4C11-9472-A957CEBF97CE}" type="presParOf" srcId="{60CF0759-8027-48CE-98E3-BC1D39C0D07F}" destId="{0821B881-0797-49FF-B2BC-20129F532EE7}" srcOrd="1" destOrd="0" presId="urn:microsoft.com/office/officeart/2005/8/layout/orgChart1"/>
    <dgm:cxn modelId="{3B0A7E39-287C-4A51-9490-BE4D6E6BBD83}" type="presParOf" srcId="{60CF0759-8027-48CE-98E3-BC1D39C0D07F}" destId="{35F3BCB0-BD93-4C06-8AB0-71865DE183CC}" srcOrd="2" destOrd="0" presId="urn:microsoft.com/office/officeart/2005/8/layout/orgChart1"/>
    <dgm:cxn modelId="{EDAF9C84-1388-43CA-9324-152B0022CE0F}" type="presParOf" srcId="{2D95EEC6-999F-4429-9705-5D9D73FD0E70}" destId="{5CF938C7-14B7-4514-BED9-FB5A8EB6DEB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97DC24-6EC6-4C8E-88C1-F13370C1546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A3285F4D-6D6A-46CA-9826-5FA2C990238A}">
      <dgm:prSet phldrT="[Testo]"/>
      <dgm:spPr/>
      <dgm:t>
        <a:bodyPr/>
        <a:lstStyle/>
        <a:p>
          <a:r>
            <a:rPr lang="it-IT" dirty="0"/>
            <a:t>Operazione di affrancamento</a:t>
          </a:r>
        </a:p>
      </dgm:t>
    </dgm:pt>
    <dgm:pt modelId="{A7EC68AF-51DC-40FE-B3F8-4C3919FC5FC0}" type="parTrans" cxnId="{2061656D-B73A-462B-B5EF-224671F79590}">
      <dgm:prSet/>
      <dgm:spPr/>
      <dgm:t>
        <a:bodyPr/>
        <a:lstStyle/>
        <a:p>
          <a:endParaRPr lang="it-IT"/>
        </a:p>
      </dgm:t>
    </dgm:pt>
    <dgm:pt modelId="{CB9A7B02-5F1A-455A-A447-D6FBA400B499}" type="sibTrans" cxnId="{2061656D-B73A-462B-B5EF-224671F79590}">
      <dgm:prSet/>
      <dgm:spPr/>
      <dgm:t>
        <a:bodyPr/>
        <a:lstStyle/>
        <a:p>
          <a:endParaRPr lang="it-IT"/>
        </a:p>
      </dgm:t>
    </dgm:pt>
    <dgm:pt modelId="{A94588C1-2AA4-4666-9F6F-FE1E7BC208C5}">
      <dgm:prSet phldrT="[Testo]"/>
      <dgm:spPr/>
      <dgm:t>
        <a:bodyPr/>
        <a:lstStyle/>
        <a:p>
          <a:r>
            <a:rPr lang="it-IT" dirty="0"/>
            <a:t>Effetto liberatorio per i soci di società di persone</a:t>
          </a:r>
        </a:p>
      </dgm:t>
    </dgm:pt>
    <dgm:pt modelId="{A1D7D94E-3118-443A-BA5F-16BCC162503C}" type="parTrans" cxnId="{7397E517-7468-4BB2-AB5D-588E97B212AA}">
      <dgm:prSet/>
      <dgm:spPr/>
      <dgm:t>
        <a:bodyPr/>
        <a:lstStyle/>
        <a:p>
          <a:endParaRPr lang="it-IT"/>
        </a:p>
      </dgm:t>
    </dgm:pt>
    <dgm:pt modelId="{C31B0135-C232-4BFC-9E30-26F880BF9E8C}" type="sibTrans" cxnId="{7397E517-7468-4BB2-AB5D-588E97B212AA}">
      <dgm:prSet/>
      <dgm:spPr/>
      <dgm:t>
        <a:bodyPr/>
        <a:lstStyle/>
        <a:p>
          <a:endParaRPr lang="it-IT"/>
        </a:p>
      </dgm:t>
    </dgm:pt>
    <dgm:pt modelId="{33097B5F-6BD6-4A69-866F-359450D8BA79}">
      <dgm:prSet phldrT="[Testo]"/>
      <dgm:spPr/>
      <dgm:t>
        <a:bodyPr/>
        <a:lstStyle/>
        <a:p>
          <a:r>
            <a:rPr lang="it-IT" dirty="0"/>
            <a:t>L’importo affrancato è imputato per trasparenza ai soci senza scontare alcuna ulteriore imposizione</a:t>
          </a:r>
        </a:p>
      </dgm:t>
    </dgm:pt>
    <dgm:pt modelId="{B28A2559-C4BF-4404-9C95-A39353955D9B}" type="parTrans" cxnId="{7F2BC5A5-61B0-4C22-9026-21E7EFEC964F}">
      <dgm:prSet/>
      <dgm:spPr/>
      <dgm:t>
        <a:bodyPr/>
        <a:lstStyle/>
        <a:p>
          <a:endParaRPr lang="it-IT"/>
        </a:p>
      </dgm:t>
    </dgm:pt>
    <dgm:pt modelId="{46A7A8E2-9E78-4DA7-AF37-B87291614946}" type="sibTrans" cxnId="{7F2BC5A5-61B0-4C22-9026-21E7EFEC964F}">
      <dgm:prSet/>
      <dgm:spPr/>
      <dgm:t>
        <a:bodyPr/>
        <a:lstStyle/>
        <a:p>
          <a:endParaRPr lang="it-IT"/>
        </a:p>
      </dgm:t>
    </dgm:pt>
    <dgm:pt modelId="{A5FA85B3-D536-40EA-AEE5-61100F3E07CF}" type="pres">
      <dgm:prSet presAssocID="{CD97DC24-6EC6-4C8E-88C1-F13370C1546B}" presName="outerComposite" presStyleCnt="0">
        <dgm:presLayoutVars>
          <dgm:chMax val="5"/>
          <dgm:dir/>
          <dgm:resizeHandles val="exact"/>
        </dgm:presLayoutVars>
      </dgm:prSet>
      <dgm:spPr/>
    </dgm:pt>
    <dgm:pt modelId="{E9A25889-20E3-4C47-9883-2F49D96CF852}" type="pres">
      <dgm:prSet presAssocID="{CD97DC24-6EC6-4C8E-88C1-F13370C1546B}" presName="dummyMaxCanvas" presStyleCnt="0">
        <dgm:presLayoutVars/>
      </dgm:prSet>
      <dgm:spPr/>
    </dgm:pt>
    <dgm:pt modelId="{57DFA897-F1CD-416C-B8DC-FF65BB11CC61}" type="pres">
      <dgm:prSet presAssocID="{CD97DC24-6EC6-4C8E-88C1-F13370C1546B}" presName="ThreeNodes_1" presStyleLbl="node1" presStyleIdx="0" presStyleCnt="3">
        <dgm:presLayoutVars>
          <dgm:bulletEnabled val="1"/>
        </dgm:presLayoutVars>
      </dgm:prSet>
      <dgm:spPr/>
    </dgm:pt>
    <dgm:pt modelId="{ED04EF41-2931-4F7C-84E7-A02C468F640C}" type="pres">
      <dgm:prSet presAssocID="{CD97DC24-6EC6-4C8E-88C1-F13370C1546B}" presName="ThreeNodes_2" presStyleLbl="node1" presStyleIdx="1" presStyleCnt="3">
        <dgm:presLayoutVars>
          <dgm:bulletEnabled val="1"/>
        </dgm:presLayoutVars>
      </dgm:prSet>
      <dgm:spPr/>
    </dgm:pt>
    <dgm:pt modelId="{B3E71857-0C6A-46DF-9F76-CD52FFA77A7F}" type="pres">
      <dgm:prSet presAssocID="{CD97DC24-6EC6-4C8E-88C1-F13370C1546B}" presName="ThreeNodes_3" presStyleLbl="node1" presStyleIdx="2" presStyleCnt="3">
        <dgm:presLayoutVars>
          <dgm:bulletEnabled val="1"/>
        </dgm:presLayoutVars>
      </dgm:prSet>
      <dgm:spPr/>
    </dgm:pt>
    <dgm:pt modelId="{459B2497-3EDC-4590-A29C-2FC5FD5F05D4}" type="pres">
      <dgm:prSet presAssocID="{CD97DC24-6EC6-4C8E-88C1-F13370C1546B}" presName="ThreeConn_1-2" presStyleLbl="fgAccFollowNode1" presStyleIdx="0" presStyleCnt="2">
        <dgm:presLayoutVars>
          <dgm:bulletEnabled val="1"/>
        </dgm:presLayoutVars>
      </dgm:prSet>
      <dgm:spPr/>
    </dgm:pt>
    <dgm:pt modelId="{8B5E3666-BD4B-415E-A9BD-38584ADCE584}" type="pres">
      <dgm:prSet presAssocID="{CD97DC24-6EC6-4C8E-88C1-F13370C1546B}" presName="ThreeConn_2-3" presStyleLbl="fgAccFollowNode1" presStyleIdx="1" presStyleCnt="2">
        <dgm:presLayoutVars>
          <dgm:bulletEnabled val="1"/>
        </dgm:presLayoutVars>
      </dgm:prSet>
      <dgm:spPr/>
    </dgm:pt>
    <dgm:pt modelId="{678B0D22-ABE0-44C0-B277-21E0764E8B66}" type="pres">
      <dgm:prSet presAssocID="{CD97DC24-6EC6-4C8E-88C1-F13370C1546B}" presName="ThreeNodes_1_text" presStyleLbl="node1" presStyleIdx="2" presStyleCnt="3">
        <dgm:presLayoutVars>
          <dgm:bulletEnabled val="1"/>
        </dgm:presLayoutVars>
      </dgm:prSet>
      <dgm:spPr/>
    </dgm:pt>
    <dgm:pt modelId="{AEDB72D3-CC59-444E-85BC-B43EFC65A242}" type="pres">
      <dgm:prSet presAssocID="{CD97DC24-6EC6-4C8E-88C1-F13370C1546B}" presName="ThreeNodes_2_text" presStyleLbl="node1" presStyleIdx="2" presStyleCnt="3">
        <dgm:presLayoutVars>
          <dgm:bulletEnabled val="1"/>
        </dgm:presLayoutVars>
      </dgm:prSet>
      <dgm:spPr/>
    </dgm:pt>
    <dgm:pt modelId="{3DB1C758-FDE6-4747-BF27-E5075643E695}" type="pres">
      <dgm:prSet presAssocID="{CD97DC24-6EC6-4C8E-88C1-F13370C1546B}" presName="ThreeNodes_3_text" presStyleLbl="node1" presStyleIdx="2" presStyleCnt="3">
        <dgm:presLayoutVars>
          <dgm:bulletEnabled val="1"/>
        </dgm:presLayoutVars>
      </dgm:prSet>
      <dgm:spPr/>
    </dgm:pt>
  </dgm:ptLst>
  <dgm:cxnLst>
    <dgm:cxn modelId="{7397E517-7468-4BB2-AB5D-588E97B212AA}" srcId="{CD97DC24-6EC6-4C8E-88C1-F13370C1546B}" destId="{A94588C1-2AA4-4666-9F6F-FE1E7BC208C5}" srcOrd="1" destOrd="0" parTransId="{A1D7D94E-3118-443A-BA5F-16BCC162503C}" sibTransId="{C31B0135-C232-4BFC-9E30-26F880BF9E8C}"/>
    <dgm:cxn modelId="{A074D62A-3DDF-44A1-AC7E-12CB11C55E4F}" type="presOf" srcId="{A94588C1-2AA4-4666-9F6F-FE1E7BC208C5}" destId="{AEDB72D3-CC59-444E-85BC-B43EFC65A242}" srcOrd="1" destOrd="0" presId="urn:microsoft.com/office/officeart/2005/8/layout/vProcess5"/>
    <dgm:cxn modelId="{2061656D-B73A-462B-B5EF-224671F79590}" srcId="{CD97DC24-6EC6-4C8E-88C1-F13370C1546B}" destId="{A3285F4D-6D6A-46CA-9826-5FA2C990238A}" srcOrd="0" destOrd="0" parTransId="{A7EC68AF-51DC-40FE-B3F8-4C3919FC5FC0}" sibTransId="{CB9A7B02-5F1A-455A-A447-D6FBA400B499}"/>
    <dgm:cxn modelId="{E91D2051-2543-40E8-B0EE-B43946B671ED}" type="presOf" srcId="{A3285F4D-6D6A-46CA-9826-5FA2C990238A}" destId="{57DFA897-F1CD-416C-B8DC-FF65BB11CC61}" srcOrd="0" destOrd="0" presId="urn:microsoft.com/office/officeart/2005/8/layout/vProcess5"/>
    <dgm:cxn modelId="{B8483374-A9C9-4664-B555-96CAA39BDBC5}" type="presOf" srcId="{CB9A7B02-5F1A-455A-A447-D6FBA400B499}" destId="{459B2497-3EDC-4590-A29C-2FC5FD5F05D4}" srcOrd="0" destOrd="0" presId="urn:microsoft.com/office/officeart/2005/8/layout/vProcess5"/>
    <dgm:cxn modelId="{CB45817B-69F1-414D-9E3A-18E363917EE9}" type="presOf" srcId="{A94588C1-2AA4-4666-9F6F-FE1E7BC208C5}" destId="{ED04EF41-2931-4F7C-84E7-A02C468F640C}" srcOrd="0" destOrd="0" presId="urn:microsoft.com/office/officeart/2005/8/layout/vProcess5"/>
    <dgm:cxn modelId="{B2B4379E-7209-4A73-9BF9-031900C9D57B}" type="presOf" srcId="{CD97DC24-6EC6-4C8E-88C1-F13370C1546B}" destId="{A5FA85B3-D536-40EA-AEE5-61100F3E07CF}" srcOrd="0" destOrd="0" presId="urn:microsoft.com/office/officeart/2005/8/layout/vProcess5"/>
    <dgm:cxn modelId="{7F2BC5A5-61B0-4C22-9026-21E7EFEC964F}" srcId="{CD97DC24-6EC6-4C8E-88C1-F13370C1546B}" destId="{33097B5F-6BD6-4A69-866F-359450D8BA79}" srcOrd="2" destOrd="0" parTransId="{B28A2559-C4BF-4404-9C95-A39353955D9B}" sibTransId="{46A7A8E2-9E78-4DA7-AF37-B87291614946}"/>
    <dgm:cxn modelId="{21C2A2BD-E06C-4E0B-B814-27F943AEE844}" type="presOf" srcId="{C31B0135-C232-4BFC-9E30-26F880BF9E8C}" destId="{8B5E3666-BD4B-415E-A9BD-38584ADCE584}" srcOrd="0" destOrd="0" presId="urn:microsoft.com/office/officeart/2005/8/layout/vProcess5"/>
    <dgm:cxn modelId="{9E35DED8-C756-41F2-A063-1B0528D8B25D}" type="presOf" srcId="{33097B5F-6BD6-4A69-866F-359450D8BA79}" destId="{3DB1C758-FDE6-4747-BF27-E5075643E695}" srcOrd="1" destOrd="0" presId="urn:microsoft.com/office/officeart/2005/8/layout/vProcess5"/>
    <dgm:cxn modelId="{460F10F9-FE38-44B7-8EFE-90ABEEEE32D1}" type="presOf" srcId="{33097B5F-6BD6-4A69-866F-359450D8BA79}" destId="{B3E71857-0C6A-46DF-9F76-CD52FFA77A7F}" srcOrd="0" destOrd="0" presId="urn:microsoft.com/office/officeart/2005/8/layout/vProcess5"/>
    <dgm:cxn modelId="{E7E52DFB-8F67-45E6-A1D2-4B6EC2599841}" type="presOf" srcId="{A3285F4D-6D6A-46CA-9826-5FA2C990238A}" destId="{678B0D22-ABE0-44C0-B277-21E0764E8B66}" srcOrd="1" destOrd="0" presId="urn:microsoft.com/office/officeart/2005/8/layout/vProcess5"/>
    <dgm:cxn modelId="{CD6B8028-CC8B-454C-9A34-D88BA23D32EB}" type="presParOf" srcId="{A5FA85B3-D536-40EA-AEE5-61100F3E07CF}" destId="{E9A25889-20E3-4C47-9883-2F49D96CF852}" srcOrd="0" destOrd="0" presId="urn:microsoft.com/office/officeart/2005/8/layout/vProcess5"/>
    <dgm:cxn modelId="{D91A8E76-F090-45FA-AA74-C69E2C8BBF1F}" type="presParOf" srcId="{A5FA85B3-D536-40EA-AEE5-61100F3E07CF}" destId="{57DFA897-F1CD-416C-B8DC-FF65BB11CC61}" srcOrd="1" destOrd="0" presId="urn:microsoft.com/office/officeart/2005/8/layout/vProcess5"/>
    <dgm:cxn modelId="{2FDC50E0-8659-412B-AC3D-58492F28D548}" type="presParOf" srcId="{A5FA85B3-D536-40EA-AEE5-61100F3E07CF}" destId="{ED04EF41-2931-4F7C-84E7-A02C468F640C}" srcOrd="2" destOrd="0" presId="urn:microsoft.com/office/officeart/2005/8/layout/vProcess5"/>
    <dgm:cxn modelId="{E88B6518-6AB7-40AD-91C9-6FEBCE48F148}" type="presParOf" srcId="{A5FA85B3-D536-40EA-AEE5-61100F3E07CF}" destId="{B3E71857-0C6A-46DF-9F76-CD52FFA77A7F}" srcOrd="3" destOrd="0" presId="urn:microsoft.com/office/officeart/2005/8/layout/vProcess5"/>
    <dgm:cxn modelId="{3561A677-5FDE-4B3A-B85D-D8A6AB0388AE}" type="presParOf" srcId="{A5FA85B3-D536-40EA-AEE5-61100F3E07CF}" destId="{459B2497-3EDC-4590-A29C-2FC5FD5F05D4}" srcOrd="4" destOrd="0" presId="urn:microsoft.com/office/officeart/2005/8/layout/vProcess5"/>
    <dgm:cxn modelId="{1FD28CD9-4954-4C9A-A5EB-C0A66FAF11B4}" type="presParOf" srcId="{A5FA85B3-D536-40EA-AEE5-61100F3E07CF}" destId="{8B5E3666-BD4B-415E-A9BD-38584ADCE584}" srcOrd="5" destOrd="0" presId="urn:microsoft.com/office/officeart/2005/8/layout/vProcess5"/>
    <dgm:cxn modelId="{905FF315-6110-4B9F-88DA-9FF5B3CDF48F}" type="presParOf" srcId="{A5FA85B3-D536-40EA-AEE5-61100F3E07CF}" destId="{678B0D22-ABE0-44C0-B277-21E0764E8B66}" srcOrd="6" destOrd="0" presId="urn:microsoft.com/office/officeart/2005/8/layout/vProcess5"/>
    <dgm:cxn modelId="{283BE4C5-B9AD-4A2B-9F4B-1EE35A9D6F7C}" type="presParOf" srcId="{A5FA85B3-D536-40EA-AEE5-61100F3E07CF}" destId="{AEDB72D3-CC59-444E-85BC-B43EFC65A242}" srcOrd="7" destOrd="0" presId="urn:microsoft.com/office/officeart/2005/8/layout/vProcess5"/>
    <dgm:cxn modelId="{628ECC5B-FC10-421B-8702-24618DFB2965}" type="presParOf" srcId="{A5FA85B3-D536-40EA-AEE5-61100F3E07CF}" destId="{3DB1C758-FDE6-4747-BF27-E5075643E69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97DC24-6EC6-4C8E-88C1-F13370C1546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A3285F4D-6D6A-46CA-9826-5FA2C990238A}">
      <dgm:prSet phldrT="[Testo]"/>
      <dgm:spPr/>
      <dgm:t>
        <a:bodyPr/>
        <a:lstStyle/>
        <a:p>
          <a:r>
            <a:rPr lang="it-IT" dirty="0"/>
            <a:t>Operazione di affrancamento</a:t>
          </a:r>
        </a:p>
      </dgm:t>
    </dgm:pt>
    <dgm:pt modelId="{A7EC68AF-51DC-40FE-B3F8-4C3919FC5FC0}" type="parTrans" cxnId="{2061656D-B73A-462B-B5EF-224671F79590}">
      <dgm:prSet/>
      <dgm:spPr/>
      <dgm:t>
        <a:bodyPr/>
        <a:lstStyle/>
        <a:p>
          <a:endParaRPr lang="it-IT"/>
        </a:p>
      </dgm:t>
    </dgm:pt>
    <dgm:pt modelId="{CB9A7B02-5F1A-455A-A447-D6FBA400B499}" type="sibTrans" cxnId="{2061656D-B73A-462B-B5EF-224671F79590}">
      <dgm:prSet/>
      <dgm:spPr/>
      <dgm:t>
        <a:bodyPr/>
        <a:lstStyle/>
        <a:p>
          <a:endParaRPr lang="it-IT"/>
        </a:p>
      </dgm:t>
    </dgm:pt>
    <dgm:pt modelId="{A94588C1-2AA4-4666-9F6F-FE1E7BC208C5}">
      <dgm:prSet phldrT="[Testo]"/>
      <dgm:spPr/>
      <dgm:t>
        <a:bodyPr/>
        <a:lstStyle/>
        <a:p>
          <a:r>
            <a:rPr lang="it-IT" dirty="0"/>
            <a:t>Elimina per la società la tassazione che scatta in caso di distribuzione della riserva o di altri utilizzi che comportino il realizzo della sospensione</a:t>
          </a:r>
        </a:p>
      </dgm:t>
    </dgm:pt>
    <dgm:pt modelId="{A1D7D94E-3118-443A-BA5F-16BCC162503C}" type="parTrans" cxnId="{7397E517-7468-4BB2-AB5D-588E97B212AA}">
      <dgm:prSet/>
      <dgm:spPr/>
      <dgm:t>
        <a:bodyPr/>
        <a:lstStyle/>
        <a:p>
          <a:endParaRPr lang="it-IT"/>
        </a:p>
      </dgm:t>
    </dgm:pt>
    <dgm:pt modelId="{C31B0135-C232-4BFC-9E30-26F880BF9E8C}" type="sibTrans" cxnId="{7397E517-7468-4BB2-AB5D-588E97B212AA}">
      <dgm:prSet/>
      <dgm:spPr/>
      <dgm:t>
        <a:bodyPr/>
        <a:lstStyle/>
        <a:p>
          <a:endParaRPr lang="it-IT"/>
        </a:p>
      </dgm:t>
    </dgm:pt>
    <dgm:pt modelId="{33097B5F-6BD6-4A69-866F-359450D8BA79}">
      <dgm:prSet phldrT="[Testo]"/>
      <dgm:spPr/>
      <dgm:t>
        <a:bodyPr/>
        <a:lstStyle/>
        <a:p>
          <a:r>
            <a:rPr lang="it-IT" dirty="0"/>
            <a:t>Per i soci di una Società di K la distribuzione della riserva affrancata (equiparata a riserva di utili) è tassata come un dividendo (ritenuta a titolo di imposta del 26%). </a:t>
          </a:r>
        </a:p>
      </dgm:t>
    </dgm:pt>
    <dgm:pt modelId="{B28A2559-C4BF-4404-9C95-A39353955D9B}" type="parTrans" cxnId="{7F2BC5A5-61B0-4C22-9026-21E7EFEC964F}">
      <dgm:prSet/>
      <dgm:spPr/>
      <dgm:t>
        <a:bodyPr/>
        <a:lstStyle/>
        <a:p>
          <a:endParaRPr lang="it-IT"/>
        </a:p>
      </dgm:t>
    </dgm:pt>
    <dgm:pt modelId="{46A7A8E2-9E78-4DA7-AF37-B87291614946}" type="sibTrans" cxnId="{7F2BC5A5-61B0-4C22-9026-21E7EFEC964F}">
      <dgm:prSet/>
      <dgm:spPr/>
      <dgm:t>
        <a:bodyPr/>
        <a:lstStyle/>
        <a:p>
          <a:endParaRPr lang="it-IT"/>
        </a:p>
      </dgm:t>
    </dgm:pt>
    <dgm:pt modelId="{A5FA85B3-D536-40EA-AEE5-61100F3E07CF}" type="pres">
      <dgm:prSet presAssocID="{CD97DC24-6EC6-4C8E-88C1-F13370C1546B}" presName="outerComposite" presStyleCnt="0">
        <dgm:presLayoutVars>
          <dgm:chMax val="5"/>
          <dgm:dir/>
          <dgm:resizeHandles val="exact"/>
        </dgm:presLayoutVars>
      </dgm:prSet>
      <dgm:spPr/>
    </dgm:pt>
    <dgm:pt modelId="{E9A25889-20E3-4C47-9883-2F49D96CF852}" type="pres">
      <dgm:prSet presAssocID="{CD97DC24-6EC6-4C8E-88C1-F13370C1546B}" presName="dummyMaxCanvas" presStyleCnt="0">
        <dgm:presLayoutVars/>
      </dgm:prSet>
      <dgm:spPr/>
    </dgm:pt>
    <dgm:pt modelId="{57DFA897-F1CD-416C-B8DC-FF65BB11CC61}" type="pres">
      <dgm:prSet presAssocID="{CD97DC24-6EC6-4C8E-88C1-F13370C1546B}" presName="ThreeNodes_1" presStyleLbl="node1" presStyleIdx="0" presStyleCnt="3">
        <dgm:presLayoutVars>
          <dgm:bulletEnabled val="1"/>
        </dgm:presLayoutVars>
      </dgm:prSet>
      <dgm:spPr/>
    </dgm:pt>
    <dgm:pt modelId="{ED04EF41-2931-4F7C-84E7-A02C468F640C}" type="pres">
      <dgm:prSet presAssocID="{CD97DC24-6EC6-4C8E-88C1-F13370C1546B}" presName="ThreeNodes_2" presStyleLbl="node1" presStyleIdx="1" presStyleCnt="3">
        <dgm:presLayoutVars>
          <dgm:bulletEnabled val="1"/>
        </dgm:presLayoutVars>
      </dgm:prSet>
      <dgm:spPr/>
    </dgm:pt>
    <dgm:pt modelId="{B3E71857-0C6A-46DF-9F76-CD52FFA77A7F}" type="pres">
      <dgm:prSet presAssocID="{CD97DC24-6EC6-4C8E-88C1-F13370C1546B}" presName="ThreeNodes_3" presStyleLbl="node1" presStyleIdx="2" presStyleCnt="3">
        <dgm:presLayoutVars>
          <dgm:bulletEnabled val="1"/>
        </dgm:presLayoutVars>
      </dgm:prSet>
      <dgm:spPr/>
    </dgm:pt>
    <dgm:pt modelId="{459B2497-3EDC-4590-A29C-2FC5FD5F05D4}" type="pres">
      <dgm:prSet presAssocID="{CD97DC24-6EC6-4C8E-88C1-F13370C1546B}" presName="ThreeConn_1-2" presStyleLbl="fgAccFollowNode1" presStyleIdx="0" presStyleCnt="2">
        <dgm:presLayoutVars>
          <dgm:bulletEnabled val="1"/>
        </dgm:presLayoutVars>
      </dgm:prSet>
      <dgm:spPr/>
    </dgm:pt>
    <dgm:pt modelId="{8B5E3666-BD4B-415E-A9BD-38584ADCE584}" type="pres">
      <dgm:prSet presAssocID="{CD97DC24-6EC6-4C8E-88C1-F13370C1546B}" presName="ThreeConn_2-3" presStyleLbl="fgAccFollowNode1" presStyleIdx="1" presStyleCnt="2">
        <dgm:presLayoutVars>
          <dgm:bulletEnabled val="1"/>
        </dgm:presLayoutVars>
      </dgm:prSet>
      <dgm:spPr/>
    </dgm:pt>
    <dgm:pt modelId="{678B0D22-ABE0-44C0-B277-21E0764E8B66}" type="pres">
      <dgm:prSet presAssocID="{CD97DC24-6EC6-4C8E-88C1-F13370C1546B}" presName="ThreeNodes_1_text" presStyleLbl="node1" presStyleIdx="2" presStyleCnt="3">
        <dgm:presLayoutVars>
          <dgm:bulletEnabled val="1"/>
        </dgm:presLayoutVars>
      </dgm:prSet>
      <dgm:spPr/>
    </dgm:pt>
    <dgm:pt modelId="{AEDB72D3-CC59-444E-85BC-B43EFC65A242}" type="pres">
      <dgm:prSet presAssocID="{CD97DC24-6EC6-4C8E-88C1-F13370C1546B}" presName="ThreeNodes_2_text" presStyleLbl="node1" presStyleIdx="2" presStyleCnt="3">
        <dgm:presLayoutVars>
          <dgm:bulletEnabled val="1"/>
        </dgm:presLayoutVars>
      </dgm:prSet>
      <dgm:spPr/>
    </dgm:pt>
    <dgm:pt modelId="{3DB1C758-FDE6-4747-BF27-E5075643E695}" type="pres">
      <dgm:prSet presAssocID="{CD97DC24-6EC6-4C8E-88C1-F13370C1546B}" presName="ThreeNodes_3_text" presStyleLbl="node1" presStyleIdx="2" presStyleCnt="3">
        <dgm:presLayoutVars>
          <dgm:bulletEnabled val="1"/>
        </dgm:presLayoutVars>
      </dgm:prSet>
      <dgm:spPr/>
    </dgm:pt>
  </dgm:ptLst>
  <dgm:cxnLst>
    <dgm:cxn modelId="{7397E517-7468-4BB2-AB5D-588E97B212AA}" srcId="{CD97DC24-6EC6-4C8E-88C1-F13370C1546B}" destId="{A94588C1-2AA4-4666-9F6F-FE1E7BC208C5}" srcOrd="1" destOrd="0" parTransId="{A1D7D94E-3118-443A-BA5F-16BCC162503C}" sibTransId="{C31B0135-C232-4BFC-9E30-26F880BF9E8C}"/>
    <dgm:cxn modelId="{A074D62A-3DDF-44A1-AC7E-12CB11C55E4F}" type="presOf" srcId="{A94588C1-2AA4-4666-9F6F-FE1E7BC208C5}" destId="{AEDB72D3-CC59-444E-85BC-B43EFC65A242}" srcOrd="1" destOrd="0" presId="urn:microsoft.com/office/officeart/2005/8/layout/vProcess5"/>
    <dgm:cxn modelId="{2061656D-B73A-462B-B5EF-224671F79590}" srcId="{CD97DC24-6EC6-4C8E-88C1-F13370C1546B}" destId="{A3285F4D-6D6A-46CA-9826-5FA2C990238A}" srcOrd="0" destOrd="0" parTransId="{A7EC68AF-51DC-40FE-B3F8-4C3919FC5FC0}" sibTransId="{CB9A7B02-5F1A-455A-A447-D6FBA400B499}"/>
    <dgm:cxn modelId="{E91D2051-2543-40E8-B0EE-B43946B671ED}" type="presOf" srcId="{A3285F4D-6D6A-46CA-9826-5FA2C990238A}" destId="{57DFA897-F1CD-416C-B8DC-FF65BB11CC61}" srcOrd="0" destOrd="0" presId="urn:microsoft.com/office/officeart/2005/8/layout/vProcess5"/>
    <dgm:cxn modelId="{B8483374-A9C9-4664-B555-96CAA39BDBC5}" type="presOf" srcId="{CB9A7B02-5F1A-455A-A447-D6FBA400B499}" destId="{459B2497-3EDC-4590-A29C-2FC5FD5F05D4}" srcOrd="0" destOrd="0" presId="urn:microsoft.com/office/officeart/2005/8/layout/vProcess5"/>
    <dgm:cxn modelId="{CB45817B-69F1-414D-9E3A-18E363917EE9}" type="presOf" srcId="{A94588C1-2AA4-4666-9F6F-FE1E7BC208C5}" destId="{ED04EF41-2931-4F7C-84E7-A02C468F640C}" srcOrd="0" destOrd="0" presId="urn:microsoft.com/office/officeart/2005/8/layout/vProcess5"/>
    <dgm:cxn modelId="{B2B4379E-7209-4A73-9BF9-031900C9D57B}" type="presOf" srcId="{CD97DC24-6EC6-4C8E-88C1-F13370C1546B}" destId="{A5FA85B3-D536-40EA-AEE5-61100F3E07CF}" srcOrd="0" destOrd="0" presId="urn:microsoft.com/office/officeart/2005/8/layout/vProcess5"/>
    <dgm:cxn modelId="{7F2BC5A5-61B0-4C22-9026-21E7EFEC964F}" srcId="{CD97DC24-6EC6-4C8E-88C1-F13370C1546B}" destId="{33097B5F-6BD6-4A69-866F-359450D8BA79}" srcOrd="2" destOrd="0" parTransId="{B28A2559-C4BF-4404-9C95-A39353955D9B}" sibTransId="{46A7A8E2-9E78-4DA7-AF37-B87291614946}"/>
    <dgm:cxn modelId="{21C2A2BD-E06C-4E0B-B814-27F943AEE844}" type="presOf" srcId="{C31B0135-C232-4BFC-9E30-26F880BF9E8C}" destId="{8B5E3666-BD4B-415E-A9BD-38584ADCE584}" srcOrd="0" destOrd="0" presId="urn:microsoft.com/office/officeart/2005/8/layout/vProcess5"/>
    <dgm:cxn modelId="{9E35DED8-C756-41F2-A063-1B0528D8B25D}" type="presOf" srcId="{33097B5F-6BD6-4A69-866F-359450D8BA79}" destId="{3DB1C758-FDE6-4747-BF27-E5075643E695}" srcOrd="1" destOrd="0" presId="urn:microsoft.com/office/officeart/2005/8/layout/vProcess5"/>
    <dgm:cxn modelId="{460F10F9-FE38-44B7-8EFE-90ABEEEE32D1}" type="presOf" srcId="{33097B5F-6BD6-4A69-866F-359450D8BA79}" destId="{B3E71857-0C6A-46DF-9F76-CD52FFA77A7F}" srcOrd="0" destOrd="0" presId="urn:microsoft.com/office/officeart/2005/8/layout/vProcess5"/>
    <dgm:cxn modelId="{E7E52DFB-8F67-45E6-A1D2-4B6EC2599841}" type="presOf" srcId="{A3285F4D-6D6A-46CA-9826-5FA2C990238A}" destId="{678B0D22-ABE0-44C0-B277-21E0764E8B66}" srcOrd="1" destOrd="0" presId="urn:microsoft.com/office/officeart/2005/8/layout/vProcess5"/>
    <dgm:cxn modelId="{CD6B8028-CC8B-454C-9A34-D88BA23D32EB}" type="presParOf" srcId="{A5FA85B3-D536-40EA-AEE5-61100F3E07CF}" destId="{E9A25889-20E3-4C47-9883-2F49D96CF852}" srcOrd="0" destOrd="0" presId="urn:microsoft.com/office/officeart/2005/8/layout/vProcess5"/>
    <dgm:cxn modelId="{D91A8E76-F090-45FA-AA74-C69E2C8BBF1F}" type="presParOf" srcId="{A5FA85B3-D536-40EA-AEE5-61100F3E07CF}" destId="{57DFA897-F1CD-416C-B8DC-FF65BB11CC61}" srcOrd="1" destOrd="0" presId="urn:microsoft.com/office/officeart/2005/8/layout/vProcess5"/>
    <dgm:cxn modelId="{2FDC50E0-8659-412B-AC3D-58492F28D548}" type="presParOf" srcId="{A5FA85B3-D536-40EA-AEE5-61100F3E07CF}" destId="{ED04EF41-2931-4F7C-84E7-A02C468F640C}" srcOrd="2" destOrd="0" presId="urn:microsoft.com/office/officeart/2005/8/layout/vProcess5"/>
    <dgm:cxn modelId="{E88B6518-6AB7-40AD-91C9-6FEBCE48F148}" type="presParOf" srcId="{A5FA85B3-D536-40EA-AEE5-61100F3E07CF}" destId="{B3E71857-0C6A-46DF-9F76-CD52FFA77A7F}" srcOrd="3" destOrd="0" presId="urn:microsoft.com/office/officeart/2005/8/layout/vProcess5"/>
    <dgm:cxn modelId="{3561A677-5FDE-4B3A-B85D-D8A6AB0388AE}" type="presParOf" srcId="{A5FA85B3-D536-40EA-AEE5-61100F3E07CF}" destId="{459B2497-3EDC-4590-A29C-2FC5FD5F05D4}" srcOrd="4" destOrd="0" presId="urn:microsoft.com/office/officeart/2005/8/layout/vProcess5"/>
    <dgm:cxn modelId="{1FD28CD9-4954-4C9A-A5EB-C0A66FAF11B4}" type="presParOf" srcId="{A5FA85B3-D536-40EA-AEE5-61100F3E07CF}" destId="{8B5E3666-BD4B-415E-A9BD-38584ADCE584}" srcOrd="5" destOrd="0" presId="urn:microsoft.com/office/officeart/2005/8/layout/vProcess5"/>
    <dgm:cxn modelId="{905FF315-6110-4B9F-88DA-9FF5B3CDF48F}" type="presParOf" srcId="{A5FA85B3-D536-40EA-AEE5-61100F3E07CF}" destId="{678B0D22-ABE0-44C0-B277-21E0764E8B66}" srcOrd="6" destOrd="0" presId="urn:microsoft.com/office/officeart/2005/8/layout/vProcess5"/>
    <dgm:cxn modelId="{283BE4C5-B9AD-4A2B-9F4B-1EE35A9D6F7C}" type="presParOf" srcId="{A5FA85B3-D536-40EA-AEE5-61100F3E07CF}" destId="{AEDB72D3-CC59-444E-85BC-B43EFC65A242}" srcOrd="7" destOrd="0" presId="urn:microsoft.com/office/officeart/2005/8/layout/vProcess5"/>
    <dgm:cxn modelId="{628ECC5B-FC10-421B-8702-24618DFB2965}" type="presParOf" srcId="{A5FA85B3-D536-40EA-AEE5-61100F3E07CF}" destId="{3DB1C758-FDE6-4747-BF27-E5075643E69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CACF9CD-F978-4646-AD30-760C3584EA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EDBCC3BA-82FF-4B3F-98C3-C9E0FF432C6B}">
      <dgm:prSet phldrT="[Testo]"/>
      <dgm:spPr/>
      <dgm:t>
        <a:bodyPr/>
        <a:lstStyle/>
        <a:p>
          <a:r>
            <a:rPr lang="it-IT" dirty="0"/>
            <a:t>Assegnazione agevolata ai soci</a:t>
          </a:r>
        </a:p>
      </dgm:t>
    </dgm:pt>
    <dgm:pt modelId="{8D9C8F30-AC01-4673-9546-971CCE3587A7}" type="parTrans" cxnId="{E2492125-A6F8-4AF9-851D-5F34F87C33F3}">
      <dgm:prSet/>
      <dgm:spPr/>
      <dgm:t>
        <a:bodyPr/>
        <a:lstStyle/>
        <a:p>
          <a:endParaRPr lang="it-IT"/>
        </a:p>
      </dgm:t>
    </dgm:pt>
    <dgm:pt modelId="{4B99BBC4-2E09-4DB5-83AA-F4E6EA3E7CDF}" type="sibTrans" cxnId="{E2492125-A6F8-4AF9-851D-5F34F87C33F3}">
      <dgm:prSet/>
      <dgm:spPr/>
      <dgm:t>
        <a:bodyPr/>
        <a:lstStyle/>
        <a:p>
          <a:endParaRPr lang="it-IT"/>
        </a:p>
      </dgm:t>
    </dgm:pt>
    <dgm:pt modelId="{361EEA8E-2E3E-45C4-B461-3C5C6347A1FC}">
      <dgm:prSet phldrT="[Testo]"/>
      <dgm:spPr/>
      <dgm:t>
        <a:bodyPr/>
        <a:lstStyle/>
        <a:p>
          <a:r>
            <a:rPr lang="it-IT" dirty="0"/>
            <a:t>Cessioni agevolate ai soci</a:t>
          </a:r>
        </a:p>
      </dgm:t>
    </dgm:pt>
    <dgm:pt modelId="{01B52528-D3F6-443C-B6BD-B352EBF7A202}" type="parTrans" cxnId="{99DFA5C0-455A-4922-84AB-C0556AE11A13}">
      <dgm:prSet/>
      <dgm:spPr/>
      <dgm:t>
        <a:bodyPr/>
        <a:lstStyle/>
        <a:p>
          <a:endParaRPr lang="it-IT"/>
        </a:p>
      </dgm:t>
    </dgm:pt>
    <dgm:pt modelId="{C15FA341-0192-48EB-80C2-7E36F4B41FFA}" type="sibTrans" cxnId="{99DFA5C0-455A-4922-84AB-C0556AE11A13}">
      <dgm:prSet/>
      <dgm:spPr/>
      <dgm:t>
        <a:bodyPr/>
        <a:lstStyle/>
        <a:p>
          <a:endParaRPr lang="it-IT"/>
        </a:p>
      </dgm:t>
    </dgm:pt>
    <dgm:pt modelId="{D0A340D2-2A63-4BF0-BE95-9F1723587BEB}">
      <dgm:prSet phldrT="[Testo]"/>
      <dgm:spPr/>
      <dgm:t>
        <a:bodyPr/>
        <a:lstStyle/>
        <a:p>
          <a:r>
            <a:rPr lang="it-IT" dirty="0"/>
            <a:t>Trasformazione agevolata in società semplice</a:t>
          </a:r>
        </a:p>
      </dgm:t>
    </dgm:pt>
    <dgm:pt modelId="{BB1C32D2-56C5-471B-A533-2F3752F5EBC6}" type="parTrans" cxnId="{1B5F2FF3-5D30-467D-8FE9-C61464433EF0}">
      <dgm:prSet/>
      <dgm:spPr/>
      <dgm:t>
        <a:bodyPr/>
        <a:lstStyle/>
        <a:p>
          <a:endParaRPr lang="it-IT"/>
        </a:p>
      </dgm:t>
    </dgm:pt>
    <dgm:pt modelId="{3B1608EF-3B98-4F41-9B17-91EB0DBDCC70}" type="sibTrans" cxnId="{1B5F2FF3-5D30-467D-8FE9-C61464433EF0}">
      <dgm:prSet/>
      <dgm:spPr/>
      <dgm:t>
        <a:bodyPr/>
        <a:lstStyle/>
        <a:p>
          <a:endParaRPr lang="it-IT"/>
        </a:p>
      </dgm:t>
    </dgm:pt>
    <dgm:pt modelId="{960895DC-F46E-4584-A879-ED15050D9764}" type="pres">
      <dgm:prSet presAssocID="{2CACF9CD-F978-4646-AD30-760C3584EAC9}" presName="linear" presStyleCnt="0">
        <dgm:presLayoutVars>
          <dgm:dir/>
          <dgm:animLvl val="lvl"/>
          <dgm:resizeHandles val="exact"/>
        </dgm:presLayoutVars>
      </dgm:prSet>
      <dgm:spPr/>
    </dgm:pt>
    <dgm:pt modelId="{52C027E4-BADA-458A-923C-910BE8499BE6}" type="pres">
      <dgm:prSet presAssocID="{EDBCC3BA-82FF-4B3F-98C3-C9E0FF432C6B}" presName="parentLin" presStyleCnt="0"/>
      <dgm:spPr/>
    </dgm:pt>
    <dgm:pt modelId="{58A80A06-BB07-42AE-9FDD-FCCD1B733D45}" type="pres">
      <dgm:prSet presAssocID="{EDBCC3BA-82FF-4B3F-98C3-C9E0FF432C6B}" presName="parentLeftMargin" presStyleLbl="node1" presStyleIdx="0" presStyleCnt="3"/>
      <dgm:spPr/>
    </dgm:pt>
    <dgm:pt modelId="{2E41CDE8-67A6-4D7B-A3D0-7DCF2549CB14}" type="pres">
      <dgm:prSet presAssocID="{EDBCC3BA-82FF-4B3F-98C3-C9E0FF432C6B}" presName="parentText" presStyleLbl="node1" presStyleIdx="0" presStyleCnt="3">
        <dgm:presLayoutVars>
          <dgm:chMax val="0"/>
          <dgm:bulletEnabled val="1"/>
        </dgm:presLayoutVars>
      </dgm:prSet>
      <dgm:spPr/>
    </dgm:pt>
    <dgm:pt modelId="{4D2F07A6-526D-4CAD-9E34-33798182E46A}" type="pres">
      <dgm:prSet presAssocID="{EDBCC3BA-82FF-4B3F-98C3-C9E0FF432C6B}" presName="negativeSpace" presStyleCnt="0"/>
      <dgm:spPr/>
    </dgm:pt>
    <dgm:pt modelId="{06417FC9-D8F4-4532-996F-5AA81DDAB039}" type="pres">
      <dgm:prSet presAssocID="{EDBCC3BA-82FF-4B3F-98C3-C9E0FF432C6B}" presName="childText" presStyleLbl="conFgAcc1" presStyleIdx="0" presStyleCnt="3">
        <dgm:presLayoutVars>
          <dgm:bulletEnabled val="1"/>
        </dgm:presLayoutVars>
      </dgm:prSet>
      <dgm:spPr/>
    </dgm:pt>
    <dgm:pt modelId="{07B7CDB8-2DD1-46DE-915A-3477A3388719}" type="pres">
      <dgm:prSet presAssocID="{4B99BBC4-2E09-4DB5-83AA-F4E6EA3E7CDF}" presName="spaceBetweenRectangles" presStyleCnt="0"/>
      <dgm:spPr/>
    </dgm:pt>
    <dgm:pt modelId="{5C18B983-CAA7-499B-BD6D-9725E0DEA4E4}" type="pres">
      <dgm:prSet presAssocID="{361EEA8E-2E3E-45C4-B461-3C5C6347A1FC}" presName="parentLin" presStyleCnt="0"/>
      <dgm:spPr/>
    </dgm:pt>
    <dgm:pt modelId="{CC401E35-0A43-4E58-831D-9B627BD53412}" type="pres">
      <dgm:prSet presAssocID="{361EEA8E-2E3E-45C4-B461-3C5C6347A1FC}" presName="parentLeftMargin" presStyleLbl="node1" presStyleIdx="0" presStyleCnt="3"/>
      <dgm:spPr/>
    </dgm:pt>
    <dgm:pt modelId="{403F4282-09F5-412D-A301-CC6CB104F87F}" type="pres">
      <dgm:prSet presAssocID="{361EEA8E-2E3E-45C4-B461-3C5C6347A1FC}" presName="parentText" presStyleLbl="node1" presStyleIdx="1" presStyleCnt="3">
        <dgm:presLayoutVars>
          <dgm:chMax val="0"/>
          <dgm:bulletEnabled val="1"/>
        </dgm:presLayoutVars>
      </dgm:prSet>
      <dgm:spPr/>
    </dgm:pt>
    <dgm:pt modelId="{3245DD65-CD10-4596-B05E-ACFAE6A4C4C4}" type="pres">
      <dgm:prSet presAssocID="{361EEA8E-2E3E-45C4-B461-3C5C6347A1FC}" presName="negativeSpace" presStyleCnt="0"/>
      <dgm:spPr/>
    </dgm:pt>
    <dgm:pt modelId="{846C1E15-4DAD-4226-AD8B-CCF514D33D96}" type="pres">
      <dgm:prSet presAssocID="{361EEA8E-2E3E-45C4-B461-3C5C6347A1FC}" presName="childText" presStyleLbl="conFgAcc1" presStyleIdx="1" presStyleCnt="3">
        <dgm:presLayoutVars>
          <dgm:bulletEnabled val="1"/>
        </dgm:presLayoutVars>
      </dgm:prSet>
      <dgm:spPr/>
    </dgm:pt>
    <dgm:pt modelId="{FCFC1D6D-0CBA-4917-846E-43780C357FB2}" type="pres">
      <dgm:prSet presAssocID="{C15FA341-0192-48EB-80C2-7E36F4B41FFA}" presName="spaceBetweenRectangles" presStyleCnt="0"/>
      <dgm:spPr/>
    </dgm:pt>
    <dgm:pt modelId="{D87842FF-5DF8-44A6-8ACF-DD5A1F50A8A1}" type="pres">
      <dgm:prSet presAssocID="{D0A340D2-2A63-4BF0-BE95-9F1723587BEB}" presName="parentLin" presStyleCnt="0"/>
      <dgm:spPr/>
    </dgm:pt>
    <dgm:pt modelId="{F40EA5BE-135B-447F-9EC7-F505EC5BEA90}" type="pres">
      <dgm:prSet presAssocID="{D0A340D2-2A63-4BF0-BE95-9F1723587BEB}" presName="parentLeftMargin" presStyleLbl="node1" presStyleIdx="1" presStyleCnt="3"/>
      <dgm:spPr/>
    </dgm:pt>
    <dgm:pt modelId="{0EDC6E54-06D8-4DC9-BCBD-70E81C0CD3ED}" type="pres">
      <dgm:prSet presAssocID="{D0A340D2-2A63-4BF0-BE95-9F1723587BEB}" presName="parentText" presStyleLbl="node1" presStyleIdx="2" presStyleCnt="3">
        <dgm:presLayoutVars>
          <dgm:chMax val="0"/>
          <dgm:bulletEnabled val="1"/>
        </dgm:presLayoutVars>
      </dgm:prSet>
      <dgm:spPr/>
    </dgm:pt>
    <dgm:pt modelId="{9062531F-5E1C-4F7A-A4E0-676C7601B9D8}" type="pres">
      <dgm:prSet presAssocID="{D0A340D2-2A63-4BF0-BE95-9F1723587BEB}" presName="negativeSpace" presStyleCnt="0"/>
      <dgm:spPr/>
    </dgm:pt>
    <dgm:pt modelId="{7D432DF8-8548-4D3E-AB51-C5B118A027EE}" type="pres">
      <dgm:prSet presAssocID="{D0A340D2-2A63-4BF0-BE95-9F1723587BEB}" presName="childText" presStyleLbl="conFgAcc1" presStyleIdx="2" presStyleCnt="3">
        <dgm:presLayoutVars>
          <dgm:bulletEnabled val="1"/>
        </dgm:presLayoutVars>
      </dgm:prSet>
      <dgm:spPr/>
    </dgm:pt>
  </dgm:ptLst>
  <dgm:cxnLst>
    <dgm:cxn modelId="{7457D910-50A6-4C01-B7E4-D53A8FDC4494}" type="presOf" srcId="{2CACF9CD-F978-4646-AD30-760C3584EAC9}" destId="{960895DC-F46E-4584-A879-ED15050D9764}" srcOrd="0" destOrd="0" presId="urn:microsoft.com/office/officeart/2005/8/layout/list1"/>
    <dgm:cxn modelId="{E2492125-A6F8-4AF9-851D-5F34F87C33F3}" srcId="{2CACF9CD-F978-4646-AD30-760C3584EAC9}" destId="{EDBCC3BA-82FF-4B3F-98C3-C9E0FF432C6B}" srcOrd="0" destOrd="0" parTransId="{8D9C8F30-AC01-4673-9546-971CCE3587A7}" sibTransId="{4B99BBC4-2E09-4DB5-83AA-F4E6EA3E7CDF}"/>
    <dgm:cxn modelId="{3B52D828-CE48-450D-AF07-1EB4D59D6A43}" type="presOf" srcId="{361EEA8E-2E3E-45C4-B461-3C5C6347A1FC}" destId="{403F4282-09F5-412D-A301-CC6CB104F87F}" srcOrd="1" destOrd="0" presId="urn:microsoft.com/office/officeart/2005/8/layout/list1"/>
    <dgm:cxn modelId="{44BC2933-B46B-4208-9349-D923E4CA5889}" type="presOf" srcId="{EDBCC3BA-82FF-4B3F-98C3-C9E0FF432C6B}" destId="{2E41CDE8-67A6-4D7B-A3D0-7DCF2549CB14}" srcOrd="1" destOrd="0" presId="urn:microsoft.com/office/officeart/2005/8/layout/list1"/>
    <dgm:cxn modelId="{24418463-98FC-46C8-9E15-B47907B1C263}" type="presOf" srcId="{D0A340D2-2A63-4BF0-BE95-9F1723587BEB}" destId="{0EDC6E54-06D8-4DC9-BCBD-70E81C0CD3ED}" srcOrd="1" destOrd="0" presId="urn:microsoft.com/office/officeart/2005/8/layout/list1"/>
    <dgm:cxn modelId="{7CC47454-9893-44E4-A888-5A21F0E27419}" type="presOf" srcId="{D0A340D2-2A63-4BF0-BE95-9F1723587BEB}" destId="{F40EA5BE-135B-447F-9EC7-F505EC5BEA90}" srcOrd="0" destOrd="0" presId="urn:microsoft.com/office/officeart/2005/8/layout/list1"/>
    <dgm:cxn modelId="{1741A1A6-76A2-4555-A0FD-1A0AE7FE296E}" type="presOf" srcId="{EDBCC3BA-82FF-4B3F-98C3-C9E0FF432C6B}" destId="{58A80A06-BB07-42AE-9FDD-FCCD1B733D45}" srcOrd="0" destOrd="0" presId="urn:microsoft.com/office/officeart/2005/8/layout/list1"/>
    <dgm:cxn modelId="{5AC521B1-A37E-4EBA-850B-010C2FD4B8F7}" type="presOf" srcId="{361EEA8E-2E3E-45C4-B461-3C5C6347A1FC}" destId="{CC401E35-0A43-4E58-831D-9B627BD53412}" srcOrd="0" destOrd="0" presId="urn:microsoft.com/office/officeart/2005/8/layout/list1"/>
    <dgm:cxn modelId="{99DFA5C0-455A-4922-84AB-C0556AE11A13}" srcId="{2CACF9CD-F978-4646-AD30-760C3584EAC9}" destId="{361EEA8E-2E3E-45C4-B461-3C5C6347A1FC}" srcOrd="1" destOrd="0" parTransId="{01B52528-D3F6-443C-B6BD-B352EBF7A202}" sibTransId="{C15FA341-0192-48EB-80C2-7E36F4B41FFA}"/>
    <dgm:cxn modelId="{1B5F2FF3-5D30-467D-8FE9-C61464433EF0}" srcId="{2CACF9CD-F978-4646-AD30-760C3584EAC9}" destId="{D0A340D2-2A63-4BF0-BE95-9F1723587BEB}" srcOrd="2" destOrd="0" parTransId="{BB1C32D2-56C5-471B-A533-2F3752F5EBC6}" sibTransId="{3B1608EF-3B98-4F41-9B17-91EB0DBDCC70}"/>
    <dgm:cxn modelId="{69412233-06A9-4EA9-AA79-9F471E6868EE}" type="presParOf" srcId="{960895DC-F46E-4584-A879-ED15050D9764}" destId="{52C027E4-BADA-458A-923C-910BE8499BE6}" srcOrd="0" destOrd="0" presId="urn:microsoft.com/office/officeart/2005/8/layout/list1"/>
    <dgm:cxn modelId="{0C87E527-2E3A-4738-8DF9-90685FCD3F55}" type="presParOf" srcId="{52C027E4-BADA-458A-923C-910BE8499BE6}" destId="{58A80A06-BB07-42AE-9FDD-FCCD1B733D45}" srcOrd="0" destOrd="0" presId="urn:microsoft.com/office/officeart/2005/8/layout/list1"/>
    <dgm:cxn modelId="{751721A1-A25E-4E15-B2AA-829ECDEDF074}" type="presParOf" srcId="{52C027E4-BADA-458A-923C-910BE8499BE6}" destId="{2E41CDE8-67A6-4D7B-A3D0-7DCF2549CB14}" srcOrd="1" destOrd="0" presId="urn:microsoft.com/office/officeart/2005/8/layout/list1"/>
    <dgm:cxn modelId="{2ADFBDC5-2159-4FBA-9FA9-CD9A7EECFF53}" type="presParOf" srcId="{960895DC-F46E-4584-A879-ED15050D9764}" destId="{4D2F07A6-526D-4CAD-9E34-33798182E46A}" srcOrd="1" destOrd="0" presId="urn:microsoft.com/office/officeart/2005/8/layout/list1"/>
    <dgm:cxn modelId="{F07A376A-5DF8-4610-B5B3-530F94667D5E}" type="presParOf" srcId="{960895DC-F46E-4584-A879-ED15050D9764}" destId="{06417FC9-D8F4-4532-996F-5AA81DDAB039}" srcOrd="2" destOrd="0" presId="urn:microsoft.com/office/officeart/2005/8/layout/list1"/>
    <dgm:cxn modelId="{ADABAFFF-45BA-4636-82DC-E8420CECEE14}" type="presParOf" srcId="{960895DC-F46E-4584-A879-ED15050D9764}" destId="{07B7CDB8-2DD1-46DE-915A-3477A3388719}" srcOrd="3" destOrd="0" presId="urn:microsoft.com/office/officeart/2005/8/layout/list1"/>
    <dgm:cxn modelId="{32080469-6EDE-44E8-965A-6EA9679035AD}" type="presParOf" srcId="{960895DC-F46E-4584-A879-ED15050D9764}" destId="{5C18B983-CAA7-499B-BD6D-9725E0DEA4E4}" srcOrd="4" destOrd="0" presId="urn:microsoft.com/office/officeart/2005/8/layout/list1"/>
    <dgm:cxn modelId="{EA98C04B-F617-43C8-95C3-0DCDAEE43A30}" type="presParOf" srcId="{5C18B983-CAA7-499B-BD6D-9725E0DEA4E4}" destId="{CC401E35-0A43-4E58-831D-9B627BD53412}" srcOrd="0" destOrd="0" presId="urn:microsoft.com/office/officeart/2005/8/layout/list1"/>
    <dgm:cxn modelId="{48B2D88A-45B8-4809-99AE-6CAF4681E51F}" type="presParOf" srcId="{5C18B983-CAA7-499B-BD6D-9725E0DEA4E4}" destId="{403F4282-09F5-412D-A301-CC6CB104F87F}" srcOrd="1" destOrd="0" presId="urn:microsoft.com/office/officeart/2005/8/layout/list1"/>
    <dgm:cxn modelId="{36973171-E226-4736-A318-DC5299BBCE93}" type="presParOf" srcId="{960895DC-F46E-4584-A879-ED15050D9764}" destId="{3245DD65-CD10-4596-B05E-ACFAE6A4C4C4}" srcOrd="5" destOrd="0" presId="urn:microsoft.com/office/officeart/2005/8/layout/list1"/>
    <dgm:cxn modelId="{ED452028-D6AB-4C3A-BEAD-EC23234C850A}" type="presParOf" srcId="{960895DC-F46E-4584-A879-ED15050D9764}" destId="{846C1E15-4DAD-4226-AD8B-CCF514D33D96}" srcOrd="6" destOrd="0" presId="urn:microsoft.com/office/officeart/2005/8/layout/list1"/>
    <dgm:cxn modelId="{7707EFE9-4F88-4C80-AC9E-94F82788899E}" type="presParOf" srcId="{960895DC-F46E-4584-A879-ED15050D9764}" destId="{FCFC1D6D-0CBA-4917-846E-43780C357FB2}" srcOrd="7" destOrd="0" presId="urn:microsoft.com/office/officeart/2005/8/layout/list1"/>
    <dgm:cxn modelId="{E08649E1-5570-4716-9C56-E32E99FDD505}" type="presParOf" srcId="{960895DC-F46E-4584-A879-ED15050D9764}" destId="{D87842FF-5DF8-44A6-8ACF-DD5A1F50A8A1}" srcOrd="8" destOrd="0" presId="urn:microsoft.com/office/officeart/2005/8/layout/list1"/>
    <dgm:cxn modelId="{6B1EFC7B-6DA1-4C37-B6B3-27A7BA960DD6}" type="presParOf" srcId="{D87842FF-5DF8-44A6-8ACF-DD5A1F50A8A1}" destId="{F40EA5BE-135B-447F-9EC7-F505EC5BEA90}" srcOrd="0" destOrd="0" presId="urn:microsoft.com/office/officeart/2005/8/layout/list1"/>
    <dgm:cxn modelId="{0DF8A701-22D7-4905-9B7D-FE39D83DA98D}" type="presParOf" srcId="{D87842FF-5DF8-44A6-8ACF-DD5A1F50A8A1}" destId="{0EDC6E54-06D8-4DC9-BCBD-70E81C0CD3ED}" srcOrd="1" destOrd="0" presId="urn:microsoft.com/office/officeart/2005/8/layout/list1"/>
    <dgm:cxn modelId="{D9947024-175D-4F03-9083-8B88AD06AD35}" type="presParOf" srcId="{960895DC-F46E-4584-A879-ED15050D9764}" destId="{9062531F-5E1C-4F7A-A4E0-676C7601B9D8}" srcOrd="9" destOrd="0" presId="urn:microsoft.com/office/officeart/2005/8/layout/list1"/>
    <dgm:cxn modelId="{8C0E5071-E247-42E1-9BE3-F8D6C26C1FE0}" type="presParOf" srcId="{960895DC-F46E-4584-A879-ED15050D9764}" destId="{7D432DF8-8548-4D3E-AB51-C5B118A027E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7998321-BDFD-4E68-BB85-0C5841D9327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AB31301B-9497-4198-91FF-881FEB2010F6}">
      <dgm:prSet phldrT="[Testo]"/>
      <dgm:spPr/>
      <dgm:t>
        <a:bodyPr/>
        <a:lstStyle/>
        <a:p>
          <a:r>
            <a:rPr lang="it-IT" dirty="0"/>
            <a:t>Assegnazione  e cessioni agevolate</a:t>
          </a:r>
        </a:p>
      </dgm:t>
    </dgm:pt>
    <dgm:pt modelId="{63A5437D-E4E9-4CF3-9FD8-A101DC7DE472}" type="parTrans" cxnId="{3D2D4C77-1C2F-4F37-843B-6A618F741C76}">
      <dgm:prSet/>
      <dgm:spPr/>
      <dgm:t>
        <a:bodyPr/>
        <a:lstStyle/>
        <a:p>
          <a:endParaRPr lang="it-IT"/>
        </a:p>
      </dgm:t>
    </dgm:pt>
    <dgm:pt modelId="{9A419BDD-E7FE-4F44-84D9-43D7EC3C97F8}" type="sibTrans" cxnId="{3D2D4C77-1C2F-4F37-843B-6A618F741C76}">
      <dgm:prSet/>
      <dgm:spPr/>
      <dgm:t>
        <a:bodyPr/>
        <a:lstStyle/>
        <a:p>
          <a:endParaRPr lang="it-IT"/>
        </a:p>
      </dgm:t>
    </dgm:pt>
    <dgm:pt modelId="{D02663F0-B873-4C00-8ECB-3F907CB411B7}">
      <dgm:prSet phldrT="[Testo]"/>
      <dgm:spPr/>
      <dgm:t>
        <a:bodyPr/>
        <a:lstStyle/>
        <a:p>
          <a:r>
            <a:rPr lang="it-IT" dirty="0"/>
            <a:t>Trasformazione in società semplice</a:t>
          </a:r>
        </a:p>
      </dgm:t>
    </dgm:pt>
    <dgm:pt modelId="{F3647829-3394-4896-860A-56F528F3AC5E}" type="parTrans" cxnId="{45D3B393-7225-4A06-B7FA-06746218FD19}">
      <dgm:prSet/>
      <dgm:spPr/>
      <dgm:t>
        <a:bodyPr/>
        <a:lstStyle/>
        <a:p>
          <a:endParaRPr lang="it-IT"/>
        </a:p>
      </dgm:t>
    </dgm:pt>
    <dgm:pt modelId="{D583C3BC-A654-4EB3-AED3-A56C5B124871}" type="sibTrans" cxnId="{45D3B393-7225-4A06-B7FA-06746218FD19}">
      <dgm:prSet/>
      <dgm:spPr/>
      <dgm:t>
        <a:bodyPr/>
        <a:lstStyle/>
        <a:p>
          <a:endParaRPr lang="it-IT"/>
        </a:p>
      </dgm:t>
    </dgm:pt>
    <dgm:pt modelId="{5ED84A6B-F613-489C-9678-311DB0749BF0}">
      <dgm:prSet phldrT="[Testo]"/>
      <dgm:spPr/>
      <dgm:t>
        <a:bodyPr/>
        <a:lstStyle/>
        <a:p>
          <a:r>
            <a:rPr lang="it-IT" dirty="0"/>
            <a:t>Entro il 30 settembre 2026</a:t>
          </a:r>
        </a:p>
      </dgm:t>
    </dgm:pt>
    <dgm:pt modelId="{C7C9A1E1-B7D5-45C7-AB5B-D194557C9283}" type="parTrans" cxnId="{9AF8BBA6-5C73-4EDA-8C71-71AE36D2433B}">
      <dgm:prSet/>
      <dgm:spPr/>
      <dgm:t>
        <a:bodyPr/>
        <a:lstStyle/>
        <a:p>
          <a:endParaRPr lang="it-IT"/>
        </a:p>
      </dgm:t>
    </dgm:pt>
    <dgm:pt modelId="{A718461B-4BE4-48A0-B131-09058767DE30}" type="sibTrans" cxnId="{9AF8BBA6-5C73-4EDA-8C71-71AE36D2433B}">
      <dgm:prSet/>
      <dgm:spPr/>
      <dgm:t>
        <a:bodyPr/>
        <a:lstStyle/>
        <a:p>
          <a:endParaRPr lang="it-IT"/>
        </a:p>
      </dgm:t>
    </dgm:pt>
    <dgm:pt modelId="{152FA7F7-8D65-4E9B-A1A4-5552F3DED754}" type="pres">
      <dgm:prSet presAssocID="{B7998321-BDFD-4E68-BB85-0C5841D93275}" presName="Name0" presStyleCnt="0">
        <dgm:presLayoutVars>
          <dgm:dir/>
          <dgm:resizeHandles val="exact"/>
        </dgm:presLayoutVars>
      </dgm:prSet>
      <dgm:spPr/>
    </dgm:pt>
    <dgm:pt modelId="{71DB12F0-D26E-4929-9954-BB0B72EFCB10}" type="pres">
      <dgm:prSet presAssocID="{AB31301B-9497-4198-91FF-881FEB2010F6}" presName="node" presStyleLbl="node1" presStyleIdx="0" presStyleCnt="3">
        <dgm:presLayoutVars>
          <dgm:bulletEnabled val="1"/>
        </dgm:presLayoutVars>
      </dgm:prSet>
      <dgm:spPr/>
    </dgm:pt>
    <dgm:pt modelId="{C74D882E-0958-42B7-8202-DD2CF1C8084B}" type="pres">
      <dgm:prSet presAssocID="{9A419BDD-E7FE-4F44-84D9-43D7EC3C97F8}" presName="sibTrans" presStyleLbl="sibTrans2D1" presStyleIdx="0" presStyleCnt="2"/>
      <dgm:spPr/>
    </dgm:pt>
    <dgm:pt modelId="{FD5D9984-441B-4C55-9416-15583373CBBE}" type="pres">
      <dgm:prSet presAssocID="{9A419BDD-E7FE-4F44-84D9-43D7EC3C97F8}" presName="connectorText" presStyleLbl="sibTrans2D1" presStyleIdx="0" presStyleCnt="2"/>
      <dgm:spPr/>
    </dgm:pt>
    <dgm:pt modelId="{C2C65534-5D75-4BEA-971D-C35E1922D636}" type="pres">
      <dgm:prSet presAssocID="{D02663F0-B873-4C00-8ECB-3F907CB411B7}" presName="node" presStyleLbl="node1" presStyleIdx="1" presStyleCnt="3">
        <dgm:presLayoutVars>
          <dgm:bulletEnabled val="1"/>
        </dgm:presLayoutVars>
      </dgm:prSet>
      <dgm:spPr/>
    </dgm:pt>
    <dgm:pt modelId="{64C6EB55-8B83-493B-836E-46C69D8B3819}" type="pres">
      <dgm:prSet presAssocID="{D583C3BC-A654-4EB3-AED3-A56C5B124871}" presName="sibTrans" presStyleLbl="sibTrans2D1" presStyleIdx="1" presStyleCnt="2"/>
      <dgm:spPr/>
    </dgm:pt>
    <dgm:pt modelId="{57C3E2EC-7686-462C-B659-B887B7D98976}" type="pres">
      <dgm:prSet presAssocID="{D583C3BC-A654-4EB3-AED3-A56C5B124871}" presName="connectorText" presStyleLbl="sibTrans2D1" presStyleIdx="1" presStyleCnt="2"/>
      <dgm:spPr/>
    </dgm:pt>
    <dgm:pt modelId="{62A772DB-3EDD-4D6E-A787-11CC6C198C9F}" type="pres">
      <dgm:prSet presAssocID="{5ED84A6B-F613-489C-9678-311DB0749BF0}" presName="node" presStyleLbl="node1" presStyleIdx="2" presStyleCnt="3">
        <dgm:presLayoutVars>
          <dgm:bulletEnabled val="1"/>
        </dgm:presLayoutVars>
      </dgm:prSet>
      <dgm:spPr/>
    </dgm:pt>
  </dgm:ptLst>
  <dgm:cxnLst>
    <dgm:cxn modelId="{24A8420A-8B4F-4802-94B6-7B86062EB5F1}" type="presOf" srcId="{9A419BDD-E7FE-4F44-84D9-43D7EC3C97F8}" destId="{FD5D9984-441B-4C55-9416-15583373CBBE}" srcOrd="1" destOrd="0" presId="urn:microsoft.com/office/officeart/2005/8/layout/process1"/>
    <dgm:cxn modelId="{965E153F-DE21-49A8-8F4E-5AE406B982A6}" type="presOf" srcId="{D583C3BC-A654-4EB3-AED3-A56C5B124871}" destId="{64C6EB55-8B83-493B-836E-46C69D8B3819}" srcOrd="0" destOrd="0" presId="urn:microsoft.com/office/officeart/2005/8/layout/process1"/>
    <dgm:cxn modelId="{6306625D-902B-44ED-A8B2-E0BC777B91AD}" type="presOf" srcId="{B7998321-BDFD-4E68-BB85-0C5841D93275}" destId="{152FA7F7-8D65-4E9B-A1A4-5552F3DED754}" srcOrd="0" destOrd="0" presId="urn:microsoft.com/office/officeart/2005/8/layout/process1"/>
    <dgm:cxn modelId="{3D2D4C77-1C2F-4F37-843B-6A618F741C76}" srcId="{B7998321-BDFD-4E68-BB85-0C5841D93275}" destId="{AB31301B-9497-4198-91FF-881FEB2010F6}" srcOrd="0" destOrd="0" parTransId="{63A5437D-E4E9-4CF3-9FD8-A101DC7DE472}" sibTransId="{9A419BDD-E7FE-4F44-84D9-43D7EC3C97F8}"/>
    <dgm:cxn modelId="{E70C9A8B-94A7-497B-85E6-53B80A28A1B8}" type="presOf" srcId="{D583C3BC-A654-4EB3-AED3-A56C5B124871}" destId="{57C3E2EC-7686-462C-B659-B887B7D98976}" srcOrd="1" destOrd="0" presId="urn:microsoft.com/office/officeart/2005/8/layout/process1"/>
    <dgm:cxn modelId="{45D3B393-7225-4A06-B7FA-06746218FD19}" srcId="{B7998321-BDFD-4E68-BB85-0C5841D93275}" destId="{D02663F0-B873-4C00-8ECB-3F907CB411B7}" srcOrd="1" destOrd="0" parTransId="{F3647829-3394-4896-860A-56F528F3AC5E}" sibTransId="{D583C3BC-A654-4EB3-AED3-A56C5B124871}"/>
    <dgm:cxn modelId="{9AF8BBA6-5C73-4EDA-8C71-71AE36D2433B}" srcId="{B7998321-BDFD-4E68-BB85-0C5841D93275}" destId="{5ED84A6B-F613-489C-9678-311DB0749BF0}" srcOrd="2" destOrd="0" parTransId="{C7C9A1E1-B7D5-45C7-AB5B-D194557C9283}" sibTransId="{A718461B-4BE4-48A0-B131-09058767DE30}"/>
    <dgm:cxn modelId="{C5A7AEB3-1E0C-41E2-B775-9070161D0DDE}" type="presOf" srcId="{9A419BDD-E7FE-4F44-84D9-43D7EC3C97F8}" destId="{C74D882E-0958-42B7-8202-DD2CF1C8084B}" srcOrd="0" destOrd="0" presId="urn:microsoft.com/office/officeart/2005/8/layout/process1"/>
    <dgm:cxn modelId="{A3D328C4-F4E4-47A4-BD0B-3294AF4B9818}" type="presOf" srcId="{5ED84A6B-F613-489C-9678-311DB0749BF0}" destId="{62A772DB-3EDD-4D6E-A787-11CC6C198C9F}" srcOrd="0" destOrd="0" presId="urn:microsoft.com/office/officeart/2005/8/layout/process1"/>
    <dgm:cxn modelId="{04EE21CF-B29A-4BE8-B7E2-A7D4C32A4099}" type="presOf" srcId="{AB31301B-9497-4198-91FF-881FEB2010F6}" destId="{71DB12F0-D26E-4929-9954-BB0B72EFCB10}" srcOrd="0" destOrd="0" presId="urn:microsoft.com/office/officeart/2005/8/layout/process1"/>
    <dgm:cxn modelId="{8966CEFD-35D1-4AAF-8CA5-1A0C234E4BEB}" type="presOf" srcId="{D02663F0-B873-4C00-8ECB-3F907CB411B7}" destId="{C2C65534-5D75-4BEA-971D-C35E1922D636}" srcOrd="0" destOrd="0" presId="urn:microsoft.com/office/officeart/2005/8/layout/process1"/>
    <dgm:cxn modelId="{2E7B772D-8555-4E6E-86B0-B3155CDA3958}" type="presParOf" srcId="{152FA7F7-8D65-4E9B-A1A4-5552F3DED754}" destId="{71DB12F0-D26E-4929-9954-BB0B72EFCB10}" srcOrd="0" destOrd="0" presId="urn:microsoft.com/office/officeart/2005/8/layout/process1"/>
    <dgm:cxn modelId="{FE53045F-B91D-450D-AA46-7E4DC852793A}" type="presParOf" srcId="{152FA7F7-8D65-4E9B-A1A4-5552F3DED754}" destId="{C74D882E-0958-42B7-8202-DD2CF1C8084B}" srcOrd="1" destOrd="0" presId="urn:microsoft.com/office/officeart/2005/8/layout/process1"/>
    <dgm:cxn modelId="{F50F159C-A5AF-46E7-997A-FB3E32072D4D}" type="presParOf" srcId="{C74D882E-0958-42B7-8202-DD2CF1C8084B}" destId="{FD5D9984-441B-4C55-9416-15583373CBBE}" srcOrd="0" destOrd="0" presId="urn:microsoft.com/office/officeart/2005/8/layout/process1"/>
    <dgm:cxn modelId="{8B4E86F2-0A92-47F3-94CA-36C5534103C7}" type="presParOf" srcId="{152FA7F7-8D65-4E9B-A1A4-5552F3DED754}" destId="{C2C65534-5D75-4BEA-971D-C35E1922D636}" srcOrd="2" destOrd="0" presId="urn:microsoft.com/office/officeart/2005/8/layout/process1"/>
    <dgm:cxn modelId="{16F2CEA0-9AF9-4A49-B692-12188129DF88}" type="presParOf" srcId="{152FA7F7-8D65-4E9B-A1A4-5552F3DED754}" destId="{64C6EB55-8B83-493B-836E-46C69D8B3819}" srcOrd="3" destOrd="0" presId="urn:microsoft.com/office/officeart/2005/8/layout/process1"/>
    <dgm:cxn modelId="{E5F7EF77-0F94-4D5D-8BEB-A0467EA206E1}" type="presParOf" srcId="{64C6EB55-8B83-493B-836E-46C69D8B3819}" destId="{57C3E2EC-7686-462C-B659-B887B7D98976}" srcOrd="0" destOrd="0" presId="urn:microsoft.com/office/officeart/2005/8/layout/process1"/>
    <dgm:cxn modelId="{A1195C91-65FC-4AB5-913F-2878793C8C67}" type="presParOf" srcId="{152FA7F7-8D65-4E9B-A1A4-5552F3DED754}" destId="{62A772DB-3EDD-4D6E-A787-11CC6C198C9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4A54C58-5C7B-40ED-B3E6-891A8E50771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B051A59E-D718-44CE-A80F-818464F1B5DF}">
      <dgm:prSet phldrT="[Testo]" phldr="0" custT="1"/>
      <dgm:spPr/>
      <dgm:t>
        <a:bodyPr/>
        <a:lstStyle/>
        <a:p>
          <a:r>
            <a:rPr lang="it-IT" sz="4000" dirty="0"/>
            <a:t>Assegnazione agevolata di beni </a:t>
          </a:r>
        </a:p>
        <a:p>
          <a:endParaRPr lang="it-IT" sz="4000" dirty="0"/>
        </a:p>
        <a:p>
          <a:r>
            <a:rPr lang="it-IT" sz="4000" dirty="0">
              <a:solidFill>
                <a:srgbClr val="FF0000"/>
              </a:solidFill>
            </a:rPr>
            <a:t>Quadro RQ – Sezione XXIII</a:t>
          </a:r>
        </a:p>
      </dgm:t>
    </dgm:pt>
    <dgm:pt modelId="{1A0F14FC-81C9-47BF-ADE2-C5BA21A1F404}" type="parTrans" cxnId="{4E65BDB6-4CA6-4870-B9BE-23040E57BCD9}">
      <dgm:prSet/>
      <dgm:spPr/>
      <dgm:t>
        <a:bodyPr/>
        <a:lstStyle/>
        <a:p>
          <a:endParaRPr lang="it-IT"/>
        </a:p>
      </dgm:t>
    </dgm:pt>
    <dgm:pt modelId="{8601241B-6AFC-431A-BBF0-93A053C88213}" type="sibTrans" cxnId="{4E65BDB6-4CA6-4870-B9BE-23040E57BCD9}">
      <dgm:prSet/>
      <dgm:spPr/>
      <dgm:t>
        <a:bodyPr/>
        <a:lstStyle/>
        <a:p>
          <a:endParaRPr lang="it-IT"/>
        </a:p>
      </dgm:t>
    </dgm:pt>
    <dgm:pt modelId="{CEE84C7F-273D-4618-95CA-5DA821C8ECAB}">
      <dgm:prSet phldrT="[Testo]" phldr="0"/>
      <dgm:spPr/>
      <dgm:t>
        <a:bodyPr/>
        <a:lstStyle/>
        <a:p>
          <a:r>
            <a:rPr lang="it-IT" dirty="0"/>
            <a:t>La sezione deve essere compilata dalle società che entro il 30 settembre 2025 hanno assegnato o ceduto beni ai soci  (L. n. 207/2024) ed hanno applicato l’imposta sostitutiva dell’IRES e dell’IRAP</a:t>
          </a:r>
        </a:p>
      </dgm:t>
    </dgm:pt>
    <dgm:pt modelId="{281C6B02-3CBE-424E-A444-45CAD84D3DDF}" type="parTrans" cxnId="{832D8623-4788-435A-A954-20B73D438304}">
      <dgm:prSet/>
      <dgm:spPr/>
      <dgm:t>
        <a:bodyPr/>
        <a:lstStyle/>
        <a:p>
          <a:endParaRPr lang="it-IT"/>
        </a:p>
      </dgm:t>
    </dgm:pt>
    <dgm:pt modelId="{CFCC964F-B0B3-4ACE-9382-F1AC3916CD76}" type="sibTrans" cxnId="{832D8623-4788-435A-A954-20B73D438304}">
      <dgm:prSet/>
      <dgm:spPr/>
      <dgm:t>
        <a:bodyPr/>
        <a:lstStyle/>
        <a:p>
          <a:endParaRPr lang="it-IT"/>
        </a:p>
      </dgm:t>
    </dgm:pt>
    <dgm:pt modelId="{9DE57954-98B4-4B30-B6FB-2CE7CD57E783}">
      <dgm:prSet phldrT="[Testo]" phldr="0"/>
      <dgm:spPr/>
      <dgm:t>
        <a:bodyPr/>
        <a:lstStyle/>
        <a:p>
          <a:r>
            <a:rPr lang="it-IT" dirty="0"/>
            <a:t>La sezione deve essere compilata  dalle società che entro il 30 settembre 2026 assegnano o cedono beni immobili ai soci con il versamento di un’imposta sostitutiva dell’IRES e IRAP</a:t>
          </a:r>
        </a:p>
      </dgm:t>
    </dgm:pt>
    <dgm:pt modelId="{76F9FD4F-7CB9-4050-92BD-FD1E9946B3CC}" type="parTrans" cxnId="{DC868A09-4F6D-4C6F-8F83-6B70EBFECEA1}">
      <dgm:prSet/>
      <dgm:spPr/>
      <dgm:t>
        <a:bodyPr/>
        <a:lstStyle/>
        <a:p>
          <a:endParaRPr lang="it-IT"/>
        </a:p>
      </dgm:t>
    </dgm:pt>
    <dgm:pt modelId="{5C1C92BD-0FCC-47B3-A7EC-C69C5ED98665}" type="sibTrans" cxnId="{DC868A09-4F6D-4C6F-8F83-6B70EBFECEA1}">
      <dgm:prSet/>
      <dgm:spPr/>
      <dgm:t>
        <a:bodyPr/>
        <a:lstStyle/>
        <a:p>
          <a:endParaRPr lang="it-IT"/>
        </a:p>
      </dgm:t>
    </dgm:pt>
    <dgm:pt modelId="{EF53450B-3F38-415C-BC12-4E57520D26CF}" type="pres">
      <dgm:prSet presAssocID="{C4A54C58-5C7B-40ED-B3E6-891A8E507711}" presName="diagram" presStyleCnt="0">
        <dgm:presLayoutVars>
          <dgm:chPref val="1"/>
          <dgm:dir/>
          <dgm:animOne val="branch"/>
          <dgm:animLvl val="lvl"/>
          <dgm:resizeHandles val="exact"/>
        </dgm:presLayoutVars>
      </dgm:prSet>
      <dgm:spPr/>
    </dgm:pt>
    <dgm:pt modelId="{BD543778-B22B-418F-8EE4-276E079FB677}" type="pres">
      <dgm:prSet presAssocID="{B051A59E-D718-44CE-A80F-818464F1B5DF}" presName="root1" presStyleCnt="0"/>
      <dgm:spPr/>
    </dgm:pt>
    <dgm:pt modelId="{2530B272-8EA5-4FB4-9EE5-1EAACFCE2528}" type="pres">
      <dgm:prSet presAssocID="{B051A59E-D718-44CE-A80F-818464F1B5DF}" presName="LevelOneTextNode" presStyleLbl="node0" presStyleIdx="0" presStyleCnt="1" custLinFactNeighborX="119" custLinFactNeighborY="-1843">
        <dgm:presLayoutVars>
          <dgm:chPref val="3"/>
        </dgm:presLayoutVars>
      </dgm:prSet>
      <dgm:spPr/>
    </dgm:pt>
    <dgm:pt modelId="{C7903CD8-0C5F-46E3-B5B2-5AE4A4836FBD}" type="pres">
      <dgm:prSet presAssocID="{B051A59E-D718-44CE-A80F-818464F1B5DF}" presName="level2hierChild" presStyleCnt="0"/>
      <dgm:spPr/>
    </dgm:pt>
    <dgm:pt modelId="{47BA3AEA-2A87-4896-AC68-A855E3B7465F}" type="pres">
      <dgm:prSet presAssocID="{281C6B02-3CBE-424E-A444-45CAD84D3DDF}" presName="conn2-1" presStyleLbl="parChTrans1D2" presStyleIdx="0" presStyleCnt="2"/>
      <dgm:spPr/>
    </dgm:pt>
    <dgm:pt modelId="{63ABC630-4FA5-4B73-9893-7F5D9F3D9AEC}" type="pres">
      <dgm:prSet presAssocID="{281C6B02-3CBE-424E-A444-45CAD84D3DDF}" presName="connTx" presStyleLbl="parChTrans1D2" presStyleIdx="0" presStyleCnt="2"/>
      <dgm:spPr/>
    </dgm:pt>
    <dgm:pt modelId="{A6987D40-5D0E-4933-8DE8-11AC1CDD88D3}" type="pres">
      <dgm:prSet presAssocID="{CEE84C7F-273D-4618-95CA-5DA821C8ECAB}" presName="root2" presStyleCnt="0"/>
      <dgm:spPr/>
    </dgm:pt>
    <dgm:pt modelId="{66E9DB53-2F81-4A30-874B-A54B618366A7}" type="pres">
      <dgm:prSet presAssocID="{CEE84C7F-273D-4618-95CA-5DA821C8ECAB}" presName="LevelTwoTextNode" presStyleLbl="node2" presStyleIdx="0" presStyleCnt="2">
        <dgm:presLayoutVars>
          <dgm:chPref val="3"/>
        </dgm:presLayoutVars>
      </dgm:prSet>
      <dgm:spPr/>
    </dgm:pt>
    <dgm:pt modelId="{A24BD419-6CC1-4C9F-80F7-4378DD15619D}" type="pres">
      <dgm:prSet presAssocID="{CEE84C7F-273D-4618-95CA-5DA821C8ECAB}" presName="level3hierChild" presStyleCnt="0"/>
      <dgm:spPr/>
    </dgm:pt>
    <dgm:pt modelId="{E814CDC6-15E0-410A-AE03-F55578E43C82}" type="pres">
      <dgm:prSet presAssocID="{76F9FD4F-7CB9-4050-92BD-FD1E9946B3CC}" presName="conn2-1" presStyleLbl="parChTrans1D2" presStyleIdx="1" presStyleCnt="2"/>
      <dgm:spPr/>
    </dgm:pt>
    <dgm:pt modelId="{F796F1BD-0FBD-48C0-967B-74FD89774CA1}" type="pres">
      <dgm:prSet presAssocID="{76F9FD4F-7CB9-4050-92BD-FD1E9946B3CC}" presName="connTx" presStyleLbl="parChTrans1D2" presStyleIdx="1" presStyleCnt="2"/>
      <dgm:spPr/>
    </dgm:pt>
    <dgm:pt modelId="{27D2AC4D-D77E-4401-AAD5-4366F8801559}" type="pres">
      <dgm:prSet presAssocID="{9DE57954-98B4-4B30-B6FB-2CE7CD57E783}" presName="root2" presStyleCnt="0"/>
      <dgm:spPr/>
    </dgm:pt>
    <dgm:pt modelId="{1A9D9BED-DEB7-4782-958A-0A453C93C71A}" type="pres">
      <dgm:prSet presAssocID="{9DE57954-98B4-4B30-B6FB-2CE7CD57E783}" presName="LevelTwoTextNode" presStyleLbl="node2" presStyleIdx="1" presStyleCnt="2">
        <dgm:presLayoutVars>
          <dgm:chPref val="3"/>
        </dgm:presLayoutVars>
      </dgm:prSet>
      <dgm:spPr/>
    </dgm:pt>
    <dgm:pt modelId="{9B35363F-BF50-46A1-824D-560D5E294273}" type="pres">
      <dgm:prSet presAssocID="{9DE57954-98B4-4B30-B6FB-2CE7CD57E783}" presName="level3hierChild" presStyleCnt="0"/>
      <dgm:spPr/>
    </dgm:pt>
  </dgm:ptLst>
  <dgm:cxnLst>
    <dgm:cxn modelId="{DC868A09-4F6D-4C6F-8F83-6B70EBFECEA1}" srcId="{B051A59E-D718-44CE-A80F-818464F1B5DF}" destId="{9DE57954-98B4-4B30-B6FB-2CE7CD57E783}" srcOrd="1" destOrd="0" parTransId="{76F9FD4F-7CB9-4050-92BD-FD1E9946B3CC}" sibTransId="{5C1C92BD-0FCC-47B3-A7EC-C69C5ED98665}"/>
    <dgm:cxn modelId="{832D8623-4788-435A-A954-20B73D438304}" srcId="{B051A59E-D718-44CE-A80F-818464F1B5DF}" destId="{CEE84C7F-273D-4618-95CA-5DA821C8ECAB}" srcOrd="0" destOrd="0" parTransId="{281C6B02-3CBE-424E-A444-45CAD84D3DDF}" sibTransId="{CFCC964F-B0B3-4ACE-9382-F1AC3916CD76}"/>
    <dgm:cxn modelId="{967B5273-C82E-4DE7-A2BC-6DDEC29E03DA}" type="presOf" srcId="{76F9FD4F-7CB9-4050-92BD-FD1E9946B3CC}" destId="{E814CDC6-15E0-410A-AE03-F55578E43C82}" srcOrd="0" destOrd="0" presId="urn:microsoft.com/office/officeart/2005/8/layout/hierarchy2"/>
    <dgm:cxn modelId="{6618EC91-E64A-4726-B800-668FFB3DA897}" type="presOf" srcId="{281C6B02-3CBE-424E-A444-45CAD84D3DDF}" destId="{63ABC630-4FA5-4B73-9893-7F5D9F3D9AEC}" srcOrd="1" destOrd="0" presId="urn:microsoft.com/office/officeart/2005/8/layout/hierarchy2"/>
    <dgm:cxn modelId="{1B12229A-A648-4A83-AF4D-A36EE1F443A1}" type="presOf" srcId="{281C6B02-3CBE-424E-A444-45CAD84D3DDF}" destId="{47BA3AEA-2A87-4896-AC68-A855E3B7465F}" srcOrd="0" destOrd="0" presId="urn:microsoft.com/office/officeart/2005/8/layout/hierarchy2"/>
    <dgm:cxn modelId="{6537149B-412A-4F71-BBFB-5D976F43CDDE}" type="presOf" srcId="{CEE84C7F-273D-4618-95CA-5DA821C8ECAB}" destId="{66E9DB53-2F81-4A30-874B-A54B618366A7}" srcOrd="0" destOrd="0" presId="urn:microsoft.com/office/officeart/2005/8/layout/hierarchy2"/>
    <dgm:cxn modelId="{FCA47FB5-C844-4F97-A8F6-6D9C82345A98}" type="presOf" srcId="{76F9FD4F-7CB9-4050-92BD-FD1E9946B3CC}" destId="{F796F1BD-0FBD-48C0-967B-74FD89774CA1}" srcOrd="1" destOrd="0" presId="urn:microsoft.com/office/officeart/2005/8/layout/hierarchy2"/>
    <dgm:cxn modelId="{4E65BDB6-4CA6-4870-B9BE-23040E57BCD9}" srcId="{C4A54C58-5C7B-40ED-B3E6-891A8E507711}" destId="{B051A59E-D718-44CE-A80F-818464F1B5DF}" srcOrd="0" destOrd="0" parTransId="{1A0F14FC-81C9-47BF-ADE2-C5BA21A1F404}" sibTransId="{8601241B-6AFC-431A-BBF0-93A053C88213}"/>
    <dgm:cxn modelId="{5F538ECF-A66E-4C87-B0D2-1AF9F9C89D59}" type="presOf" srcId="{C4A54C58-5C7B-40ED-B3E6-891A8E507711}" destId="{EF53450B-3F38-415C-BC12-4E57520D26CF}" srcOrd="0" destOrd="0" presId="urn:microsoft.com/office/officeart/2005/8/layout/hierarchy2"/>
    <dgm:cxn modelId="{8460CAD5-FD23-4829-85F8-778F293221E2}" type="presOf" srcId="{9DE57954-98B4-4B30-B6FB-2CE7CD57E783}" destId="{1A9D9BED-DEB7-4782-958A-0A453C93C71A}" srcOrd="0" destOrd="0" presId="urn:microsoft.com/office/officeart/2005/8/layout/hierarchy2"/>
    <dgm:cxn modelId="{3F7073E7-291F-48E7-9FAB-8496DE15675C}" type="presOf" srcId="{B051A59E-D718-44CE-A80F-818464F1B5DF}" destId="{2530B272-8EA5-4FB4-9EE5-1EAACFCE2528}" srcOrd="0" destOrd="0" presId="urn:microsoft.com/office/officeart/2005/8/layout/hierarchy2"/>
    <dgm:cxn modelId="{E5009857-F476-474D-9C85-6A323401BB9F}" type="presParOf" srcId="{EF53450B-3F38-415C-BC12-4E57520D26CF}" destId="{BD543778-B22B-418F-8EE4-276E079FB677}" srcOrd="0" destOrd="0" presId="urn:microsoft.com/office/officeart/2005/8/layout/hierarchy2"/>
    <dgm:cxn modelId="{8BC1DAB1-6967-40A4-952C-161E08DE5E2F}" type="presParOf" srcId="{BD543778-B22B-418F-8EE4-276E079FB677}" destId="{2530B272-8EA5-4FB4-9EE5-1EAACFCE2528}" srcOrd="0" destOrd="0" presId="urn:microsoft.com/office/officeart/2005/8/layout/hierarchy2"/>
    <dgm:cxn modelId="{E3F70AD1-86C3-4052-A1D4-2DC585EA2E04}" type="presParOf" srcId="{BD543778-B22B-418F-8EE4-276E079FB677}" destId="{C7903CD8-0C5F-46E3-B5B2-5AE4A4836FBD}" srcOrd="1" destOrd="0" presId="urn:microsoft.com/office/officeart/2005/8/layout/hierarchy2"/>
    <dgm:cxn modelId="{3CE3E107-FD50-4E76-9067-4578998E5D6A}" type="presParOf" srcId="{C7903CD8-0C5F-46E3-B5B2-5AE4A4836FBD}" destId="{47BA3AEA-2A87-4896-AC68-A855E3B7465F}" srcOrd="0" destOrd="0" presId="urn:microsoft.com/office/officeart/2005/8/layout/hierarchy2"/>
    <dgm:cxn modelId="{4860519B-62CF-4B03-A6D4-990D57444571}" type="presParOf" srcId="{47BA3AEA-2A87-4896-AC68-A855E3B7465F}" destId="{63ABC630-4FA5-4B73-9893-7F5D9F3D9AEC}" srcOrd="0" destOrd="0" presId="urn:microsoft.com/office/officeart/2005/8/layout/hierarchy2"/>
    <dgm:cxn modelId="{3710C7AA-D10B-4F86-B3C7-2961A654AC6A}" type="presParOf" srcId="{C7903CD8-0C5F-46E3-B5B2-5AE4A4836FBD}" destId="{A6987D40-5D0E-4933-8DE8-11AC1CDD88D3}" srcOrd="1" destOrd="0" presId="urn:microsoft.com/office/officeart/2005/8/layout/hierarchy2"/>
    <dgm:cxn modelId="{B6111849-EFA1-462A-AB4D-8FB6D5990E22}" type="presParOf" srcId="{A6987D40-5D0E-4933-8DE8-11AC1CDD88D3}" destId="{66E9DB53-2F81-4A30-874B-A54B618366A7}" srcOrd="0" destOrd="0" presId="urn:microsoft.com/office/officeart/2005/8/layout/hierarchy2"/>
    <dgm:cxn modelId="{29456E97-9435-4993-AE7D-F12ABE2769F8}" type="presParOf" srcId="{A6987D40-5D0E-4933-8DE8-11AC1CDD88D3}" destId="{A24BD419-6CC1-4C9F-80F7-4378DD15619D}" srcOrd="1" destOrd="0" presId="urn:microsoft.com/office/officeart/2005/8/layout/hierarchy2"/>
    <dgm:cxn modelId="{CCB2E8C7-D68D-4D22-91D2-FF7E9B4D99AC}" type="presParOf" srcId="{C7903CD8-0C5F-46E3-B5B2-5AE4A4836FBD}" destId="{E814CDC6-15E0-410A-AE03-F55578E43C82}" srcOrd="2" destOrd="0" presId="urn:microsoft.com/office/officeart/2005/8/layout/hierarchy2"/>
    <dgm:cxn modelId="{B2EE5129-B8B8-4509-9D8D-FF861C24E378}" type="presParOf" srcId="{E814CDC6-15E0-410A-AE03-F55578E43C82}" destId="{F796F1BD-0FBD-48C0-967B-74FD89774CA1}" srcOrd="0" destOrd="0" presId="urn:microsoft.com/office/officeart/2005/8/layout/hierarchy2"/>
    <dgm:cxn modelId="{8B2A5449-AC6A-4285-8D62-23D53FA4677E}" type="presParOf" srcId="{C7903CD8-0C5F-46E3-B5B2-5AE4A4836FBD}" destId="{27D2AC4D-D77E-4401-AAD5-4366F8801559}" srcOrd="3" destOrd="0" presId="urn:microsoft.com/office/officeart/2005/8/layout/hierarchy2"/>
    <dgm:cxn modelId="{25529CBB-5A7B-41E8-B7BB-CB004549A9A6}" type="presParOf" srcId="{27D2AC4D-D77E-4401-AAD5-4366F8801559}" destId="{1A9D9BED-DEB7-4782-958A-0A453C93C71A}" srcOrd="0" destOrd="0" presId="urn:microsoft.com/office/officeart/2005/8/layout/hierarchy2"/>
    <dgm:cxn modelId="{2755C963-02DF-4434-9975-B9E208EF2D3A}" type="presParOf" srcId="{27D2AC4D-D77E-4401-AAD5-4366F8801559}" destId="{9B35363F-BF50-46A1-824D-560D5E29427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28DB56-1670-4FEB-9783-E28B35438315}"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it-IT"/>
        </a:p>
      </dgm:t>
    </dgm:pt>
    <dgm:pt modelId="{4E8FAE91-C316-486F-98A5-2998181987F6}">
      <dgm:prSet phldrT="[Testo]" phldr="0"/>
      <dgm:spPr/>
      <dgm:t>
        <a:bodyPr/>
        <a:lstStyle/>
        <a:p>
          <a:r>
            <a:rPr lang="it-IT" dirty="0"/>
            <a:t>Quando l’opzione si considerata perfezionata </a:t>
          </a:r>
        </a:p>
      </dgm:t>
    </dgm:pt>
    <dgm:pt modelId="{480DFAE6-3424-4F3B-BD9E-A2DD2E5E9A24}" type="parTrans" cxnId="{FC355425-9C45-4FAE-88DD-92A7BA34BDD0}">
      <dgm:prSet/>
      <dgm:spPr/>
      <dgm:t>
        <a:bodyPr/>
        <a:lstStyle/>
        <a:p>
          <a:endParaRPr lang="it-IT"/>
        </a:p>
      </dgm:t>
    </dgm:pt>
    <dgm:pt modelId="{8ED05196-CAE7-4504-A7E8-37AC35D64696}" type="sibTrans" cxnId="{FC355425-9C45-4FAE-88DD-92A7BA34BDD0}">
      <dgm:prSet/>
      <dgm:spPr/>
      <dgm:t>
        <a:bodyPr/>
        <a:lstStyle/>
        <a:p>
          <a:endParaRPr lang="it-IT"/>
        </a:p>
      </dgm:t>
    </dgm:pt>
    <dgm:pt modelId="{E3C8FE42-00CA-46EA-95F9-44A51D2E6D12}">
      <dgm:prSet phldrT="[Testo]" phldr="0"/>
      <dgm:spPr/>
      <dgm:t>
        <a:bodyPr/>
        <a:lstStyle/>
        <a:p>
          <a:r>
            <a:rPr lang="it-IT" dirty="0"/>
            <a:t>Con l’indicazione dei valori e del valore dei beni assegnati </a:t>
          </a:r>
        </a:p>
      </dgm:t>
    </dgm:pt>
    <dgm:pt modelId="{7053E2C4-85B2-4058-B409-5A2B9DE98BDA}" type="parTrans" cxnId="{51F8AE59-AB0A-467D-ADC5-2BEA18366332}">
      <dgm:prSet/>
      <dgm:spPr/>
      <dgm:t>
        <a:bodyPr/>
        <a:lstStyle/>
        <a:p>
          <a:endParaRPr lang="it-IT"/>
        </a:p>
      </dgm:t>
    </dgm:pt>
    <dgm:pt modelId="{95D399BF-165D-431C-BEDD-CABF07B726AC}" type="sibTrans" cxnId="{51F8AE59-AB0A-467D-ADC5-2BEA18366332}">
      <dgm:prSet/>
      <dgm:spPr/>
      <dgm:t>
        <a:bodyPr/>
        <a:lstStyle/>
        <a:p>
          <a:endParaRPr lang="it-IT"/>
        </a:p>
      </dgm:t>
    </dgm:pt>
    <dgm:pt modelId="{0729D1E5-4C51-4D64-BE38-DAFC64A7F8F3}">
      <dgm:prSet phldrT="[Testo]" phldr="0"/>
      <dgm:spPr/>
      <dgm:t>
        <a:bodyPr/>
        <a:lstStyle/>
        <a:p>
          <a:r>
            <a:rPr lang="it-IT" dirty="0"/>
            <a:t>E l’indicazione dell’imposta sostitutiva</a:t>
          </a:r>
        </a:p>
      </dgm:t>
    </dgm:pt>
    <dgm:pt modelId="{9871B742-3888-4090-8A00-3DE913BDB817}" type="parTrans" cxnId="{E51416A2-25F4-4C33-8FD5-7DF271429E86}">
      <dgm:prSet/>
      <dgm:spPr/>
      <dgm:t>
        <a:bodyPr/>
        <a:lstStyle/>
        <a:p>
          <a:endParaRPr lang="it-IT"/>
        </a:p>
      </dgm:t>
    </dgm:pt>
    <dgm:pt modelId="{2E0AA8AC-BF25-4577-BE0D-D34769AEA884}" type="sibTrans" cxnId="{E51416A2-25F4-4C33-8FD5-7DF271429E86}">
      <dgm:prSet/>
      <dgm:spPr/>
      <dgm:t>
        <a:bodyPr/>
        <a:lstStyle/>
        <a:p>
          <a:endParaRPr lang="it-IT"/>
        </a:p>
      </dgm:t>
    </dgm:pt>
    <dgm:pt modelId="{0D338AFC-4B1A-4356-B56D-F9F1BD275369}" type="pres">
      <dgm:prSet presAssocID="{6028DB56-1670-4FEB-9783-E28B35438315}" presName="Name0" presStyleCnt="0">
        <dgm:presLayoutVars>
          <dgm:dir/>
          <dgm:animLvl val="lvl"/>
          <dgm:resizeHandles val="exact"/>
        </dgm:presLayoutVars>
      </dgm:prSet>
      <dgm:spPr/>
    </dgm:pt>
    <dgm:pt modelId="{84929D82-DB0C-4B20-8EEB-AA6B70930A62}" type="pres">
      <dgm:prSet presAssocID="{4E8FAE91-C316-486F-98A5-2998181987F6}" presName="parTxOnly" presStyleLbl="node1" presStyleIdx="0" presStyleCnt="3">
        <dgm:presLayoutVars>
          <dgm:chMax val="0"/>
          <dgm:chPref val="0"/>
          <dgm:bulletEnabled val="1"/>
        </dgm:presLayoutVars>
      </dgm:prSet>
      <dgm:spPr/>
    </dgm:pt>
    <dgm:pt modelId="{7B9EBA30-F851-4172-BB1A-F0DD877D89B7}" type="pres">
      <dgm:prSet presAssocID="{8ED05196-CAE7-4504-A7E8-37AC35D64696}" presName="parTxOnlySpace" presStyleCnt="0"/>
      <dgm:spPr/>
    </dgm:pt>
    <dgm:pt modelId="{B385A07D-6985-4908-BD5E-4D40A7EC7239}" type="pres">
      <dgm:prSet presAssocID="{E3C8FE42-00CA-46EA-95F9-44A51D2E6D12}" presName="parTxOnly" presStyleLbl="node1" presStyleIdx="1" presStyleCnt="3">
        <dgm:presLayoutVars>
          <dgm:chMax val="0"/>
          <dgm:chPref val="0"/>
          <dgm:bulletEnabled val="1"/>
        </dgm:presLayoutVars>
      </dgm:prSet>
      <dgm:spPr/>
    </dgm:pt>
    <dgm:pt modelId="{EEB7E383-E932-4224-94FE-15364A6DCC47}" type="pres">
      <dgm:prSet presAssocID="{95D399BF-165D-431C-BEDD-CABF07B726AC}" presName="parTxOnlySpace" presStyleCnt="0"/>
      <dgm:spPr/>
    </dgm:pt>
    <dgm:pt modelId="{A29A8BF0-1C21-4B1C-888B-BF59948F3C3F}" type="pres">
      <dgm:prSet presAssocID="{0729D1E5-4C51-4D64-BE38-DAFC64A7F8F3}" presName="parTxOnly" presStyleLbl="node1" presStyleIdx="2" presStyleCnt="3">
        <dgm:presLayoutVars>
          <dgm:chMax val="0"/>
          <dgm:chPref val="0"/>
          <dgm:bulletEnabled val="1"/>
        </dgm:presLayoutVars>
      </dgm:prSet>
      <dgm:spPr/>
    </dgm:pt>
  </dgm:ptLst>
  <dgm:cxnLst>
    <dgm:cxn modelId="{FC355425-9C45-4FAE-88DD-92A7BA34BDD0}" srcId="{6028DB56-1670-4FEB-9783-E28B35438315}" destId="{4E8FAE91-C316-486F-98A5-2998181987F6}" srcOrd="0" destOrd="0" parTransId="{480DFAE6-3424-4F3B-BD9E-A2DD2E5E9A24}" sibTransId="{8ED05196-CAE7-4504-A7E8-37AC35D64696}"/>
    <dgm:cxn modelId="{5F618562-7024-41BE-9DF8-EF87A3E315B5}" type="presOf" srcId="{4E8FAE91-C316-486F-98A5-2998181987F6}" destId="{84929D82-DB0C-4B20-8EEB-AA6B70930A62}" srcOrd="0" destOrd="0" presId="urn:microsoft.com/office/officeart/2005/8/layout/chevron1"/>
    <dgm:cxn modelId="{93835049-4D03-4F79-B0B5-319C895079E8}" type="presOf" srcId="{0729D1E5-4C51-4D64-BE38-DAFC64A7F8F3}" destId="{A29A8BF0-1C21-4B1C-888B-BF59948F3C3F}" srcOrd="0" destOrd="0" presId="urn:microsoft.com/office/officeart/2005/8/layout/chevron1"/>
    <dgm:cxn modelId="{51F8AE59-AB0A-467D-ADC5-2BEA18366332}" srcId="{6028DB56-1670-4FEB-9783-E28B35438315}" destId="{E3C8FE42-00CA-46EA-95F9-44A51D2E6D12}" srcOrd="1" destOrd="0" parTransId="{7053E2C4-85B2-4058-B409-5A2B9DE98BDA}" sibTransId="{95D399BF-165D-431C-BEDD-CABF07B726AC}"/>
    <dgm:cxn modelId="{6EFA2195-D81C-4EA0-8E13-77E880E161CF}" type="presOf" srcId="{6028DB56-1670-4FEB-9783-E28B35438315}" destId="{0D338AFC-4B1A-4356-B56D-F9F1BD275369}" srcOrd="0" destOrd="0" presId="urn:microsoft.com/office/officeart/2005/8/layout/chevron1"/>
    <dgm:cxn modelId="{E51416A2-25F4-4C33-8FD5-7DF271429E86}" srcId="{6028DB56-1670-4FEB-9783-E28B35438315}" destId="{0729D1E5-4C51-4D64-BE38-DAFC64A7F8F3}" srcOrd="2" destOrd="0" parTransId="{9871B742-3888-4090-8A00-3DE913BDB817}" sibTransId="{2E0AA8AC-BF25-4577-BE0D-D34769AEA884}"/>
    <dgm:cxn modelId="{9C945EAA-71CD-4F6B-9A8B-D94EB8101303}" type="presOf" srcId="{E3C8FE42-00CA-46EA-95F9-44A51D2E6D12}" destId="{B385A07D-6985-4908-BD5E-4D40A7EC7239}" srcOrd="0" destOrd="0" presId="urn:microsoft.com/office/officeart/2005/8/layout/chevron1"/>
    <dgm:cxn modelId="{165AB7AD-871E-4118-B66F-ACFED06C79C1}" type="presParOf" srcId="{0D338AFC-4B1A-4356-B56D-F9F1BD275369}" destId="{84929D82-DB0C-4B20-8EEB-AA6B70930A62}" srcOrd="0" destOrd="0" presId="urn:microsoft.com/office/officeart/2005/8/layout/chevron1"/>
    <dgm:cxn modelId="{558CA1D6-B9F5-40B9-90D2-263C4F1FC4D3}" type="presParOf" srcId="{0D338AFC-4B1A-4356-B56D-F9F1BD275369}" destId="{7B9EBA30-F851-4172-BB1A-F0DD877D89B7}" srcOrd="1" destOrd="0" presId="urn:microsoft.com/office/officeart/2005/8/layout/chevron1"/>
    <dgm:cxn modelId="{0C9A486D-D3A9-43D4-834C-83B0711BA3CC}" type="presParOf" srcId="{0D338AFC-4B1A-4356-B56D-F9F1BD275369}" destId="{B385A07D-6985-4908-BD5E-4D40A7EC7239}" srcOrd="2" destOrd="0" presId="urn:microsoft.com/office/officeart/2005/8/layout/chevron1"/>
    <dgm:cxn modelId="{1FB2FC6D-9CDE-44E3-A7D2-5AD8A23466F7}" type="presParOf" srcId="{0D338AFC-4B1A-4356-B56D-F9F1BD275369}" destId="{EEB7E383-E932-4224-94FE-15364A6DCC47}" srcOrd="3" destOrd="0" presId="urn:microsoft.com/office/officeart/2005/8/layout/chevron1"/>
    <dgm:cxn modelId="{AC210DA2-8B16-4FF1-AB4C-303C04FEDF13}" type="presParOf" srcId="{0D338AFC-4B1A-4356-B56D-F9F1BD275369}" destId="{A29A8BF0-1C21-4B1C-888B-BF59948F3C3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448DF25-4E63-465F-86F2-0AD2AA79695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882ADA08-6C5B-4E6D-A7DC-3B915498F8D9}">
      <dgm:prSet phldrT="[Testo]" phldr="0"/>
      <dgm:spPr/>
      <dgm:t>
        <a:bodyPr/>
        <a:lstStyle/>
        <a:p>
          <a:r>
            <a:rPr lang="it-IT" dirty="0"/>
            <a:t>Mancanza base imponibile (esempio minusvalenza)</a:t>
          </a:r>
        </a:p>
      </dgm:t>
    </dgm:pt>
    <dgm:pt modelId="{E4FA0162-621A-47BC-88D0-6A4AFC0B1B2B}" type="parTrans" cxnId="{E08266A2-07B5-43F1-9906-BABE87791004}">
      <dgm:prSet/>
      <dgm:spPr/>
      <dgm:t>
        <a:bodyPr/>
        <a:lstStyle/>
        <a:p>
          <a:endParaRPr lang="it-IT"/>
        </a:p>
      </dgm:t>
    </dgm:pt>
    <dgm:pt modelId="{E341FDDD-C8D4-41F8-8702-0B4B7442722C}" type="sibTrans" cxnId="{E08266A2-07B5-43F1-9906-BABE87791004}">
      <dgm:prSet/>
      <dgm:spPr/>
      <dgm:t>
        <a:bodyPr/>
        <a:lstStyle/>
        <a:p>
          <a:endParaRPr lang="it-IT"/>
        </a:p>
      </dgm:t>
    </dgm:pt>
    <dgm:pt modelId="{6367BE1A-6D98-4BC5-BA3A-2AEE29CFFC49}">
      <dgm:prSet phldrT="[Testo]" phldr="0"/>
      <dgm:spPr/>
      <dgm:t>
        <a:bodyPr/>
        <a:lstStyle/>
        <a:p>
          <a:pPr algn="just"/>
          <a:r>
            <a:rPr lang="it-IT" dirty="0"/>
            <a:t>Non impedisce di fruire dell’agevolazione</a:t>
          </a:r>
        </a:p>
      </dgm:t>
    </dgm:pt>
    <dgm:pt modelId="{7491F4C5-59D0-4A5D-9934-FB02CDB704DD}" type="parTrans" cxnId="{7EB8D844-F555-480B-B18A-4E53F571B097}">
      <dgm:prSet/>
      <dgm:spPr/>
      <dgm:t>
        <a:bodyPr/>
        <a:lstStyle/>
        <a:p>
          <a:endParaRPr lang="it-IT"/>
        </a:p>
      </dgm:t>
    </dgm:pt>
    <dgm:pt modelId="{29700D58-848D-4C21-8FD3-E0D8B080FF8F}" type="sibTrans" cxnId="{7EB8D844-F555-480B-B18A-4E53F571B097}">
      <dgm:prSet/>
      <dgm:spPr/>
      <dgm:t>
        <a:bodyPr/>
        <a:lstStyle/>
        <a:p>
          <a:endParaRPr lang="it-IT"/>
        </a:p>
      </dgm:t>
    </dgm:pt>
    <dgm:pt modelId="{8D2524F5-CF90-4043-A6E3-7427DC840829}">
      <dgm:prSet phldrT="[Testo]" phldr="0"/>
      <dgm:spPr/>
      <dgm:t>
        <a:bodyPr/>
        <a:lstStyle/>
        <a:p>
          <a:r>
            <a:rPr lang="it-IT" dirty="0"/>
            <a:t>Il prospetto deve però essere in ogni caso compilato (la compilazione vale come opzione)</a:t>
          </a:r>
        </a:p>
      </dgm:t>
    </dgm:pt>
    <dgm:pt modelId="{D361B12C-93B8-4834-9007-10AE85918CE9}" type="parTrans" cxnId="{767458DD-8ADD-4995-B7CF-58CA8633C659}">
      <dgm:prSet/>
      <dgm:spPr/>
      <dgm:t>
        <a:bodyPr/>
        <a:lstStyle/>
        <a:p>
          <a:endParaRPr lang="it-IT"/>
        </a:p>
      </dgm:t>
    </dgm:pt>
    <dgm:pt modelId="{4E3978CE-F752-443D-A0CA-98894727FB9C}" type="sibTrans" cxnId="{767458DD-8ADD-4995-B7CF-58CA8633C659}">
      <dgm:prSet/>
      <dgm:spPr/>
      <dgm:t>
        <a:bodyPr/>
        <a:lstStyle/>
        <a:p>
          <a:endParaRPr lang="it-IT"/>
        </a:p>
      </dgm:t>
    </dgm:pt>
    <dgm:pt modelId="{7AC718E7-819A-4070-B20D-F3CF6850817A}" type="pres">
      <dgm:prSet presAssocID="{7448DF25-4E63-465F-86F2-0AD2AA79695B}" presName="outerComposite" presStyleCnt="0">
        <dgm:presLayoutVars>
          <dgm:chMax val="5"/>
          <dgm:dir/>
          <dgm:resizeHandles val="exact"/>
        </dgm:presLayoutVars>
      </dgm:prSet>
      <dgm:spPr/>
    </dgm:pt>
    <dgm:pt modelId="{7C78F267-996B-493A-917D-E1E0ABA5D982}" type="pres">
      <dgm:prSet presAssocID="{7448DF25-4E63-465F-86F2-0AD2AA79695B}" presName="dummyMaxCanvas" presStyleCnt="0">
        <dgm:presLayoutVars/>
      </dgm:prSet>
      <dgm:spPr/>
    </dgm:pt>
    <dgm:pt modelId="{BB9156AA-2DBA-4F28-9FF0-DF123523038F}" type="pres">
      <dgm:prSet presAssocID="{7448DF25-4E63-465F-86F2-0AD2AA79695B}" presName="ThreeNodes_1" presStyleLbl="node1" presStyleIdx="0" presStyleCnt="3">
        <dgm:presLayoutVars>
          <dgm:bulletEnabled val="1"/>
        </dgm:presLayoutVars>
      </dgm:prSet>
      <dgm:spPr/>
    </dgm:pt>
    <dgm:pt modelId="{BC6E57E3-E141-477F-8198-2BB7A268AB68}" type="pres">
      <dgm:prSet presAssocID="{7448DF25-4E63-465F-86F2-0AD2AA79695B}" presName="ThreeNodes_2" presStyleLbl="node1" presStyleIdx="1" presStyleCnt="3">
        <dgm:presLayoutVars>
          <dgm:bulletEnabled val="1"/>
        </dgm:presLayoutVars>
      </dgm:prSet>
      <dgm:spPr/>
    </dgm:pt>
    <dgm:pt modelId="{940F8471-BB8B-4D96-B493-9B79CF1079CE}" type="pres">
      <dgm:prSet presAssocID="{7448DF25-4E63-465F-86F2-0AD2AA79695B}" presName="ThreeNodes_3" presStyleLbl="node1" presStyleIdx="2" presStyleCnt="3">
        <dgm:presLayoutVars>
          <dgm:bulletEnabled val="1"/>
        </dgm:presLayoutVars>
      </dgm:prSet>
      <dgm:spPr/>
    </dgm:pt>
    <dgm:pt modelId="{9F83B522-CA1C-4AEC-AFCF-4021EC479F1E}" type="pres">
      <dgm:prSet presAssocID="{7448DF25-4E63-465F-86F2-0AD2AA79695B}" presName="ThreeConn_1-2" presStyleLbl="fgAccFollowNode1" presStyleIdx="0" presStyleCnt="2">
        <dgm:presLayoutVars>
          <dgm:bulletEnabled val="1"/>
        </dgm:presLayoutVars>
      </dgm:prSet>
      <dgm:spPr/>
    </dgm:pt>
    <dgm:pt modelId="{BE03093D-D4AF-4E8D-B4E8-FE5914D13AE8}" type="pres">
      <dgm:prSet presAssocID="{7448DF25-4E63-465F-86F2-0AD2AA79695B}" presName="ThreeConn_2-3" presStyleLbl="fgAccFollowNode1" presStyleIdx="1" presStyleCnt="2">
        <dgm:presLayoutVars>
          <dgm:bulletEnabled val="1"/>
        </dgm:presLayoutVars>
      </dgm:prSet>
      <dgm:spPr/>
    </dgm:pt>
    <dgm:pt modelId="{DC2FE011-7024-4061-898C-EF4CC2F876CB}" type="pres">
      <dgm:prSet presAssocID="{7448DF25-4E63-465F-86F2-0AD2AA79695B}" presName="ThreeNodes_1_text" presStyleLbl="node1" presStyleIdx="2" presStyleCnt="3">
        <dgm:presLayoutVars>
          <dgm:bulletEnabled val="1"/>
        </dgm:presLayoutVars>
      </dgm:prSet>
      <dgm:spPr/>
    </dgm:pt>
    <dgm:pt modelId="{93C2E8E6-6286-4E2F-839F-36CD3E7BB4D3}" type="pres">
      <dgm:prSet presAssocID="{7448DF25-4E63-465F-86F2-0AD2AA79695B}" presName="ThreeNodes_2_text" presStyleLbl="node1" presStyleIdx="2" presStyleCnt="3">
        <dgm:presLayoutVars>
          <dgm:bulletEnabled val="1"/>
        </dgm:presLayoutVars>
      </dgm:prSet>
      <dgm:spPr/>
    </dgm:pt>
    <dgm:pt modelId="{0958CDAF-3746-4101-9097-E5F2BE990C7E}" type="pres">
      <dgm:prSet presAssocID="{7448DF25-4E63-465F-86F2-0AD2AA79695B}" presName="ThreeNodes_3_text" presStyleLbl="node1" presStyleIdx="2" presStyleCnt="3">
        <dgm:presLayoutVars>
          <dgm:bulletEnabled val="1"/>
        </dgm:presLayoutVars>
      </dgm:prSet>
      <dgm:spPr/>
    </dgm:pt>
  </dgm:ptLst>
  <dgm:cxnLst>
    <dgm:cxn modelId="{4A223D05-B743-4CDD-A507-E678F00136A7}" type="presOf" srcId="{29700D58-848D-4C21-8FD3-E0D8B080FF8F}" destId="{BE03093D-D4AF-4E8D-B4E8-FE5914D13AE8}" srcOrd="0" destOrd="0" presId="urn:microsoft.com/office/officeart/2005/8/layout/vProcess5"/>
    <dgm:cxn modelId="{5913B41E-DB41-411E-93E8-34BFF7D28510}" type="presOf" srcId="{6367BE1A-6D98-4BC5-BA3A-2AEE29CFFC49}" destId="{93C2E8E6-6286-4E2F-839F-36CD3E7BB4D3}" srcOrd="1" destOrd="0" presId="urn:microsoft.com/office/officeart/2005/8/layout/vProcess5"/>
    <dgm:cxn modelId="{97154A2B-3616-4B45-9CBD-E51AF9F38795}" type="presOf" srcId="{882ADA08-6C5B-4E6D-A7DC-3B915498F8D9}" destId="{DC2FE011-7024-4061-898C-EF4CC2F876CB}" srcOrd="1" destOrd="0" presId="urn:microsoft.com/office/officeart/2005/8/layout/vProcess5"/>
    <dgm:cxn modelId="{7EB8D844-F555-480B-B18A-4E53F571B097}" srcId="{7448DF25-4E63-465F-86F2-0AD2AA79695B}" destId="{6367BE1A-6D98-4BC5-BA3A-2AEE29CFFC49}" srcOrd="1" destOrd="0" parTransId="{7491F4C5-59D0-4A5D-9934-FB02CDB704DD}" sibTransId="{29700D58-848D-4C21-8FD3-E0D8B080FF8F}"/>
    <dgm:cxn modelId="{BE909F73-8BFE-44F0-B385-F0C970B4FA10}" type="presOf" srcId="{882ADA08-6C5B-4E6D-A7DC-3B915498F8D9}" destId="{BB9156AA-2DBA-4F28-9FF0-DF123523038F}" srcOrd="0" destOrd="0" presId="urn:microsoft.com/office/officeart/2005/8/layout/vProcess5"/>
    <dgm:cxn modelId="{B025DD91-03DC-4277-A473-255AD2036A77}" type="presOf" srcId="{6367BE1A-6D98-4BC5-BA3A-2AEE29CFFC49}" destId="{BC6E57E3-E141-477F-8198-2BB7A268AB68}" srcOrd="0" destOrd="0" presId="urn:microsoft.com/office/officeart/2005/8/layout/vProcess5"/>
    <dgm:cxn modelId="{E08266A2-07B5-43F1-9906-BABE87791004}" srcId="{7448DF25-4E63-465F-86F2-0AD2AA79695B}" destId="{882ADA08-6C5B-4E6D-A7DC-3B915498F8D9}" srcOrd="0" destOrd="0" parTransId="{E4FA0162-621A-47BC-88D0-6A4AFC0B1B2B}" sibTransId="{E341FDDD-C8D4-41F8-8702-0B4B7442722C}"/>
    <dgm:cxn modelId="{17708CB8-9D95-40F2-80C0-1F3196292C35}" type="presOf" srcId="{7448DF25-4E63-465F-86F2-0AD2AA79695B}" destId="{7AC718E7-819A-4070-B20D-F3CF6850817A}" srcOrd="0" destOrd="0" presId="urn:microsoft.com/office/officeart/2005/8/layout/vProcess5"/>
    <dgm:cxn modelId="{324767C0-24DB-4901-961C-DF7D92429AFE}" type="presOf" srcId="{E341FDDD-C8D4-41F8-8702-0B4B7442722C}" destId="{9F83B522-CA1C-4AEC-AFCF-4021EC479F1E}" srcOrd="0" destOrd="0" presId="urn:microsoft.com/office/officeart/2005/8/layout/vProcess5"/>
    <dgm:cxn modelId="{898DB2C8-BB5F-4013-B101-3C4D6767566E}" type="presOf" srcId="{8D2524F5-CF90-4043-A6E3-7427DC840829}" destId="{0958CDAF-3746-4101-9097-E5F2BE990C7E}" srcOrd="1" destOrd="0" presId="urn:microsoft.com/office/officeart/2005/8/layout/vProcess5"/>
    <dgm:cxn modelId="{767458DD-8ADD-4995-B7CF-58CA8633C659}" srcId="{7448DF25-4E63-465F-86F2-0AD2AA79695B}" destId="{8D2524F5-CF90-4043-A6E3-7427DC840829}" srcOrd="2" destOrd="0" parTransId="{D361B12C-93B8-4834-9007-10AE85918CE9}" sibTransId="{4E3978CE-F752-443D-A0CA-98894727FB9C}"/>
    <dgm:cxn modelId="{CD4FFEFC-CB92-402F-BC75-8DF4D97C4F2D}" type="presOf" srcId="{8D2524F5-CF90-4043-A6E3-7427DC840829}" destId="{940F8471-BB8B-4D96-B493-9B79CF1079CE}" srcOrd="0" destOrd="0" presId="urn:microsoft.com/office/officeart/2005/8/layout/vProcess5"/>
    <dgm:cxn modelId="{E79C4A06-8068-483F-8437-3A61A7E3C2EE}" type="presParOf" srcId="{7AC718E7-819A-4070-B20D-F3CF6850817A}" destId="{7C78F267-996B-493A-917D-E1E0ABA5D982}" srcOrd="0" destOrd="0" presId="urn:microsoft.com/office/officeart/2005/8/layout/vProcess5"/>
    <dgm:cxn modelId="{08F365AE-1E8A-4386-8CC0-982E3C00AF27}" type="presParOf" srcId="{7AC718E7-819A-4070-B20D-F3CF6850817A}" destId="{BB9156AA-2DBA-4F28-9FF0-DF123523038F}" srcOrd="1" destOrd="0" presId="urn:microsoft.com/office/officeart/2005/8/layout/vProcess5"/>
    <dgm:cxn modelId="{87BCC35F-2A15-4248-A568-868B503B5882}" type="presParOf" srcId="{7AC718E7-819A-4070-B20D-F3CF6850817A}" destId="{BC6E57E3-E141-477F-8198-2BB7A268AB68}" srcOrd="2" destOrd="0" presId="urn:microsoft.com/office/officeart/2005/8/layout/vProcess5"/>
    <dgm:cxn modelId="{9AE2D056-E75A-4E64-A654-347E521B3D61}" type="presParOf" srcId="{7AC718E7-819A-4070-B20D-F3CF6850817A}" destId="{940F8471-BB8B-4D96-B493-9B79CF1079CE}" srcOrd="3" destOrd="0" presId="urn:microsoft.com/office/officeart/2005/8/layout/vProcess5"/>
    <dgm:cxn modelId="{EC2CED75-FDFC-43C5-9285-E0A3968C5A9A}" type="presParOf" srcId="{7AC718E7-819A-4070-B20D-F3CF6850817A}" destId="{9F83B522-CA1C-4AEC-AFCF-4021EC479F1E}" srcOrd="4" destOrd="0" presId="urn:microsoft.com/office/officeart/2005/8/layout/vProcess5"/>
    <dgm:cxn modelId="{6650EBEC-F16D-4BC7-9955-DFC5C8F873FF}" type="presParOf" srcId="{7AC718E7-819A-4070-B20D-F3CF6850817A}" destId="{BE03093D-D4AF-4E8D-B4E8-FE5914D13AE8}" srcOrd="5" destOrd="0" presId="urn:microsoft.com/office/officeart/2005/8/layout/vProcess5"/>
    <dgm:cxn modelId="{FAEE2763-1644-4DEB-807D-F5C06FCD230C}" type="presParOf" srcId="{7AC718E7-819A-4070-B20D-F3CF6850817A}" destId="{DC2FE011-7024-4061-898C-EF4CC2F876CB}" srcOrd="6" destOrd="0" presId="urn:microsoft.com/office/officeart/2005/8/layout/vProcess5"/>
    <dgm:cxn modelId="{4392CC1A-EF0E-47F8-847A-242A50120A8E}" type="presParOf" srcId="{7AC718E7-819A-4070-B20D-F3CF6850817A}" destId="{93C2E8E6-6286-4E2F-839F-36CD3E7BB4D3}" srcOrd="7" destOrd="0" presId="urn:microsoft.com/office/officeart/2005/8/layout/vProcess5"/>
    <dgm:cxn modelId="{C29FE152-A796-461D-8217-B12FE8EDCE55}" type="presParOf" srcId="{7AC718E7-819A-4070-B20D-F3CF6850817A}" destId="{0958CDAF-3746-4101-9097-E5F2BE990C7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80B7AB4-3053-499F-960A-CB7E5825AD4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64E34868-361F-43F9-AB6A-7366C8A9B68D}">
      <dgm:prSet phldrT="[Testo]"/>
      <dgm:spPr/>
      <dgm:t>
        <a:bodyPr/>
        <a:lstStyle/>
        <a:p>
          <a:r>
            <a:rPr lang="it-IT" dirty="0"/>
            <a:t>Effetti fiscali II.DD</a:t>
          </a:r>
        </a:p>
      </dgm:t>
    </dgm:pt>
    <dgm:pt modelId="{5F9D3C62-BE9C-41F8-8A01-6122068E59A7}" type="parTrans" cxnId="{ED7CFC43-14C6-4506-8274-648E863E3396}">
      <dgm:prSet/>
      <dgm:spPr/>
      <dgm:t>
        <a:bodyPr/>
        <a:lstStyle/>
        <a:p>
          <a:endParaRPr lang="it-IT"/>
        </a:p>
      </dgm:t>
    </dgm:pt>
    <dgm:pt modelId="{77ED8CF7-6BFD-48E8-AFA9-B95E04BF551D}" type="sibTrans" cxnId="{ED7CFC43-14C6-4506-8274-648E863E3396}">
      <dgm:prSet/>
      <dgm:spPr/>
      <dgm:t>
        <a:bodyPr/>
        <a:lstStyle/>
        <a:p>
          <a:endParaRPr lang="it-IT"/>
        </a:p>
      </dgm:t>
    </dgm:pt>
    <dgm:pt modelId="{650BE1DD-DA84-4451-9484-862913DC080C}">
      <dgm:prSet phldrT="[Testo]"/>
      <dgm:spPr/>
      <dgm:t>
        <a:bodyPr/>
        <a:lstStyle/>
        <a:p>
          <a:r>
            <a:rPr lang="it-IT" dirty="0"/>
            <a:t>Assegnazione agevolata beni</a:t>
          </a:r>
        </a:p>
      </dgm:t>
    </dgm:pt>
    <dgm:pt modelId="{7CF0998F-6312-477E-A8E7-E43BB4DA7090}" type="parTrans" cxnId="{CF221B9C-D701-49D7-9736-683AB8728D48}">
      <dgm:prSet/>
      <dgm:spPr/>
      <dgm:t>
        <a:bodyPr/>
        <a:lstStyle/>
        <a:p>
          <a:endParaRPr lang="it-IT"/>
        </a:p>
      </dgm:t>
    </dgm:pt>
    <dgm:pt modelId="{4FD0869F-9ED2-4259-9EB3-E5E056BA1AA4}" type="sibTrans" cxnId="{CF221B9C-D701-49D7-9736-683AB8728D48}">
      <dgm:prSet/>
      <dgm:spPr/>
      <dgm:t>
        <a:bodyPr/>
        <a:lstStyle/>
        <a:p>
          <a:endParaRPr lang="it-IT"/>
        </a:p>
      </dgm:t>
    </dgm:pt>
    <dgm:pt modelId="{4874F970-0E1A-4E6A-9235-674C48A6C32C}">
      <dgm:prSet phldrT="[Testo]"/>
      <dgm:spPr/>
      <dgm:t>
        <a:bodyPr/>
        <a:lstStyle/>
        <a:p>
          <a:r>
            <a:rPr lang="it-IT" dirty="0"/>
            <a:t>Tassazione plusvalenze e tassazione dei dividendi in natura</a:t>
          </a:r>
        </a:p>
      </dgm:t>
    </dgm:pt>
    <dgm:pt modelId="{986E4C00-464B-4105-9C60-C6EA90AF7767}" type="parTrans" cxnId="{FEE9F087-09BB-4EF7-A399-5CB53108697A}">
      <dgm:prSet/>
      <dgm:spPr/>
      <dgm:t>
        <a:bodyPr/>
        <a:lstStyle/>
        <a:p>
          <a:endParaRPr lang="it-IT"/>
        </a:p>
      </dgm:t>
    </dgm:pt>
    <dgm:pt modelId="{BDAD3D59-DC0A-41D1-918D-99DD8AB4D843}" type="sibTrans" cxnId="{FEE9F087-09BB-4EF7-A399-5CB53108697A}">
      <dgm:prSet/>
      <dgm:spPr/>
      <dgm:t>
        <a:bodyPr/>
        <a:lstStyle/>
        <a:p>
          <a:endParaRPr lang="it-IT"/>
        </a:p>
      </dgm:t>
    </dgm:pt>
    <dgm:pt modelId="{5E465F47-A366-4187-9A46-C4367B933FF7}">
      <dgm:prSet phldrT="[Testo]"/>
      <dgm:spPr/>
      <dgm:t>
        <a:bodyPr/>
        <a:lstStyle/>
        <a:p>
          <a:r>
            <a:rPr lang="it-IT" dirty="0"/>
            <a:t>Cessione agevolata di beni </a:t>
          </a:r>
        </a:p>
      </dgm:t>
    </dgm:pt>
    <dgm:pt modelId="{EA4B9417-FFB5-42AD-9C53-934781F116EC}" type="parTrans" cxnId="{BF3E4736-89F5-483A-9D55-DA4EBE04B1A6}">
      <dgm:prSet/>
      <dgm:spPr/>
      <dgm:t>
        <a:bodyPr/>
        <a:lstStyle/>
        <a:p>
          <a:endParaRPr lang="it-IT"/>
        </a:p>
      </dgm:t>
    </dgm:pt>
    <dgm:pt modelId="{677FFA3A-B05B-44DD-B639-41E9AD36EB5A}" type="sibTrans" cxnId="{BF3E4736-89F5-483A-9D55-DA4EBE04B1A6}">
      <dgm:prSet/>
      <dgm:spPr/>
      <dgm:t>
        <a:bodyPr/>
        <a:lstStyle/>
        <a:p>
          <a:endParaRPr lang="it-IT"/>
        </a:p>
      </dgm:t>
    </dgm:pt>
    <dgm:pt modelId="{C5A60608-E385-4116-951C-043132C244F8}">
      <dgm:prSet phldrT="[Testo]"/>
      <dgm:spPr/>
      <dgm:t>
        <a:bodyPr/>
        <a:lstStyle/>
        <a:p>
          <a:r>
            <a:rPr lang="it-IT" dirty="0"/>
            <a:t>Tassazione plusvalenze</a:t>
          </a:r>
        </a:p>
      </dgm:t>
    </dgm:pt>
    <dgm:pt modelId="{CA591DB1-697B-40A3-A3EA-7147694C876F}" type="parTrans" cxnId="{955ADE99-414A-402A-A833-7D8AA289ED01}">
      <dgm:prSet/>
      <dgm:spPr/>
      <dgm:t>
        <a:bodyPr/>
        <a:lstStyle/>
        <a:p>
          <a:endParaRPr lang="it-IT"/>
        </a:p>
      </dgm:t>
    </dgm:pt>
    <dgm:pt modelId="{3E74FA57-5F15-437D-AEB5-A84759993021}" type="sibTrans" cxnId="{955ADE99-414A-402A-A833-7D8AA289ED01}">
      <dgm:prSet/>
      <dgm:spPr/>
      <dgm:t>
        <a:bodyPr/>
        <a:lstStyle/>
        <a:p>
          <a:endParaRPr lang="it-IT"/>
        </a:p>
      </dgm:t>
    </dgm:pt>
    <dgm:pt modelId="{57DD603C-14A7-429E-8BEE-E3CC343B0634}" type="pres">
      <dgm:prSet presAssocID="{780B7AB4-3053-499F-960A-CB7E5825AD43}" presName="diagram" presStyleCnt="0">
        <dgm:presLayoutVars>
          <dgm:chPref val="1"/>
          <dgm:dir/>
          <dgm:animOne val="branch"/>
          <dgm:animLvl val="lvl"/>
          <dgm:resizeHandles val="exact"/>
        </dgm:presLayoutVars>
      </dgm:prSet>
      <dgm:spPr/>
    </dgm:pt>
    <dgm:pt modelId="{6F447DAE-5D64-4ABE-9E94-5D39CA72B589}" type="pres">
      <dgm:prSet presAssocID="{64E34868-361F-43F9-AB6A-7366C8A9B68D}" presName="root1" presStyleCnt="0"/>
      <dgm:spPr/>
    </dgm:pt>
    <dgm:pt modelId="{D8B1E403-DB16-4C7D-860B-7543C4EDC402}" type="pres">
      <dgm:prSet presAssocID="{64E34868-361F-43F9-AB6A-7366C8A9B68D}" presName="LevelOneTextNode" presStyleLbl="node0" presStyleIdx="0" presStyleCnt="1">
        <dgm:presLayoutVars>
          <dgm:chPref val="3"/>
        </dgm:presLayoutVars>
      </dgm:prSet>
      <dgm:spPr/>
    </dgm:pt>
    <dgm:pt modelId="{BD651536-0E13-47DB-9A1E-4C1E78077123}" type="pres">
      <dgm:prSet presAssocID="{64E34868-361F-43F9-AB6A-7366C8A9B68D}" presName="level2hierChild" presStyleCnt="0"/>
      <dgm:spPr/>
    </dgm:pt>
    <dgm:pt modelId="{89CFBFF1-738F-4962-B260-350C174C221E}" type="pres">
      <dgm:prSet presAssocID="{7CF0998F-6312-477E-A8E7-E43BB4DA7090}" presName="conn2-1" presStyleLbl="parChTrans1D2" presStyleIdx="0" presStyleCnt="2"/>
      <dgm:spPr/>
    </dgm:pt>
    <dgm:pt modelId="{023EE1A6-3565-4363-8F0C-FF986772F564}" type="pres">
      <dgm:prSet presAssocID="{7CF0998F-6312-477E-A8E7-E43BB4DA7090}" presName="connTx" presStyleLbl="parChTrans1D2" presStyleIdx="0" presStyleCnt="2"/>
      <dgm:spPr/>
    </dgm:pt>
    <dgm:pt modelId="{5C4FAF21-6577-443B-8111-FD6DD5FC48A2}" type="pres">
      <dgm:prSet presAssocID="{650BE1DD-DA84-4451-9484-862913DC080C}" presName="root2" presStyleCnt="0"/>
      <dgm:spPr/>
    </dgm:pt>
    <dgm:pt modelId="{6880D290-9C70-4C7D-BE2A-911A9A4BA3A0}" type="pres">
      <dgm:prSet presAssocID="{650BE1DD-DA84-4451-9484-862913DC080C}" presName="LevelTwoTextNode" presStyleLbl="node2" presStyleIdx="0" presStyleCnt="2">
        <dgm:presLayoutVars>
          <dgm:chPref val="3"/>
        </dgm:presLayoutVars>
      </dgm:prSet>
      <dgm:spPr/>
    </dgm:pt>
    <dgm:pt modelId="{37BEECB2-2A02-46EE-9C6A-D621F6A91AFD}" type="pres">
      <dgm:prSet presAssocID="{650BE1DD-DA84-4451-9484-862913DC080C}" presName="level3hierChild" presStyleCnt="0"/>
      <dgm:spPr/>
    </dgm:pt>
    <dgm:pt modelId="{ECF1A6AD-2303-47BC-B47D-2B1D35F4346B}" type="pres">
      <dgm:prSet presAssocID="{986E4C00-464B-4105-9C60-C6EA90AF7767}" presName="conn2-1" presStyleLbl="parChTrans1D3" presStyleIdx="0" presStyleCnt="2"/>
      <dgm:spPr/>
    </dgm:pt>
    <dgm:pt modelId="{0165CD43-57A8-4608-A970-4F99E1EE6817}" type="pres">
      <dgm:prSet presAssocID="{986E4C00-464B-4105-9C60-C6EA90AF7767}" presName="connTx" presStyleLbl="parChTrans1D3" presStyleIdx="0" presStyleCnt="2"/>
      <dgm:spPr/>
    </dgm:pt>
    <dgm:pt modelId="{33F2318E-BF60-40C0-B063-559DB8DB0859}" type="pres">
      <dgm:prSet presAssocID="{4874F970-0E1A-4E6A-9235-674C48A6C32C}" presName="root2" presStyleCnt="0"/>
      <dgm:spPr/>
    </dgm:pt>
    <dgm:pt modelId="{31AAC445-5235-405F-A574-AD3F53DA9ECA}" type="pres">
      <dgm:prSet presAssocID="{4874F970-0E1A-4E6A-9235-674C48A6C32C}" presName="LevelTwoTextNode" presStyleLbl="node3" presStyleIdx="0" presStyleCnt="2">
        <dgm:presLayoutVars>
          <dgm:chPref val="3"/>
        </dgm:presLayoutVars>
      </dgm:prSet>
      <dgm:spPr/>
    </dgm:pt>
    <dgm:pt modelId="{02D80CD1-34F9-4133-9A12-8C53600B2A93}" type="pres">
      <dgm:prSet presAssocID="{4874F970-0E1A-4E6A-9235-674C48A6C32C}" presName="level3hierChild" presStyleCnt="0"/>
      <dgm:spPr/>
    </dgm:pt>
    <dgm:pt modelId="{23A8126E-7F27-4682-B2F2-B20EFD8C0F31}" type="pres">
      <dgm:prSet presAssocID="{EA4B9417-FFB5-42AD-9C53-934781F116EC}" presName="conn2-1" presStyleLbl="parChTrans1D2" presStyleIdx="1" presStyleCnt="2"/>
      <dgm:spPr/>
    </dgm:pt>
    <dgm:pt modelId="{9A646E6A-9F8B-4BA7-ADF1-AD3787B5315B}" type="pres">
      <dgm:prSet presAssocID="{EA4B9417-FFB5-42AD-9C53-934781F116EC}" presName="connTx" presStyleLbl="parChTrans1D2" presStyleIdx="1" presStyleCnt="2"/>
      <dgm:spPr/>
    </dgm:pt>
    <dgm:pt modelId="{B3AF316B-A7E3-4A9A-BF5C-C2DA52F3D119}" type="pres">
      <dgm:prSet presAssocID="{5E465F47-A366-4187-9A46-C4367B933FF7}" presName="root2" presStyleCnt="0"/>
      <dgm:spPr/>
    </dgm:pt>
    <dgm:pt modelId="{6E93D5F1-10D1-444B-AEA5-36A486EB2CF4}" type="pres">
      <dgm:prSet presAssocID="{5E465F47-A366-4187-9A46-C4367B933FF7}" presName="LevelTwoTextNode" presStyleLbl="node2" presStyleIdx="1" presStyleCnt="2">
        <dgm:presLayoutVars>
          <dgm:chPref val="3"/>
        </dgm:presLayoutVars>
      </dgm:prSet>
      <dgm:spPr/>
    </dgm:pt>
    <dgm:pt modelId="{83120CB1-48ED-452F-9425-E786A9F08C04}" type="pres">
      <dgm:prSet presAssocID="{5E465F47-A366-4187-9A46-C4367B933FF7}" presName="level3hierChild" presStyleCnt="0"/>
      <dgm:spPr/>
    </dgm:pt>
    <dgm:pt modelId="{7916A39E-AD47-434A-A4FA-5C485295D038}" type="pres">
      <dgm:prSet presAssocID="{CA591DB1-697B-40A3-A3EA-7147694C876F}" presName="conn2-1" presStyleLbl="parChTrans1D3" presStyleIdx="1" presStyleCnt="2"/>
      <dgm:spPr/>
    </dgm:pt>
    <dgm:pt modelId="{D59BD524-DE5F-4F1A-BF86-FA077C3C21ED}" type="pres">
      <dgm:prSet presAssocID="{CA591DB1-697B-40A3-A3EA-7147694C876F}" presName="connTx" presStyleLbl="parChTrans1D3" presStyleIdx="1" presStyleCnt="2"/>
      <dgm:spPr/>
    </dgm:pt>
    <dgm:pt modelId="{AFD3CBF6-A6CE-458C-B568-F4E11DEDCAD7}" type="pres">
      <dgm:prSet presAssocID="{C5A60608-E385-4116-951C-043132C244F8}" presName="root2" presStyleCnt="0"/>
      <dgm:spPr/>
    </dgm:pt>
    <dgm:pt modelId="{AB04D5E6-3AF1-4E5E-9305-D14EA2743F11}" type="pres">
      <dgm:prSet presAssocID="{C5A60608-E385-4116-951C-043132C244F8}" presName="LevelTwoTextNode" presStyleLbl="node3" presStyleIdx="1" presStyleCnt="2">
        <dgm:presLayoutVars>
          <dgm:chPref val="3"/>
        </dgm:presLayoutVars>
      </dgm:prSet>
      <dgm:spPr/>
    </dgm:pt>
    <dgm:pt modelId="{1968EF05-DD99-479E-9250-18734ED1697A}" type="pres">
      <dgm:prSet presAssocID="{C5A60608-E385-4116-951C-043132C244F8}" presName="level3hierChild" presStyleCnt="0"/>
      <dgm:spPr/>
    </dgm:pt>
  </dgm:ptLst>
  <dgm:cxnLst>
    <dgm:cxn modelId="{F7AC9717-0DC0-4239-9AD1-B86C4E277B52}" type="presOf" srcId="{EA4B9417-FFB5-42AD-9C53-934781F116EC}" destId="{9A646E6A-9F8B-4BA7-ADF1-AD3787B5315B}" srcOrd="1" destOrd="0" presId="urn:microsoft.com/office/officeart/2005/8/layout/hierarchy2"/>
    <dgm:cxn modelId="{E6BA5A1D-5F93-44E3-B98C-6C71119C1A2D}" type="presOf" srcId="{986E4C00-464B-4105-9C60-C6EA90AF7767}" destId="{0165CD43-57A8-4608-A970-4F99E1EE6817}" srcOrd="1" destOrd="0" presId="urn:microsoft.com/office/officeart/2005/8/layout/hierarchy2"/>
    <dgm:cxn modelId="{D3DFF520-4D61-44CD-ABF6-4760223A7952}" type="presOf" srcId="{CA591DB1-697B-40A3-A3EA-7147694C876F}" destId="{D59BD524-DE5F-4F1A-BF86-FA077C3C21ED}" srcOrd="1" destOrd="0" presId="urn:microsoft.com/office/officeart/2005/8/layout/hierarchy2"/>
    <dgm:cxn modelId="{A4A62623-5BAE-4657-84C4-4DAE12B8DC91}" type="presOf" srcId="{CA591DB1-697B-40A3-A3EA-7147694C876F}" destId="{7916A39E-AD47-434A-A4FA-5C485295D038}" srcOrd="0" destOrd="0" presId="urn:microsoft.com/office/officeart/2005/8/layout/hierarchy2"/>
    <dgm:cxn modelId="{C5A8FA24-CA5A-4BA2-A287-565C465F12D3}" type="presOf" srcId="{C5A60608-E385-4116-951C-043132C244F8}" destId="{AB04D5E6-3AF1-4E5E-9305-D14EA2743F11}" srcOrd="0" destOrd="0" presId="urn:microsoft.com/office/officeart/2005/8/layout/hierarchy2"/>
    <dgm:cxn modelId="{87081B27-533A-45BB-89A0-1CBEB118580A}" type="presOf" srcId="{780B7AB4-3053-499F-960A-CB7E5825AD43}" destId="{57DD603C-14A7-429E-8BEE-E3CC343B0634}" srcOrd="0" destOrd="0" presId="urn:microsoft.com/office/officeart/2005/8/layout/hierarchy2"/>
    <dgm:cxn modelId="{7C4C442E-4C26-4F1A-98AD-B4F01C14099A}" type="presOf" srcId="{650BE1DD-DA84-4451-9484-862913DC080C}" destId="{6880D290-9C70-4C7D-BE2A-911A9A4BA3A0}" srcOrd="0" destOrd="0" presId="urn:microsoft.com/office/officeart/2005/8/layout/hierarchy2"/>
    <dgm:cxn modelId="{BF3E4736-89F5-483A-9D55-DA4EBE04B1A6}" srcId="{64E34868-361F-43F9-AB6A-7366C8A9B68D}" destId="{5E465F47-A366-4187-9A46-C4367B933FF7}" srcOrd="1" destOrd="0" parTransId="{EA4B9417-FFB5-42AD-9C53-934781F116EC}" sibTransId="{677FFA3A-B05B-44DD-B639-41E9AD36EB5A}"/>
    <dgm:cxn modelId="{ED7CFC43-14C6-4506-8274-648E863E3396}" srcId="{780B7AB4-3053-499F-960A-CB7E5825AD43}" destId="{64E34868-361F-43F9-AB6A-7366C8A9B68D}" srcOrd="0" destOrd="0" parTransId="{5F9D3C62-BE9C-41F8-8A01-6122068E59A7}" sibTransId="{77ED8CF7-6BFD-48E8-AFA9-B95E04BF551D}"/>
    <dgm:cxn modelId="{E0CD5065-8880-4461-BC55-4B728E061314}" type="presOf" srcId="{5E465F47-A366-4187-9A46-C4367B933FF7}" destId="{6E93D5F1-10D1-444B-AEA5-36A486EB2CF4}" srcOrd="0" destOrd="0" presId="urn:microsoft.com/office/officeart/2005/8/layout/hierarchy2"/>
    <dgm:cxn modelId="{3CDBF868-C158-4C7F-BED2-F49994A883B4}" type="presOf" srcId="{EA4B9417-FFB5-42AD-9C53-934781F116EC}" destId="{23A8126E-7F27-4682-B2F2-B20EFD8C0F31}" srcOrd="0" destOrd="0" presId="urn:microsoft.com/office/officeart/2005/8/layout/hierarchy2"/>
    <dgm:cxn modelId="{6558735A-CC2D-4BF3-B0E0-12E7B70BAF54}" type="presOf" srcId="{986E4C00-464B-4105-9C60-C6EA90AF7767}" destId="{ECF1A6AD-2303-47BC-B47D-2B1D35F4346B}" srcOrd="0" destOrd="0" presId="urn:microsoft.com/office/officeart/2005/8/layout/hierarchy2"/>
    <dgm:cxn modelId="{FEE9F087-09BB-4EF7-A399-5CB53108697A}" srcId="{650BE1DD-DA84-4451-9484-862913DC080C}" destId="{4874F970-0E1A-4E6A-9235-674C48A6C32C}" srcOrd="0" destOrd="0" parTransId="{986E4C00-464B-4105-9C60-C6EA90AF7767}" sibTransId="{BDAD3D59-DC0A-41D1-918D-99DD8AB4D843}"/>
    <dgm:cxn modelId="{57BE7796-34E1-4475-B7D4-B8ECD142095C}" type="presOf" srcId="{7CF0998F-6312-477E-A8E7-E43BB4DA7090}" destId="{89CFBFF1-738F-4962-B260-350C174C221E}" srcOrd="0" destOrd="0" presId="urn:microsoft.com/office/officeart/2005/8/layout/hierarchy2"/>
    <dgm:cxn modelId="{955ADE99-414A-402A-A833-7D8AA289ED01}" srcId="{5E465F47-A366-4187-9A46-C4367B933FF7}" destId="{C5A60608-E385-4116-951C-043132C244F8}" srcOrd="0" destOrd="0" parTransId="{CA591DB1-697B-40A3-A3EA-7147694C876F}" sibTransId="{3E74FA57-5F15-437D-AEB5-A84759993021}"/>
    <dgm:cxn modelId="{CF221B9C-D701-49D7-9736-683AB8728D48}" srcId="{64E34868-361F-43F9-AB6A-7366C8A9B68D}" destId="{650BE1DD-DA84-4451-9484-862913DC080C}" srcOrd="0" destOrd="0" parTransId="{7CF0998F-6312-477E-A8E7-E43BB4DA7090}" sibTransId="{4FD0869F-9ED2-4259-9EB3-E5E056BA1AA4}"/>
    <dgm:cxn modelId="{54E1F5C2-7C36-4F26-A5E8-4E84D0A43686}" type="presOf" srcId="{7CF0998F-6312-477E-A8E7-E43BB4DA7090}" destId="{023EE1A6-3565-4363-8F0C-FF986772F564}" srcOrd="1" destOrd="0" presId="urn:microsoft.com/office/officeart/2005/8/layout/hierarchy2"/>
    <dgm:cxn modelId="{363313E3-B1DC-4CDE-9546-4F284DA12E0B}" type="presOf" srcId="{64E34868-361F-43F9-AB6A-7366C8A9B68D}" destId="{D8B1E403-DB16-4C7D-860B-7543C4EDC402}" srcOrd="0" destOrd="0" presId="urn:microsoft.com/office/officeart/2005/8/layout/hierarchy2"/>
    <dgm:cxn modelId="{B3EC26E3-57C0-455B-A07E-9A881995B86F}" type="presOf" srcId="{4874F970-0E1A-4E6A-9235-674C48A6C32C}" destId="{31AAC445-5235-405F-A574-AD3F53DA9ECA}" srcOrd="0" destOrd="0" presId="urn:microsoft.com/office/officeart/2005/8/layout/hierarchy2"/>
    <dgm:cxn modelId="{3920D380-C5FD-41B9-9D22-CE221BACD94B}" type="presParOf" srcId="{57DD603C-14A7-429E-8BEE-E3CC343B0634}" destId="{6F447DAE-5D64-4ABE-9E94-5D39CA72B589}" srcOrd="0" destOrd="0" presId="urn:microsoft.com/office/officeart/2005/8/layout/hierarchy2"/>
    <dgm:cxn modelId="{9CB38DDB-CCB1-474C-A406-5B814CB0FA8D}" type="presParOf" srcId="{6F447DAE-5D64-4ABE-9E94-5D39CA72B589}" destId="{D8B1E403-DB16-4C7D-860B-7543C4EDC402}" srcOrd="0" destOrd="0" presId="urn:microsoft.com/office/officeart/2005/8/layout/hierarchy2"/>
    <dgm:cxn modelId="{F46DE8A8-E36E-449A-B0B5-8AF41D56F715}" type="presParOf" srcId="{6F447DAE-5D64-4ABE-9E94-5D39CA72B589}" destId="{BD651536-0E13-47DB-9A1E-4C1E78077123}" srcOrd="1" destOrd="0" presId="urn:microsoft.com/office/officeart/2005/8/layout/hierarchy2"/>
    <dgm:cxn modelId="{516878EB-B1C4-4E39-87E1-63DB85BE7E19}" type="presParOf" srcId="{BD651536-0E13-47DB-9A1E-4C1E78077123}" destId="{89CFBFF1-738F-4962-B260-350C174C221E}" srcOrd="0" destOrd="0" presId="urn:microsoft.com/office/officeart/2005/8/layout/hierarchy2"/>
    <dgm:cxn modelId="{D592C949-C916-4295-A81B-981357B1731E}" type="presParOf" srcId="{89CFBFF1-738F-4962-B260-350C174C221E}" destId="{023EE1A6-3565-4363-8F0C-FF986772F564}" srcOrd="0" destOrd="0" presId="urn:microsoft.com/office/officeart/2005/8/layout/hierarchy2"/>
    <dgm:cxn modelId="{63C6F1A0-8D09-47C8-AD65-A143488C3232}" type="presParOf" srcId="{BD651536-0E13-47DB-9A1E-4C1E78077123}" destId="{5C4FAF21-6577-443B-8111-FD6DD5FC48A2}" srcOrd="1" destOrd="0" presId="urn:microsoft.com/office/officeart/2005/8/layout/hierarchy2"/>
    <dgm:cxn modelId="{0081C0BF-53AC-4FBC-A3D7-55252BE4E845}" type="presParOf" srcId="{5C4FAF21-6577-443B-8111-FD6DD5FC48A2}" destId="{6880D290-9C70-4C7D-BE2A-911A9A4BA3A0}" srcOrd="0" destOrd="0" presId="urn:microsoft.com/office/officeart/2005/8/layout/hierarchy2"/>
    <dgm:cxn modelId="{228A1921-D09E-4856-A255-7FF128DE0352}" type="presParOf" srcId="{5C4FAF21-6577-443B-8111-FD6DD5FC48A2}" destId="{37BEECB2-2A02-46EE-9C6A-D621F6A91AFD}" srcOrd="1" destOrd="0" presId="urn:microsoft.com/office/officeart/2005/8/layout/hierarchy2"/>
    <dgm:cxn modelId="{533772E4-8DA1-4936-B2B3-D9B1E6EE0AEA}" type="presParOf" srcId="{37BEECB2-2A02-46EE-9C6A-D621F6A91AFD}" destId="{ECF1A6AD-2303-47BC-B47D-2B1D35F4346B}" srcOrd="0" destOrd="0" presId="urn:microsoft.com/office/officeart/2005/8/layout/hierarchy2"/>
    <dgm:cxn modelId="{96B0D875-5D9C-4A79-93E9-60B7B4C55BDA}" type="presParOf" srcId="{ECF1A6AD-2303-47BC-B47D-2B1D35F4346B}" destId="{0165CD43-57A8-4608-A970-4F99E1EE6817}" srcOrd="0" destOrd="0" presId="urn:microsoft.com/office/officeart/2005/8/layout/hierarchy2"/>
    <dgm:cxn modelId="{9F009F6C-793D-4591-9A14-254513F4B1C4}" type="presParOf" srcId="{37BEECB2-2A02-46EE-9C6A-D621F6A91AFD}" destId="{33F2318E-BF60-40C0-B063-559DB8DB0859}" srcOrd="1" destOrd="0" presId="urn:microsoft.com/office/officeart/2005/8/layout/hierarchy2"/>
    <dgm:cxn modelId="{1A904039-BB6E-4841-8729-013E16CE9867}" type="presParOf" srcId="{33F2318E-BF60-40C0-B063-559DB8DB0859}" destId="{31AAC445-5235-405F-A574-AD3F53DA9ECA}" srcOrd="0" destOrd="0" presId="urn:microsoft.com/office/officeart/2005/8/layout/hierarchy2"/>
    <dgm:cxn modelId="{66419774-746D-4F56-A77B-04173EB25DAE}" type="presParOf" srcId="{33F2318E-BF60-40C0-B063-559DB8DB0859}" destId="{02D80CD1-34F9-4133-9A12-8C53600B2A93}" srcOrd="1" destOrd="0" presId="urn:microsoft.com/office/officeart/2005/8/layout/hierarchy2"/>
    <dgm:cxn modelId="{C751FEB3-8C7A-469A-A347-078E2DB39B32}" type="presParOf" srcId="{BD651536-0E13-47DB-9A1E-4C1E78077123}" destId="{23A8126E-7F27-4682-B2F2-B20EFD8C0F31}" srcOrd="2" destOrd="0" presId="urn:microsoft.com/office/officeart/2005/8/layout/hierarchy2"/>
    <dgm:cxn modelId="{DC1C1F49-63F5-4390-8FD6-452745F99EDD}" type="presParOf" srcId="{23A8126E-7F27-4682-B2F2-B20EFD8C0F31}" destId="{9A646E6A-9F8B-4BA7-ADF1-AD3787B5315B}" srcOrd="0" destOrd="0" presId="urn:microsoft.com/office/officeart/2005/8/layout/hierarchy2"/>
    <dgm:cxn modelId="{2FD91168-23E6-4422-B1A1-A52967A94D51}" type="presParOf" srcId="{BD651536-0E13-47DB-9A1E-4C1E78077123}" destId="{B3AF316B-A7E3-4A9A-BF5C-C2DA52F3D119}" srcOrd="3" destOrd="0" presId="urn:microsoft.com/office/officeart/2005/8/layout/hierarchy2"/>
    <dgm:cxn modelId="{4594C560-14A2-4C49-98F3-D16140776A97}" type="presParOf" srcId="{B3AF316B-A7E3-4A9A-BF5C-C2DA52F3D119}" destId="{6E93D5F1-10D1-444B-AEA5-36A486EB2CF4}" srcOrd="0" destOrd="0" presId="urn:microsoft.com/office/officeart/2005/8/layout/hierarchy2"/>
    <dgm:cxn modelId="{0C231025-9BE9-4D11-9C97-EB4AAC10673C}" type="presParOf" srcId="{B3AF316B-A7E3-4A9A-BF5C-C2DA52F3D119}" destId="{83120CB1-48ED-452F-9425-E786A9F08C04}" srcOrd="1" destOrd="0" presId="urn:microsoft.com/office/officeart/2005/8/layout/hierarchy2"/>
    <dgm:cxn modelId="{F7A5830A-B99B-45BC-BB7E-6B5BE80A490D}" type="presParOf" srcId="{83120CB1-48ED-452F-9425-E786A9F08C04}" destId="{7916A39E-AD47-434A-A4FA-5C485295D038}" srcOrd="0" destOrd="0" presId="urn:microsoft.com/office/officeart/2005/8/layout/hierarchy2"/>
    <dgm:cxn modelId="{F85F3A50-A439-4859-984B-46E2989C1B15}" type="presParOf" srcId="{7916A39E-AD47-434A-A4FA-5C485295D038}" destId="{D59BD524-DE5F-4F1A-BF86-FA077C3C21ED}" srcOrd="0" destOrd="0" presId="urn:microsoft.com/office/officeart/2005/8/layout/hierarchy2"/>
    <dgm:cxn modelId="{031C27B2-C3E8-423F-A9AB-3030AF4A45D5}" type="presParOf" srcId="{83120CB1-48ED-452F-9425-E786A9F08C04}" destId="{AFD3CBF6-A6CE-458C-B568-F4E11DEDCAD7}" srcOrd="1" destOrd="0" presId="urn:microsoft.com/office/officeart/2005/8/layout/hierarchy2"/>
    <dgm:cxn modelId="{14699AE7-0B22-4BE4-8082-AEB6F48AF507}" type="presParOf" srcId="{AFD3CBF6-A6CE-458C-B568-F4E11DEDCAD7}" destId="{AB04D5E6-3AF1-4E5E-9305-D14EA2743F11}" srcOrd="0" destOrd="0" presId="urn:microsoft.com/office/officeart/2005/8/layout/hierarchy2"/>
    <dgm:cxn modelId="{0EB96F63-4243-4433-87EF-9EF97F50D113}" type="presParOf" srcId="{AFD3CBF6-A6CE-458C-B568-F4E11DEDCAD7}" destId="{1968EF05-DD99-479E-9250-18734ED1697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5C6C24-9EB9-4D0D-9980-F416FBB660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34B8DAD4-1780-4311-9D31-78B679C86AA2}">
      <dgm:prSet phldrT="[Testo]"/>
      <dgm:spPr/>
      <dgm:t>
        <a:bodyPr/>
        <a:lstStyle/>
        <a:p>
          <a:r>
            <a:rPr lang="it-IT" dirty="0"/>
            <a:t>Affrancamento delle riserve e sospensioni di imposta e dei saldi attivi</a:t>
          </a:r>
        </a:p>
      </dgm:t>
    </dgm:pt>
    <dgm:pt modelId="{B670FEF1-2AA8-4893-A144-7D178EA160C6}" type="parTrans" cxnId="{F41CC622-B3AF-4CEA-AF5D-9961A5AE8A5A}">
      <dgm:prSet/>
      <dgm:spPr/>
      <dgm:t>
        <a:bodyPr/>
        <a:lstStyle/>
        <a:p>
          <a:endParaRPr lang="it-IT"/>
        </a:p>
      </dgm:t>
    </dgm:pt>
    <dgm:pt modelId="{1D2F4649-329D-4D83-A067-C421AA49CD10}" type="sibTrans" cxnId="{F41CC622-B3AF-4CEA-AF5D-9961A5AE8A5A}">
      <dgm:prSet/>
      <dgm:spPr/>
      <dgm:t>
        <a:bodyPr/>
        <a:lstStyle/>
        <a:p>
          <a:endParaRPr lang="it-IT"/>
        </a:p>
      </dgm:t>
    </dgm:pt>
    <dgm:pt modelId="{69AE0D0C-65BA-4C85-83A0-71660BAE1963}">
      <dgm:prSet phldrT="[Testo]"/>
      <dgm:spPr/>
      <dgm:t>
        <a:bodyPr/>
        <a:lstStyle/>
        <a:p>
          <a:r>
            <a:rPr lang="it-IT" dirty="0"/>
            <a:t>Esistenti nel bilancio di esercizio in corso al 31 dicembre 2024</a:t>
          </a:r>
        </a:p>
      </dgm:t>
    </dgm:pt>
    <dgm:pt modelId="{15BF3EA4-8F5E-4DCD-A256-14625D167EFD}" type="parTrans" cxnId="{B0AA2EEE-0AB1-4228-BDCC-981BB7737CDC}">
      <dgm:prSet/>
      <dgm:spPr/>
      <dgm:t>
        <a:bodyPr/>
        <a:lstStyle/>
        <a:p>
          <a:endParaRPr lang="it-IT"/>
        </a:p>
      </dgm:t>
    </dgm:pt>
    <dgm:pt modelId="{7CF20085-C463-48D3-9185-5BC8B03657BD}" type="sibTrans" cxnId="{B0AA2EEE-0AB1-4228-BDCC-981BB7737CDC}">
      <dgm:prSet/>
      <dgm:spPr/>
      <dgm:t>
        <a:bodyPr/>
        <a:lstStyle/>
        <a:p>
          <a:endParaRPr lang="it-IT"/>
        </a:p>
      </dgm:t>
    </dgm:pt>
    <dgm:pt modelId="{2796F490-C5B9-478A-92B3-C9CAE0882D13}">
      <dgm:prSet phldrT="[Testo]"/>
      <dgm:spPr/>
      <dgm:t>
        <a:bodyPr/>
        <a:lstStyle/>
        <a:p>
          <a:r>
            <a:rPr lang="it-IT" dirty="0"/>
            <a:t>Nella</a:t>
          </a:r>
          <a:r>
            <a:rPr lang="it-IT" baseline="0" dirty="0"/>
            <a:t> misura in cui residuano al termine dell’esercizio in corso al 31 dicembre 2025</a:t>
          </a:r>
          <a:endParaRPr lang="it-IT" dirty="0"/>
        </a:p>
      </dgm:t>
    </dgm:pt>
    <dgm:pt modelId="{CB3A297D-0747-4841-807E-6B22F0D0E60A}" type="parTrans" cxnId="{91249BAE-FF72-4E1B-B009-6B04E50787EC}">
      <dgm:prSet/>
      <dgm:spPr/>
      <dgm:t>
        <a:bodyPr/>
        <a:lstStyle/>
        <a:p>
          <a:endParaRPr lang="it-IT"/>
        </a:p>
      </dgm:t>
    </dgm:pt>
    <dgm:pt modelId="{8FF44C1C-92B0-419D-98DC-6FFBAE195CAA}" type="sibTrans" cxnId="{91249BAE-FF72-4E1B-B009-6B04E50787EC}">
      <dgm:prSet/>
      <dgm:spPr/>
      <dgm:t>
        <a:bodyPr/>
        <a:lstStyle/>
        <a:p>
          <a:endParaRPr lang="it-IT"/>
        </a:p>
      </dgm:t>
    </dgm:pt>
    <dgm:pt modelId="{4EBBDF54-307A-4E6E-83E5-854D726C01F4}" type="pres">
      <dgm:prSet presAssocID="{035C6C24-9EB9-4D0D-9980-F416FBB6605B}" presName="diagram" presStyleCnt="0">
        <dgm:presLayoutVars>
          <dgm:chPref val="1"/>
          <dgm:dir/>
          <dgm:animOne val="branch"/>
          <dgm:animLvl val="lvl"/>
          <dgm:resizeHandles val="exact"/>
        </dgm:presLayoutVars>
      </dgm:prSet>
      <dgm:spPr/>
    </dgm:pt>
    <dgm:pt modelId="{65A87B88-4569-438A-B914-130BD7787DA9}" type="pres">
      <dgm:prSet presAssocID="{34B8DAD4-1780-4311-9D31-78B679C86AA2}" presName="root1" presStyleCnt="0"/>
      <dgm:spPr/>
    </dgm:pt>
    <dgm:pt modelId="{5D200E48-03E2-4292-A0BB-BC6A884ECAA1}" type="pres">
      <dgm:prSet presAssocID="{34B8DAD4-1780-4311-9D31-78B679C86AA2}" presName="LevelOneTextNode" presStyleLbl="node0" presStyleIdx="0" presStyleCnt="1">
        <dgm:presLayoutVars>
          <dgm:chPref val="3"/>
        </dgm:presLayoutVars>
      </dgm:prSet>
      <dgm:spPr/>
    </dgm:pt>
    <dgm:pt modelId="{0AD10C21-FF6E-4663-A65D-81A910A504C5}" type="pres">
      <dgm:prSet presAssocID="{34B8DAD4-1780-4311-9D31-78B679C86AA2}" presName="level2hierChild" presStyleCnt="0"/>
      <dgm:spPr/>
    </dgm:pt>
    <dgm:pt modelId="{3A596D4B-D6E2-4005-9EDE-FC0693D0A24C}" type="pres">
      <dgm:prSet presAssocID="{15BF3EA4-8F5E-4DCD-A256-14625D167EFD}" presName="conn2-1" presStyleLbl="parChTrans1D2" presStyleIdx="0" presStyleCnt="2"/>
      <dgm:spPr/>
    </dgm:pt>
    <dgm:pt modelId="{09A58D18-CA0A-40C4-9E61-DB4598A83326}" type="pres">
      <dgm:prSet presAssocID="{15BF3EA4-8F5E-4DCD-A256-14625D167EFD}" presName="connTx" presStyleLbl="parChTrans1D2" presStyleIdx="0" presStyleCnt="2"/>
      <dgm:spPr/>
    </dgm:pt>
    <dgm:pt modelId="{86CA34A9-E330-470C-9ADA-A7BBE3F8346D}" type="pres">
      <dgm:prSet presAssocID="{69AE0D0C-65BA-4C85-83A0-71660BAE1963}" presName="root2" presStyleCnt="0"/>
      <dgm:spPr/>
    </dgm:pt>
    <dgm:pt modelId="{C626903E-DBA9-40EA-A176-5E1C9746C35C}" type="pres">
      <dgm:prSet presAssocID="{69AE0D0C-65BA-4C85-83A0-71660BAE1963}" presName="LevelTwoTextNode" presStyleLbl="node2" presStyleIdx="0" presStyleCnt="2">
        <dgm:presLayoutVars>
          <dgm:chPref val="3"/>
        </dgm:presLayoutVars>
      </dgm:prSet>
      <dgm:spPr/>
    </dgm:pt>
    <dgm:pt modelId="{766CE044-5130-43B8-9421-CC1F87A45C16}" type="pres">
      <dgm:prSet presAssocID="{69AE0D0C-65BA-4C85-83A0-71660BAE1963}" presName="level3hierChild" presStyleCnt="0"/>
      <dgm:spPr/>
    </dgm:pt>
    <dgm:pt modelId="{9D60DF92-9E16-48AC-A9CF-7DBFBACC0B4A}" type="pres">
      <dgm:prSet presAssocID="{CB3A297D-0747-4841-807E-6B22F0D0E60A}" presName="conn2-1" presStyleLbl="parChTrans1D2" presStyleIdx="1" presStyleCnt="2"/>
      <dgm:spPr/>
    </dgm:pt>
    <dgm:pt modelId="{FE7719D7-28BF-48C8-8C47-75F93D9B22B8}" type="pres">
      <dgm:prSet presAssocID="{CB3A297D-0747-4841-807E-6B22F0D0E60A}" presName="connTx" presStyleLbl="parChTrans1D2" presStyleIdx="1" presStyleCnt="2"/>
      <dgm:spPr/>
    </dgm:pt>
    <dgm:pt modelId="{81EFEAFD-98D5-4D0B-AAEB-B536511E49B8}" type="pres">
      <dgm:prSet presAssocID="{2796F490-C5B9-478A-92B3-C9CAE0882D13}" presName="root2" presStyleCnt="0"/>
      <dgm:spPr/>
    </dgm:pt>
    <dgm:pt modelId="{04EA350C-06CB-4BBC-BDEB-E0E066205964}" type="pres">
      <dgm:prSet presAssocID="{2796F490-C5B9-478A-92B3-C9CAE0882D13}" presName="LevelTwoTextNode" presStyleLbl="node2" presStyleIdx="1" presStyleCnt="2">
        <dgm:presLayoutVars>
          <dgm:chPref val="3"/>
        </dgm:presLayoutVars>
      </dgm:prSet>
      <dgm:spPr/>
    </dgm:pt>
    <dgm:pt modelId="{996B5614-B4F5-4120-B0A4-E51EDB8E88CB}" type="pres">
      <dgm:prSet presAssocID="{2796F490-C5B9-478A-92B3-C9CAE0882D13}" presName="level3hierChild" presStyleCnt="0"/>
      <dgm:spPr/>
    </dgm:pt>
  </dgm:ptLst>
  <dgm:cxnLst>
    <dgm:cxn modelId="{F41CC622-B3AF-4CEA-AF5D-9961A5AE8A5A}" srcId="{035C6C24-9EB9-4D0D-9980-F416FBB6605B}" destId="{34B8DAD4-1780-4311-9D31-78B679C86AA2}" srcOrd="0" destOrd="0" parTransId="{B670FEF1-2AA8-4893-A144-7D178EA160C6}" sibTransId="{1D2F4649-329D-4D83-A067-C421AA49CD10}"/>
    <dgm:cxn modelId="{CA0E9541-4623-4BF3-AD4A-E8E8C5277580}" type="presOf" srcId="{15BF3EA4-8F5E-4DCD-A256-14625D167EFD}" destId="{09A58D18-CA0A-40C4-9E61-DB4598A83326}" srcOrd="1" destOrd="0" presId="urn:microsoft.com/office/officeart/2005/8/layout/hierarchy2"/>
    <dgm:cxn modelId="{62BB5172-118C-4FFE-9264-E0EB56AD7766}" type="presOf" srcId="{15BF3EA4-8F5E-4DCD-A256-14625D167EFD}" destId="{3A596D4B-D6E2-4005-9EDE-FC0693D0A24C}" srcOrd="0" destOrd="0" presId="urn:microsoft.com/office/officeart/2005/8/layout/hierarchy2"/>
    <dgm:cxn modelId="{694C2B76-BBA5-436D-88DE-42D3823C9019}" type="presOf" srcId="{035C6C24-9EB9-4D0D-9980-F416FBB6605B}" destId="{4EBBDF54-307A-4E6E-83E5-854D726C01F4}" srcOrd="0" destOrd="0" presId="urn:microsoft.com/office/officeart/2005/8/layout/hierarchy2"/>
    <dgm:cxn modelId="{B5A2D056-8923-4B63-B460-DB8FEF5FB45F}" type="presOf" srcId="{34B8DAD4-1780-4311-9D31-78B679C86AA2}" destId="{5D200E48-03E2-4292-A0BB-BC6A884ECAA1}" srcOrd="0" destOrd="0" presId="urn:microsoft.com/office/officeart/2005/8/layout/hierarchy2"/>
    <dgm:cxn modelId="{5B645E79-5379-4B49-9B06-737523414EAE}" type="presOf" srcId="{CB3A297D-0747-4841-807E-6B22F0D0E60A}" destId="{9D60DF92-9E16-48AC-A9CF-7DBFBACC0B4A}" srcOrd="0" destOrd="0" presId="urn:microsoft.com/office/officeart/2005/8/layout/hierarchy2"/>
    <dgm:cxn modelId="{91249BAE-FF72-4E1B-B009-6B04E50787EC}" srcId="{34B8DAD4-1780-4311-9D31-78B679C86AA2}" destId="{2796F490-C5B9-478A-92B3-C9CAE0882D13}" srcOrd="1" destOrd="0" parTransId="{CB3A297D-0747-4841-807E-6B22F0D0E60A}" sibTransId="{8FF44C1C-92B0-419D-98DC-6FFBAE195CAA}"/>
    <dgm:cxn modelId="{E86DC5CD-2D7D-4B25-B0A8-FD7F9EE5FC79}" type="presOf" srcId="{69AE0D0C-65BA-4C85-83A0-71660BAE1963}" destId="{C626903E-DBA9-40EA-A176-5E1C9746C35C}" srcOrd="0" destOrd="0" presId="urn:microsoft.com/office/officeart/2005/8/layout/hierarchy2"/>
    <dgm:cxn modelId="{C10D21EB-BABF-4BD7-9203-D0BED824A86B}" type="presOf" srcId="{2796F490-C5B9-478A-92B3-C9CAE0882D13}" destId="{04EA350C-06CB-4BBC-BDEB-E0E066205964}" srcOrd="0" destOrd="0" presId="urn:microsoft.com/office/officeart/2005/8/layout/hierarchy2"/>
    <dgm:cxn modelId="{B0AA2EEE-0AB1-4228-BDCC-981BB7737CDC}" srcId="{34B8DAD4-1780-4311-9D31-78B679C86AA2}" destId="{69AE0D0C-65BA-4C85-83A0-71660BAE1963}" srcOrd="0" destOrd="0" parTransId="{15BF3EA4-8F5E-4DCD-A256-14625D167EFD}" sibTransId="{7CF20085-C463-48D3-9185-5BC8B03657BD}"/>
    <dgm:cxn modelId="{FB8AC6F6-CC42-409B-8854-E31FF4BB87C6}" type="presOf" srcId="{CB3A297D-0747-4841-807E-6B22F0D0E60A}" destId="{FE7719D7-28BF-48C8-8C47-75F93D9B22B8}" srcOrd="1" destOrd="0" presId="urn:microsoft.com/office/officeart/2005/8/layout/hierarchy2"/>
    <dgm:cxn modelId="{2B5916FF-52F6-4437-83EB-A18B5BE57641}" type="presParOf" srcId="{4EBBDF54-307A-4E6E-83E5-854D726C01F4}" destId="{65A87B88-4569-438A-B914-130BD7787DA9}" srcOrd="0" destOrd="0" presId="urn:microsoft.com/office/officeart/2005/8/layout/hierarchy2"/>
    <dgm:cxn modelId="{40D60FB1-8206-475C-9216-2B99C480F052}" type="presParOf" srcId="{65A87B88-4569-438A-B914-130BD7787DA9}" destId="{5D200E48-03E2-4292-A0BB-BC6A884ECAA1}" srcOrd="0" destOrd="0" presId="urn:microsoft.com/office/officeart/2005/8/layout/hierarchy2"/>
    <dgm:cxn modelId="{D81D8F0A-23A6-49AA-8B56-F4357836A9D3}" type="presParOf" srcId="{65A87B88-4569-438A-B914-130BD7787DA9}" destId="{0AD10C21-FF6E-4663-A65D-81A910A504C5}" srcOrd="1" destOrd="0" presId="urn:microsoft.com/office/officeart/2005/8/layout/hierarchy2"/>
    <dgm:cxn modelId="{3F85DF94-FDD7-4513-97C9-ADA9AC75DE1F}" type="presParOf" srcId="{0AD10C21-FF6E-4663-A65D-81A910A504C5}" destId="{3A596D4B-D6E2-4005-9EDE-FC0693D0A24C}" srcOrd="0" destOrd="0" presId="urn:microsoft.com/office/officeart/2005/8/layout/hierarchy2"/>
    <dgm:cxn modelId="{AF75C381-2D3F-46EB-B895-8D0696A1EC7C}" type="presParOf" srcId="{3A596D4B-D6E2-4005-9EDE-FC0693D0A24C}" destId="{09A58D18-CA0A-40C4-9E61-DB4598A83326}" srcOrd="0" destOrd="0" presId="urn:microsoft.com/office/officeart/2005/8/layout/hierarchy2"/>
    <dgm:cxn modelId="{E8028A21-7966-41E2-A6D5-271DB8B72271}" type="presParOf" srcId="{0AD10C21-FF6E-4663-A65D-81A910A504C5}" destId="{86CA34A9-E330-470C-9ADA-A7BBE3F8346D}" srcOrd="1" destOrd="0" presId="urn:microsoft.com/office/officeart/2005/8/layout/hierarchy2"/>
    <dgm:cxn modelId="{D113602C-3FC3-4A10-855A-D010547983CF}" type="presParOf" srcId="{86CA34A9-E330-470C-9ADA-A7BBE3F8346D}" destId="{C626903E-DBA9-40EA-A176-5E1C9746C35C}" srcOrd="0" destOrd="0" presId="urn:microsoft.com/office/officeart/2005/8/layout/hierarchy2"/>
    <dgm:cxn modelId="{1DCC801B-E5A6-47A0-B96F-CBCD9831133E}" type="presParOf" srcId="{86CA34A9-E330-470C-9ADA-A7BBE3F8346D}" destId="{766CE044-5130-43B8-9421-CC1F87A45C16}" srcOrd="1" destOrd="0" presId="urn:microsoft.com/office/officeart/2005/8/layout/hierarchy2"/>
    <dgm:cxn modelId="{B3E37709-9980-4BBA-A8DB-3477FBBFD933}" type="presParOf" srcId="{0AD10C21-FF6E-4663-A65D-81A910A504C5}" destId="{9D60DF92-9E16-48AC-A9CF-7DBFBACC0B4A}" srcOrd="2" destOrd="0" presId="urn:microsoft.com/office/officeart/2005/8/layout/hierarchy2"/>
    <dgm:cxn modelId="{11CBD544-2661-4E3F-88EC-C217FD933F8A}" type="presParOf" srcId="{9D60DF92-9E16-48AC-A9CF-7DBFBACC0B4A}" destId="{FE7719D7-28BF-48C8-8C47-75F93D9B22B8}" srcOrd="0" destOrd="0" presId="urn:microsoft.com/office/officeart/2005/8/layout/hierarchy2"/>
    <dgm:cxn modelId="{AFE9991B-08D5-4375-9D53-AA905D5B32DB}" type="presParOf" srcId="{0AD10C21-FF6E-4663-A65D-81A910A504C5}" destId="{81EFEAFD-98D5-4D0B-AAEB-B536511E49B8}" srcOrd="3" destOrd="0" presId="urn:microsoft.com/office/officeart/2005/8/layout/hierarchy2"/>
    <dgm:cxn modelId="{DE07A72A-0787-45E8-823E-DD818056937D}" type="presParOf" srcId="{81EFEAFD-98D5-4D0B-AAEB-B536511E49B8}" destId="{04EA350C-06CB-4BBC-BDEB-E0E066205964}" srcOrd="0" destOrd="0" presId="urn:microsoft.com/office/officeart/2005/8/layout/hierarchy2"/>
    <dgm:cxn modelId="{0B7E040E-2395-4A72-A970-798268AA9F1B}" type="presParOf" srcId="{81EFEAFD-98D5-4D0B-AAEB-B536511E49B8}" destId="{996B5614-B4F5-4120-B0A4-E51EDB8E88C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1A2A916-0BA2-417A-BC63-7E6E630B6CD3}" type="doc">
      <dgm:prSet loTypeId="urn:microsoft.com/office/officeart/2005/8/layout/hProcess9" loCatId="process" qsTypeId="urn:microsoft.com/office/officeart/2005/8/quickstyle/simple1" qsCatId="simple" csTypeId="urn:microsoft.com/office/officeart/2005/8/colors/accent1_2" csCatId="accent1" phldr="1"/>
      <dgm:spPr/>
    </dgm:pt>
    <dgm:pt modelId="{81CBB407-7881-41DA-8A04-562850EF5C0F}">
      <dgm:prSet phldrT="[Testo]"/>
      <dgm:spPr/>
      <dgm:t>
        <a:bodyPr/>
        <a:lstStyle/>
        <a:p>
          <a:r>
            <a:rPr lang="it-IT" dirty="0"/>
            <a:t>Si può scegliere tra assegnazione o cessione agevolata ?</a:t>
          </a:r>
        </a:p>
      </dgm:t>
    </dgm:pt>
    <dgm:pt modelId="{C1D45FB3-56D1-46A2-A47E-FFF186636642}" type="parTrans" cxnId="{17AE1C29-0355-44B5-B6B4-2E95CDF7E557}">
      <dgm:prSet/>
      <dgm:spPr/>
      <dgm:t>
        <a:bodyPr/>
        <a:lstStyle/>
        <a:p>
          <a:endParaRPr lang="it-IT"/>
        </a:p>
      </dgm:t>
    </dgm:pt>
    <dgm:pt modelId="{AC5D0CBD-64E6-449D-8B03-2B410C45F1FE}" type="sibTrans" cxnId="{17AE1C29-0355-44B5-B6B4-2E95CDF7E557}">
      <dgm:prSet/>
      <dgm:spPr/>
      <dgm:t>
        <a:bodyPr/>
        <a:lstStyle/>
        <a:p>
          <a:endParaRPr lang="it-IT"/>
        </a:p>
      </dgm:t>
    </dgm:pt>
    <dgm:pt modelId="{8D5DC05C-3131-415B-8BA3-42242F6DF5CA}">
      <dgm:prSet phldrT="[Testo]"/>
      <dgm:spPr/>
      <dgm:t>
        <a:bodyPr/>
        <a:lstStyle/>
        <a:p>
          <a:r>
            <a:rPr lang="it-IT" dirty="0"/>
            <a:t>Non sempre</a:t>
          </a:r>
        </a:p>
      </dgm:t>
    </dgm:pt>
    <dgm:pt modelId="{6BBA2411-D9D1-464D-B0E3-51989C1E4B19}" type="parTrans" cxnId="{98441C0D-5960-446F-B8C7-E591C3E4D025}">
      <dgm:prSet/>
      <dgm:spPr/>
      <dgm:t>
        <a:bodyPr/>
        <a:lstStyle/>
        <a:p>
          <a:endParaRPr lang="it-IT"/>
        </a:p>
      </dgm:t>
    </dgm:pt>
    <dgm:pt modelId="{0A302590-0018-47D2-8A34-57D79723C21A}" type="sibTrans" cxnId="{98441C0D-5960-446F-B8C7-E591C3E4D025}">
      <dgm:prSet/>
      <dgm:spPr/>
      <dgm:t>
        <a:bodyPr/>
        <a:lstStyle/>
        <a:p>
          <a:endParaRPr lang="it-IT"/>
        </a:p>
      </dgm:t>
    </dgm:pt>
    <dgm:pt modelId="{F9DA03C6-3214-42DD-9A23-6E70C0CC2679}">
      <dgm:prSet phldrT="[Testo]"/>
      <dgm:spPr/>
      <dgm:t>
        <a:bodyPr/>
        <a:lstStyle/>
        <a:p>
          <a:r>
            <a:rPr lang="it-IT" dirty="0"/>
            <a:t>Gli effetti fiscali ai fini delle II.DD. Possono essere molto diversi</a:t>
          </a:r>
        </a:p>
      </dgm:t>
    </dgm:pt>
    <dgm:pt modelId="{BDE19400-EC3D-4E01-B653-6593C4A05244}" type="parTrans" cxnId="{134D19E1-A62A-4D01-A2CA-3F0ADFFC3379}">
      <dgm:prSet/>
      <dgm:spPr/>
      <dgm:t>
        <a:bodyPr/>
        <a:lstStyle/>
        <a:p>
          <a:endParaRPr lang="it-IT"/>
        </a:p>
      </dgm:t>
    </dgm:pt>
    <dgm:pt modelId="{6B836A85-B3BF-472A-8A67-5AE3274D58CE}" type="sibTrans" cxnId="{134D19E1-A62A-4D01-A2CA-3F0ADFFC3379}">
      <dgm:prSet/>
      <dgm:spPr/>
      <dgm:t>
        <a:bodyPr/>
        <a:lstStyle/>
        <a:p>
          <a:endParaRPr lang="it-IT"/>
        </a:p>
      </dgm:t>
    </dgm:pt>
    <dgm:pt modelId="{5DC48B67-00B4-406C-9710-C50AD0A29D67}" type="pres">
      <dgm:prSet presAssocID="{E1A2A916-0BA2-417A-BC63-7E6E630B6CD3}" presName="CompostProcess" presStyleCnt="0">
        <dgm:presLayoutVars>
          <dgm:dir/>
          <dgm:resizeHandles val="exact"/>
        </dgm:presLayoutVars>
      </dgm:prSet>
      <dgm:spPr/>
    </dgm:pt>
    <dgm:pt modelId="{68083255-3B31-4307-A75F-9A685861E512}" type="pres">
      <dgm:prSet presAssocID="{E1A2A916-0BA2-417A-BC63-7E6E630B6CD3}" presName="arrow" presStyleLbl="bgShp" presStyleIdx="0" presStyleCnt="1"/>
      <dgm:spPr/>
    </dgm:pt>
    <dgm:pt modelId="{9891B545-A273-4AFC-A94A-1FB2B5EC1E98}" type="pres">
      <dgm:prSet presAssocID="{E1A2A916-0BA2-417A-BC63-7E6E630B6CD3}" presName="linearProcess" presStyleCnt="0"/>
      <dgm:spPr/>
    </dgm:pt>
    <dgm:pt modelId="{160322DB-1315-4A2E-821A-08C6A883ACA9}" type="pres">
      <dgm:prSet presAssocID="{81CBB407-7881-41DA-8A04-562850EF5C0F}" presName="textNode" presStyleLbl="node1" presStyleIdx="0" presStyleCnt="3">
        <dgm:presLayoutVars>
          <dgm:bulletEnabled val="1"/>
        </dgm:presLayoutVars>
      </dgm:prSet>
      <dgm:spPr/>
    </dgm:pt>
    <dgm:pt modelId="{2DF6A73A-ADA3-4F27-9505-4C152A773BE3}" type="pres">
      <dgm:prSet presAssocID="{AC5D0CBD-64E6-449D-8B03-2B410C45F1FE}" presName="sibTrans" presStyleCnt="0"/>
      <dgm:spPr/>
    </dgm:pt>
    <dgm:pt modelId="{302DA39F-01FE-4C4F-862A-78FAE1973A52}" type="pres">
      <dgm:prSet presAssocID="{8D5DC05C-3131-415B-8BA3-42242F6DF5CA}" presName="textNode" presStyleLbl="node1" presStyleIdx="1" presStyleCnt="3">
        <dgm:presLayoutVars>
          <dgm:bulletEnabled val="1"/>
        </dgm:presLayoutVars>
      </dgm:prSet>
      <dgm:spPr/>
    </dgm:pt>
    <dgm:pt modelId="{983E54D7-20CA-462F-907A-0B044184277A}" type="pres">
      <dgm:prSet presAssocID="{0A302590-0018-47D2-8A34-57D79723C21A}" presName="sibTrans" presStyleCnt="0"/>
      <dgm:spPr/>
    </dgm:pt>
    <dgm:pt modelId="{E9E311E1-7D2B-453E-A013-781BEC9F8E74}" type="pres">
      <dgm:prSet presAssocID="{F9DA03C6-3214-42DD-9A23-6E70C0CC2679}" presName="textNode" presStyleLbl="node1" presStyleIdx="2" presStyleCnt="3">
        <dgm:presLayoutVars>
          <dgm:bulletEnabled val="1"/>
        </dgm:presLayoutVars>
      </dgm:prSet>
      <dgm:spPr/>
    </dgm:pt>
  </dgm:ptLst>
  <dgm:cxnLst>
    <dgm:cxn modelId="{1D10A00A-8DF2-4E77-A6E8-E62E3F85B970}" type="presOf" srcId="{81CBB407-7881-41DA-8A04-562850EF5C0F}" destId="{160322DB-1315-4A2E-821A-08C6A883ACA9}" srcOrd="0" destOrd="0" presId="urn:microsoft.com/office/officeart/2005/8/layout/hProcess9"/>
    <dgm:cxn modelId="{98441C0D-5960-446F-B8C7-E591C3E4D025}" srcId="{E1A2A916-0BA2-417A-BC63-7E6E630B6CD3}" destId="{8D5DC05C-3131-415B-8BA3-42242F6DF5CA}" srcOrd="1" destOrd="0" parTransId="{6BBA2411-D9D1-464D-B0E3-51989C1E4B19}" sibTransId="{0A302590-0018-47D2-8A34-57D79723C21A}"/>
    <dgm:cxn modelId="{17AE1C29-0355-44B5-B6B4-2E95CDF7E557}" srcId="{E1A2A916-0BA2-417A-BC63-7E6E630B6CD3}" destId="{81CBB407-7881-41DA-8A04-562850EF5C0F}" srcOrd="0" destOrd="0" parTransId="{C1D45FB3-56D1-46A2-A47E-FFF186636642}" sibTransId="{AC5D0CBD-64E6-449D-8B03-2B410C45F1FE}"/>
    <dgm:cxn modelId="{2CFF3F48-FD1C-4153-BC4C-DC83C8AA25E6}" type="presOf" srcId="{E1A2A916-0BA2-417A-BC63-7E6E630B6CD3}" destId="{5DC48B67-00B4-406C-9710-C50AD0A29D67}" srcOrd="0" destOrd="0" presId="urn:microsoft.com/office/officeart/2005/8/layout/hProcess9"/>
    <dgm:cxn modelId="{4A8C4656-FAE2-46F7-9363-C0C2F3AB73F2}" type="presOf" srcId="{F9DA03C6-3214-42DD-9A23-6E70C0CC2679}" destId="{E9E311E1-7D2B-453E-A013-781BEC9F8E74}" srcOrd="0" destOrd="0" presId="urn:microsoft.com/office/officeart/2005/8/layout/hProcess9"/>
    <dgm:cxn modelId="{4F8602B5-CF66-4C1F-9649-54AF859A536D}" type="presOf" srcId="{8D5DC05C-3131-415B-8BA3-42242F6DF5CA}" destId="{302DA39F-01FE-4C4F-862A-78FAE1973A52}" srcOrd="0" destOrd="0" presId="urn:microsoft.com/office/officeart/2005/8/layout/hProcess9"/>
    <dgm:cxn modelId="{134D19E1-A62A-4D01-A2CA-3F0ADFFC3379}" srcId="{E1A2A916-0BA2-417A-BC63-7E6E630B6CD3}" destId="{F9DA03C6-3214-42DD-9A23-6E70C0CC2679}" srcOrd="2" destOrd="0" parTransId="{BDE19400-EC3D-4E01-B653-6593C4A05244}" sibTransId="{6B836A85-B3BF-472A-8A67-5AE3274D58CE}"/>
    <dgm:cxn modelId="{4B635A89-A998-451A-BB78-08998005ACF9}" type="presParOf" srcId="{5DC48B67-00B4-406C-9710-C50AD0A29D67}" destId="{68083255-3B31-4307-A75F-9A685861E512}" srcOrd="0" destOrd="0" presId="urn:microsoft.com/office/officeart/2005/8/layout/hProcess9"/>
    <dgm:cxn modelId="{76CCE1D2-620B-41C8-ABDF-ECE741125503}" type="presParOf" srcId="{5DC48B67-00B4-406C-9710-C50AD0A29D67}" destId="{9891B545-A273-4AFC-A94A-1FB2B5EC1E98}" srcOrd="1" destOrd="0" presId="urn:microsoft.com/office/officeart/2005/8/layout/hProcess9"/>
    <dgm:cxn modelId="{B38297A6-A657-47DC-823B-8CEF7669553C}" type="presParOf" srcId="{9891B545-A273-4AFC-A94A-1FB2B5EC1E98}" destId="{160322DB-1315-4A2E-821A-08C6A883ACA9}" srcOrd="0" destOrd="0" presId="urn:microsoft.com/office/officeart/2005/8/layout/hProcess9"/>
    <dgm:cxn modelId="{B65CC73A-B970-4BAD-B0B6-91456D779D23}" type="presParOf" srcId="{9891B545-A273-4AFC-A94A-1FB2B5EC1E98}" destId="{2DF6A73A-ADA3-4F27-9505-4C152A773BE3}" srcOrd="1" destOrd="0" presId="urn:microsoft.com/office/officeart/2005/8/layout/hProcess9"/>
    <dgm:cxn modelId="{09D74BA9-B41D-4086-9B35-299ADB928635}" type="presParOf" srcId="{9891B545-A273-4AFC-A94A-1FB2B5EC1E98}" destId="{302DA39F-01FE-4C4F-862A-78FAE1973A52}" srcOrd="2" destOrd="0" presId="urn:microsoft.com/office/officeart/2005/8/layout/hProcess9"/>
    <dgm:cxn modelId="{7C7CA89C-90F5-42ED-84C9-3AC741B1BEBB}" type="presParOf" srcId="{9891B545-A273-4AFC-A94A-1FB2B5EC1E98}" destId="{983E54D7-20CA-462F-907A-0B044184277A}" srcOrd="3" destOrd="0" presId="urn:microsoft.com/office/officeart/2005/8/layout/hProcess9"/>
    <dgm:cxn modelId="{C1DE6865-F84E-459E-9F4E-8CF1B32453C4}" type="presParOf" srcId="{9891B545-A273-4AFC-A94A-1FB2B5EC1E98}" destId="{E9E311E1-7D2B-453E-A013-781BEC9F8E7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9F4613B-DD9D-48A0-9779-8E4FABA2937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t-IT"/>
        </a:p>
      </dgm:t>
    </dgm:pt>
    <dgm:pt modelId="{9B3C77E5-3E66-4E8B-9B09-4E07F80B63F0}">
      <dgm:prSet phldrT="[Testo]" custT="1"/>
      <dgm:spPr/>
      <dgm:t>
        <a:bodyPr/>
        <a:lstStyle/>
        <a:p>
          <a:r>
            <a:rPr lang="it-IT" sz="2400" dirty="0"/>
            <a:t>ASSEGNAZIONE = CANCELLAZIONE DELL’ATTIVO IL VALORE CONTABILE</a:t>
          </a:r>
        </a:p>
      </dgm:t>
    </dgm:pt>
    <dgm:pt modelId="{2B5E144F-A1A3-4FE5-8A42-975C671A139D}" type="parTrans" cxnId="{905AC1AC-9D8E-464A-9DFF-609C0702126D}">
      <dgm:prSet/>
      <dgm:spPr/>
      <dgm:t>
        <a:bodyPr/>
        <a:lstStyle/>
        <a:p>
          <a:endParaRPr lang="it-IT"/>
        </a:p>
      </dgm:t>
    </dgm:pt>
    <dgm:pt modelId="{01547B01-CE16-4773-8208-9D5A15747263}" type="sibTrans" cxnId="{905AC1AC-9D8E-464A-9DFF-609C0702126D}">
      <dgm:prSet/>
      <dgm:spPr/>
      <dgm:t>
        <a:bodyPr/>
        <a:lstStyle/>
        <a:p>
          <a:endParaRPr lang="it-IT"/>
        </a:p>
      </dgm:t>
    </dgm:pt>
    <dgm:pt modelId="{AB64120F-660B-414C-9B13-B1CC117C3BC8}">
      <dgm:prSet phldrT="[Testo]"/>
      <dgm:spPr/>
      <dgm:t>
        <a:bodyPr/>
        <a:lstStyle/>
        <a:p>
          <a:r>
            <a:rPr lang="it-IT" dirty="0"/>
            <a:t>Riserve di utili distribuibili</a:t>
          </a:r>
        </a:p>
      </dgm:t>
    </dgm:pt>
    <dgm:pt modelId="{023F5D58-5229-4781-9FAB-BF58DC7987F3}" type="parTrans" cxnId="{8EC77AE6-A00F-410C-AB16-E2FD886661EE}">
      <dgm:prSet/>
      <dgm:spPr/>
      <dgm:t>
        <a:bodyPr/>
        <a:lstStyle/>
        <a:p>
          <a:endParaRPr lang="it-IT"/>
        </a:p>
      </dgm:t>
    </dgm:pt>
    <dgm:pt modelId="{63EFF56D-7F09-479A-B5AF-A0542ECB93D0}" type="sibTrans" cxnId="{8EC77AE6-A00F-410C-AB16-E2FD886661EE}">
      <dgm:prSet/>
      <dgm:spPr/>
      <dgm:t>
        <a:bodyPr/>
        <a:lstStyle/>
        <a:p>
          <a:endParaRPr lang="it-IT"/>
        </a:p>
      </dgm:t>
    </dgm:pt>
    <dgm:pt modelId="{93F4AB6D-BA3C-4623-B3A2-E22750B432E5}">
      <dgm:prSet phldrT="[Testo]"/>
      <dgm:spPr/>
      <dgm:t>
        <a:bodyPr/>
        <a:lstStyle/>
        <a:p>
          <a:r>
            <a:rPr lang="it-IT" dirty="0"/>
            <a:t>Riserve di capitale</a:t>
          </a:r>
        </a:p>
      </dgm:t>
    </dgm:pt>
    <dgm:pt modelId="{C5D499D8-02C7-4A25-9649-F89F6CD751BD}" type="parTrans" cxnId="{8B1BD278-2B3E-4236-87EF-D8EDBC0826C3}">
      <dgm:prSet/>
      <dgm:spPr/>
      <dgm:t>
        <a:bodyPr/>
        <a:lstStyle/>
        <a:p>
          <a:endParaRPr lang="it-IT"/>
        </a:p>
      </dgm:t>
    </dgm:pt>
    <dgm:pt modelId="{7E836FF2-714F-4CCF-8DDB-B7F86E28E1F1}" type="sibTrans" cxnId="{8B1BD278-2B3E-4236-87EF-D8EDBC0826C3}">
      <dgm:prSet/>
      <dgm:spPr/>
      <dgm:t>
        <a:bodyPr/>
        <a:lstStyle/>
        <a:p>
          <a:endParaRPr lang="it-IT"/>
        </a:p>
      </dgm:t>
    </dgm:pt>
    <dgm:pt modelId="{D5D9933A-E361-413B-A29D-BCE17733BB2F}">
      <dgm:prSet phldrT="[Testo]" custT="1"/>
      <dgm:spPr/>
      <dgm:t>
        <a:bodyPr/>
        <a:lstStyle/>
        <a:p>
          <a:r>
            <a:rPr lang="it-IT" sz="2400" dirty="0"/>
            <a:t>MANCATA CAPIENZA NELLE RISERVE DI UTILI E DI CAPITALE</a:t>
          </a:r>
        </a:p>
      </dgm:t>
    </dgm:pt>
    <dgm:pt modelId="{6833BDD8-159B-4742-B1F5-7A859B2AADC1}" type="parTrans" cxnId="{995745B8-3A63-4CE2-8E1C-C762285F6F02}">
      <dgm:prSet/>
      <dgm:spPr/>
      <dgm:t>
        <a:bodyPr/>
        <a:lstStyle/>
        <a:p>
          <a:endParaRPr lang="it-IT"/>
        </a:p>
      </dgm:t>
    </dgm:pt>
    <dgm:pt modelId="{F6CFF456-65B5-46F1-B12C-664D0D51712B}" type="sibTrans" cxnId="{995745B8-3A63-4CE2-8E1C-C762285F6F02}">
      <dgm:prSet/>
      <dgm:spPr/>
      <dgm:t>
        <a:bodyPr/>
        <a:lstStyle/>
        <a:p>
          <a:endParaRPr lang="it-IT"/>
        </a:p>
      </dgm:t>
    </dgm:pt>
    <dgm:pt modelId="{697903FF-1EED-4231-8B7D-B2D3B200E212}">
      <dgm:prSet phldrT="[Testo]"/>
      <dgm:spPr/>
      <dgm:t>
        <a:bodyPr/>
        <a:lstStyle/>
        <a:p>
          <a:r>
            <a:rPr lang="it-IT" dirty="0"/>
            <a:t>Possibile capitalizzazione</a:t>
          </a:r>
        </a:p>
      </dgm:t>
    </dgm:pt>
    <dgm:pt modelId="{0BA7BE93-623E-48D2-8100-8D08361F7261}" type="parTrans" cxnId="{0757B65F-0433-418F-8DE8-F2852212BD1A}">
      <dgm:prSet/>
      <dgm:spPr/>
      <dgm:t>
        <a:bodyPr/>
        <a:lstStyle/>
        <a:p>
          <a:endParaRPr lang="it-IT"/>
        </a:p>
      </dgm:t>
    </dgm:pt>
    <dgm:pt modelId="{7B2DF16F-CCAB-483F-8508-C5352E382705}" type="sibTrans" cxnId="{0757B65F-0433-418F-8DE8-F2852212BD1A}">
      <dgm:prSet/>
      <dgm:spPr/>
      <dgm:t>
        <a:bodyPr/>
        <a:lstStyle/>
        <a:p>
          <a:endParaRPr lang="it-IT"/>
        </a:p>
      </dgm:t>
    </dgm:pt>
    <dgm:pt modelId="{9B02E1A5-26DF-4BE6-AE80-DD5FBBD08388}">
      <dgm:prSet phldrT="[Testo]"/>
      <dgm:spPr/>
      <dgm:t>
        <a:bodyPr/>
        <a:lstStyle/>
        <a:p>
          <a:r>
            <a:rPr lang="it-IT" dirty="0"/>
            <a:t>Rinuncia di un socio ad un finanziamento</a:t>
          </a:r>
        </a:p>
      </dgm:t>
    </dgm:pt>
    <dgm:pt modelId="{C4A97EFD-2D83-415F-9F51-7DDFD9A36F8A}" type="parTrans" cxnId="{19221D8B-FF2B-44BA-A31D-0CED4B22E4E7}">
      <dgm:prSet/>
      <dgm:spPr/>
      <dgm:t>
        <a:bodyPr/>
        <a:lstStyle/>
        <a:p>
          <a:endParaRPr lang="it-IT"/>
        </a:p>
      </dgm:t>
    </dgm:pt>
    <dgm:pt modelId="{3085E070-A291-48BC-9B1C-9DF8EC2ED235}" type="sibTrans" cxnId="{19221D8B-FF2B-44BA-A31D-0CED4B22E4E7}">
      <dgm:prSet/>
      <dgm:spPr/>
      <dgm:t>
        <a:bodyPr/>
        <a:lstStyle/>
        <a:p>
          <a:endParaRPr lang="it-IT"/>
        </a:p>
      </dgm:t>
    </dgm:pt>
    <dgm:pt modelId="{F25FED77-B965-4124-9C00-EB5FA0B60938}">
      <dgm:prSet phldrT="[Testo]"/>
      <dgm:spPr/>
      <dgm:t>
        <a:bodyPr/>
        <a:lstStyle/>
        <a:p>
          <a:r>
            <a:rPr lang="it-IT" dirty="0"/>
            <a:t>RINUNCIA AD UN PRECEDENTE FINANZIAMENTO</a:t>
          </a:r>
        </a:p>
      </dgm:t>
    </dgm:pt>
    <dgm:pt modelId="{02EFC8C3-6EE0-4A50-AE17-EA8F9A9380CE}" type="parTrans" cxnId="{858FE7FC-1A94-4610-A9DE-665996C00181}">
      <dgm:prSet/>
      <dgm:spPr/>
      <dgm:t>
        <a:bodyPr/>
        <a:lstStyle/>
        <a:p>
          <a:endParaRPr lang="it-IT"/>
        </a:p>
      </dgm:t>
    </dgm:pt>
    <dgm:pt modelId="{A0817FCB-3BE7-4E3C-8F4F-3BB22984EFAA}" type="sibTrans" cxnId="{858FE7FC-1A94-4610-A9DE-665996C00181}">
      <dgm:prSet/>
      <dgm:spPr/>
      <dgm:t>
        <a:bodyPr/>
        <a:lstStyle/>
        <a:p>
          <a:endParaRPr lang="it-IT"/>
        </a:p>
      </dgm:t>
    </dgm:pt>
    <dgm:pt modelId="{FE3C41EA-1C63-4B48-A9EA-E0F1CF053EF4}">
      <dgm:prSet phldrT="[Testo]"/>
      <dgm:spPr/>
      <dgm:t>
        <a:bodyPr/>
        <a:lstStyle/>
        <a:p>
          <a:pPr algn="just"/>
          <a:r>
            <a:rPr lang="it-IT" dirty="0"/>
            <a:t>Le riserve devono essere preesistenti all’assegnazione agevolata</a:t>
          </a:r>
        </a:p>
      </dgm:t>
    </dgm:pt>
    <dgm:pt modelId="{35CC1B23-1800-4D49-9890-26111208454F}" type="parTrans" cxnId="{F5B337C7-DB5E-4962-8A6F-144128003E9D}">
      <dgm:prSet/>
      <dgm:spPr/>
      <dgm:t>
        <a:bodyPr/>
        <a:lstStyle/>
        <a:p>
          <a:endParaRPr lang="it-IT"/>
        </a:p>
      </dgm:t>
    </dgm:pt>
    <dgm:pt modelId="{85A853B2-9C4D-4575-8FAB-675ED5CE6B29}" type="sibTrans" cxnId="{F5B337C7-DB5E-4962-8A6F-144128003E9D}">
      <dgm:prSet/>
      <dgm:spPr/>
      <dgm:t>
        <a:bodyPr/>
        <a:lstStyle/>
        <a:p>
          <a:endParaRPr lang="it-IT"/>
        </a:p>
      </dgm:t>
    </dgm:pt>
    <dgm:pt modelId="{D6C157FA-6AC1-48AF-A995-E9DB03B53E0E}">
      <dgm:prSet phldrT="[Testo]"/>
      <dgm:spPr/>
      <dgm:t>
        <a:bodyPr/>
        <a:lstStyle/>
        <a:p>
          <a:r>
            <a:rPr lang="it-IT" dirty="0"/>
            <a:t>Situazione contabile allegata all’atto di assegnazione</a:t>
          </a:r>
        </a:p>
      </dgm:t>
    </dgm:pt>
    <dgm:pt modelId="{DAB97027-AF30-4E15-BB01-1F5DAA90616B}" type="parTrans" cxnId="{5622C3DB-FA3C-4EED-9FE9-3B41E3965E9F}">
      <dgm:prSet/>
      <dgm:spPr/>
      <dgm:t>
        <a:bodyPr/>
        <a:lstStyle/>
        <a:p>
          <a:endParaRPr lang="it-IT"/>
        </a:p>
      </dgm:t>
    </dgm:pt>
    <dgm:pt modelId="{95C639E3-28B8-4E16-89BD-80709887DB80}" type="sibTrans" cxnId="{5622C3DB-FA3C-4EED-9FE9-3B41E3965E9F}">
      <dgm:prSet/>
      <dgm:spPr/>
      <dgm:t>
        <a:bodyPr/>
        <a:lstStyle/>
        <a:p>
          <a:endParaRPr lang="it-IT"/>
        </a:p>
      </dgm:t>
    </dgm:pt>
    <dgm:pt modelId="{51894006-2525-4FAB-B427-0AA9A0FA55A0}" type="pres">
      <dgm:prSet presAssocID="{49F4613B-DD9D-48A0-9779-8E4FABA29378}" presName="Name0" presStyleCnt="0">
        <dgm:presLayoutVars>
          <dgm:dir/>
          <dgm:animLvl val="lvl"/>
          <dgm:resizeHandles val="exact"/>
        </dgm:presLayoutVars>
      </dgm:prSet>
      <dgm:spPr/>
    </dgm:pt>
    <dgm:pt modelId="{3CBDAC0C-794D-4AB6-996F-BDF2105DF143}" type="pres">
      <dgm:prSet presAssocID="{F25FED77-B965-4124-9C00-EB5FA0B60938}" presName="boxAndChildren" presStyleCnt="0"/>
      <dgm:spPr/>
    </dgm:pt>
    <dgm:pt modelId="{F6EEE0FA-4A76-4871-9105-E0C466665ACB}" type="pres">
      <dgm:prSet presAssocID="{F25FED77-B965-4124-9C00-EB5FA0B60938}" presName="parentTextBox" presStyleLbl="node1" presStyleIdx="0" presStyleCnt="3"/>
      <dgm:spPr/>
    </dgm:pt>
    <dgm:pt modelId="{49514848-EC77-470E-BCB0-A44941103F45}" type="pres">
      <dgm:prSet presAssocID="{F25FED77-B965-4124-9C00-EB5FA0B60938}" presName="entireBox" presStyleLbl="node1" presStyleIdx="0" presStyleCnt="3"/>
      <dgm:spPr/>
    </dgm:pt>
    <dgm:pt modelId="{D758E7C3-0C54-4691-B8EA-6557FFA9DF08}" type="pres">
      <dgm:prSet presAssocID="{F25FED77-B965-4124-9C00-EB5FA0B60938}" presName="descendantBox" presStyleCnt="0"/>
      <dgm:spPr/>
    </dgm:pt>
    <dgm:pt modelId="{F83A3ADF-8085-443E-BCBB-AE3AAF821E25}" type="pres">
      <dgm:prSet presAssocID="{FE3C41EA-1C63-4B48-A9EA-E0F1CF053EF4}" presName="childTextBox" presStyleLbl="fgAccFollowNode1" presStyleIdx="0" presStyleCnt="6">
        <dgm:presLayoutVars>
          <dgm:bulletEnabled val="1"/>
        </dgm:presLayoutVars>
      </dgm:prSet>
      <dgm:spPr/>
    </dgm:pt>
    <dgm:pt modelId="{37FE60FF-D0AE-48A6-B498-FEEBA9B8F4A5}" type="pres">
      <dgm:prSet presAssocID="{D6C157FA-6AC1-48AF-A995-E9DB03B53E0E}" presName="childTextBox" presStyleLbl="fgAccFollowNode1" presStyleIdx="1" presStyleCnt="6">
        <dgm:presLayoutVars>
          <dgm:bulletEnabled val="1"/>
        </dgm:presLayoutVars>
      </dgm:prSet>
      <dgm:spPr/>
    </dgm:pt>
    <dgm:pt modelId="{B526E5B2-E66B-44E5-9112-C0D82A80B985}" type="pres">
      <dgm:prSet presAssocID="{F6CFF456-65B5-46F1-B12C-664D0D51712B}" presName="sp" presStyleCnt="0"/>
      <dgm:spPr/>
    </dgm:pt>
    <dgm:pt modelId="{1EEDF2FA-7CFE-490F-8E06-53683A92F5BE}" type="pres">
      <dgm:prSet presAssocID="{D5D9933A-E361-413B-A29D-BCE17733BB2F}" presName="arrowAndChildren" presStyleCnt="0"/>
      <dgm:spPr/>
    </dgm:pt>
    <dgm:pt modelId="{BDC1ADC1-F0A9-454F-AE08-0F2B0266C586}" type="pres">
      <dgm:prSet presAssocID="{D5D9933A-E361-413B-A29D-BCE17733BB2F}" presName="parentTextArrow" presStyleLbl="node1" presStyleIdx="0" presStyleCnt="3"/>
      <dgm:spPr/>
    </dgm:pt>
    <dgm:pt modelId="{7C830324-3C83-4F7D-9216-452615AA4C53}" type="pres">
      <dgm:prSet presAssocID="{D5D9933A-E361-413B-A29D-BCE17733BB2F}" presName="arrow" presStyleLbl="node1" presStyleIdx="1" presStyleCnt="3"/>
      <dgm:spPr/>
    </dgm:pt>
    <dgm:pt modelId="{2C5565F8-681C-4B5E-98C7-30567E12D636}" type="pres">
      <dgm:prSet presAssocID="{D5D9933A-E361-413B-A29D-BCE17733BB2F}" presName="descendantArrow" presStyleCnt="0"/>
      <dgm:spPr/>
    </dgm:pt>
    <dgm:pt modelId="{B87E31B1-FBDB-4825-BB69-92007ADE9C43}" type="pres">
      <dgm:prSet presAssocID="{697903FF-1EED-4231-8B7D-B2D3B200E212}" presName="childTextArrow" presStyleLbl="fgAccFollowNode1" presStyleIdx="2" presStyleCnt="6">
        <dgm:presLayoutVars>
          <dgm:bulletEnabled val="1"/>
        </dgm:presLayoutVars>
      </dgm:prSet>
      <dgm:spPr/>
    </dgm:pt>
    <dgm:pt modelId="{7C7D3593-23A1-4E67-A14F-8BF55094B90E}" type="pres">
      <dgm:prSet presAssocID="{9B02E1A5-26DF-4BE6-AE80-DD5FBBD08388}" presName="childTextArrow" presStyleLbl="fgAccFollowNode1" presStyleIdx="3" presStyleCnt="6">
        <dgm:presLayoutVars>
          <dgm:bulletEnabled val="1"/>
        </dgm:presLayoutVars>
      </dgm:prSet>
      <dgm:spPr/>
    </dgm:pt>
    <dgm:pt modelId="{B11C44D0-9075-4D7C-A3B2-EB034F952231}" type="pres">
      <dgm:prSet presAssocID="{01547B01-CE16-4773-8208-9D5A15747263}" presName="sp" presStyleCnt="0"/>
      <dgm:spPr/>
    </dgm:pt>
    <dgm:pt modelId="{1EAFA72E-51BC-49EA-9DE7-C76D299F6F00}" type="pres">
      <dgm:prSet presAssocID="{9B3C77E5-3E66-4E8B-9B09-4E07F80B63F0}" presName="arrowAndChildren" presStyleCnt="0"/>
      <dgm:spPr/>
    </dgm:pt>
    <dgm:pt modelId="{3364E539-2F7E-4516-9D21-DCC0BF8B1438}" type="pres">
      <dgm:prSet presAssocID="{9B3C77E5-3E66-4E8B-9B09-4E07F80B63F0}" presName="parentTextArrow" presStyleLbl="node1" presStyleIdx="1" presStyleCnt="3"/>
      <dgm:spPr/>
    </dgm:pt>
    <dgm:pt modelId="{9EFBEC3F-3507-4436-81B3-74CD9CCF690A}" type="pres">
      <dgm:prSet presAssocID="{9B3C77E5-3E66-4E8B-9B09-4E07F80B63F0}" presName="arrow" presStyleLbl="node1" presStyleIdx="2" presStyleCnt="3"/>
      <dgm:spPr/>
    </dgm:pt>
    <dgm:pt modelId="{8DF9391B-72D4-4139-B075-1E8A99A16675}" type="pres">
      <dgm:prSet presAssocID="{9B3C77E5-3E66-4E8B-9B09-4E07F80B63F0}" presName="descendantArrow" presStyleCnt="0"/>
      <dgm:spPr/>
    </dgm:pt>
    <dgm:pt modelId="{3BB9CFAB-B050-46C0-A2EA-FA0C94C5812E}" type="pres">
      <dgm:prSet presAssocID="{AB64120F-660B-414C-9B13-B1CC117C3BC8}" presName="childTextArrow" presStyleLbl="fgAccFollowNode1" presStyleIdx="4" presStyleCnt="6">
        <dgm:presLayoutVars>
          <dgm:bulletEnabled val="1"/>
        </dgm:presLayoutVars>
      </dgm:prSet>
      <dgm:spPr/>
    </dgm:pt>
    <dgm:pt modelId="{78552C20-87DA-42D6-A78B-D63FED1B9604}" type="pres">
      <dgm:prSet presAssocID="{93F4AB6D-BA3C-4623-B3A2-E22750B432E5}" presName="childTextArrow" presStyleLbl="fgAccFollowNode1" presStyleIdx="5" presStyleCnt="6">
        <dgm:presLayoutVars>
          <dgm:bulletEnabled val="1"/>
        </dgm:presLayoutVars>
      </dgm:prSet>
      <dgm:spPr/>
    </dgm:pt>
  </dgm:ptLst>
  <dgm:cxnLst>
    <dgm:cxn modelId="{170D6C17-087A-4CF0-B277-AB1351D9BE4D}" type="presOf" srcId="{F25FED77-B965-4124-9C00-EB5FA0B60938}" destId="{49514848-EC77-470E-BCB0-A44941103F45}" srcOrd="1" destOrd="0" presId="urn:microsoft.com/office/officeart/2005/8/layout/process4"/>
    <dgm:cxn modelId="{1AB6441E-0B2F-4813-A47C-0499C5D9F00C}" type="presOf" srcId="{697903FF-1EED-4231-8B7D-B2D3B200E212}" destId="{B87E31B1-FBDB-4825-BB69-92007ADE9C43}" srcOrd="0" destOrd="0" presId="urn:microsoft.com/office/officeart/2005/8/layout/process4"/>
    <dgm:cxn modelId="{F1C92A29-2F10-453A-A44E-E44BAD8AC106}" type="presOf" srcId="{93F4AB6D-BA3C-4623-B3A2-E22750B432E5}" destId="{78552C20-87DA-42D6-A78B-D63FED1B9604}" srcOrd="0" destOrd="0" presId="urn:microsoft.com/office/officeart/2005/8/layout/process4"/>
    <dgm:cxn modelId="{EA7BE22C-47CE-40C0-BCAC-2201EDB3C044}" type="presOf" srcId="{F25FED77-B965-4124-9C00-EB5FA0B60938}" destId="{F6EEE0FA-4A76-4871-9105-E0C466665ACB}" srcOrd="0" destOrd="0" presId="urn:microsoft.com/office/officeart/2005/8/layout/process4"/>
    <dgm:cxn modelId="{79B5F52E-E1E1-4CBA-86F3-5776908E7549}" type="presOf" srcId="{AB64120F-660B-414C-9B13-B1CC117C3BC8}" destId="{3BB9CFAB-B050-46C0-A2EA-FA0C94C5812E}" srcOrd="0" destOrd="0" presId="urn:microsoft.com/office/officeart/2005/8/layout/process4"/>
    <dgm:cxn modelId="{0757B65F-0433-418F-8DE8-F2852212BD1A}" srcId="{D5D9933A-E361-413B-A29D-BCE17733BB2F}" destId="{697903FF-1EED-4231-8B7D-B2D3B200E212}" srcOrd="0" destOrd="0" parTransId="{0BA7BE93-623E-48D2-8100-8D08361F7261}" sibTransId="{7B2DF16F-CCAB-483F-8508-C5352E382705}"/>
    <dgm:cxn modelId="{77FEE74E-FFC0-406F-BE9D-798FFADFE78A}" type="presOf" srcId="{D5D9933A-E361-413B-A29D-BCE17733BB2F}" destId="{BDC1ADC1-F0A9-454F-AE08-0F2B0266C586}" srcOrd="0" destOrd="0" presId="urn:microsoft.com/office/officeart/2005/8/layout/process4"/>
    <dgm:cxn modelId="{8B1BD278-2B3E-4236-87EF-D8EDBC0826C3}" srcId="{9B3C77E5-3E66-4E8B-9B09-4E07F80B63F0}" destId="{93F4AB6D-BA3C-4623-B3A2-E22750B432E5}" srcOrd="1" destOrd="0" parTransId="{C5D499D8-02C7-4A25-9649-F89F6CD751BD}" sibTransId="{7E836FF2-714F-4CCF-8DDB-B7F86E28E1F1}"/>
    <dgm:cxn modelId="{98A82881-4591-4FED-AA01-0E2A24BA302B}" type="presOf" srcId="{D6C157FA-6AC1-48AF-A995-E9DB03B53E0E}" destId="{37FE60FF-D0AE-48A6-B498-FEEBA9B8F4A5}" srcOrd="0" destOrd="0" presId="urn:microsoft.com/office/officeart/2005/8/layout/process4"/>
    <dgm:cxn modelId="{B182F588-F881-4C8A-8753-93B0C388AF92}" type="presOf" srcId="{9B3C77E5-3E66-4E8B-9B09-4E07F80B63F0}" destId="{3364E539-2F7E-4516-9D21-DCC0BF8B1438}" srcOrd="0" destOrd="0" presId="urn:microsoft.com/office/officeart/2005/8/layout/process4"/>
    <dgm:cxn modelId="{19221D8B-FF2B-44BA-A31D-0CED4B22E4E7}" srcId="{D5D9933A-E361-413B-A29D-BCE17733BB2F}" destId="{9B02E1A5-26DF-4BE6-AE80-DD5FBBD08388}" srcOrd="1" destOrd="0" parTransId="{C4A97EFD-2D83-415F-9F51-7DDFD9A36F8A}" sibTransId="{3085E070-A291-48BC-9B1C-9DF8EC2ED235}"/>
    <dgm:cxn modelId="{2EEBC88D-7AB2-4323-8596-5385A6B5A5B1}" type="presOf" srcId="{9B02E1A5-26DF-4BE6-AE80-DD5FBBD08388}" destId="{7C7D3593-23A1-4E67-A14F-8BF55094B90E}" srcOrd="0" destOrd="0" presId="urn:microsoft.com/office/officeart/2005/8/layout/process4"/>
    <dgm:cxn modelId="{C114A28E-CE01-4A1F-A553-24D558E14997}" type="presOf" srcId="{D5D9933A-E361-413B-A29D-BCE17733BB2F}" destId="{7C830324-3C83-4F7D-9216-452615AA4C53}" srcOrd="1" destOrd="0" presId="urn:microsoft.com/office/officeart/2005/8/layout/process4"/>
    <dgm:cxn modelId="{2CCAE2A4-90BA-416C-832B-58C408EE333E}" type="presOf" srcId="{49F4613B-DD9D-48A0-9779-8E4FABA29378}" destId="{51894006-2525-4FAB-B427-0AA9A0FA55A0}" srcOrd="0" destOrd="0" presId="urn:microsoft.com/office/officeart/2005/8/layout/process4"/>
    <dgm:cxn modelId="{D79D64A7-0049-4BFA-8587-AF07EAC0F115}" type="presOf" srcId="{FE3C41EA-1C63-4B48-A9EA-E0F1CF053EF4}" destId="{F83A3ADF-8085-443E-BCBB-AE3AAF821E25}" srcOrd="0" destOrd="0" presId="urn:microsoft.com/office/officeart/2005/8/layout/process4"/>
    <dgm:cxn modelId="{905AC1AC-9D8E-464A-9DFF-609C0702126D}" srcId="{49F4613B-DD9D-48A0-9779-8E4FABA29378}" destId="{9B3C77E5-3E66-4E8B-9B09-4E07F80B63F0}" srcOrd="0" destOrd="0" parTransId="{2B5E144F-A1A3-4FE5-8A42-975C671A139D}" sibTransId="{01547B01-CE16-4773-8208-9D5A15747263}"/>
    <dgm:cxn modelId="{995745B8-3A63-4CE2-8E1C-C762285F6F02}" srcId="{49F4613B-DD9D-48A0-9779-8E4FABA29378}" destId="{D5D9933A-E361-413B-A29D-BCE17733BB2F}" srcOrd="1" destOrd="0" parTransId="{6833BDD8-159B-4742-B1F5-7A859B2AADC1}" sibTransId="{F6CFF456-65B5-46F1-B12C-664D0D51712B}"/>
    <dgm:cxn modelId="{F5B337C7-DB5E-4962-8A6F-144128003E9D}" srcId="{F25FED77-B965-4124-9C00-EB5FA0B60938}" destId="{FE3C41EA-1C63-4B48-A9EA-E0F1CF053EF4}" srcOrd="0" destOrd="0" parTransId="{35CC1B23-1800-4D49-9890-26111208454F}" sibTransId="{85A853B2-9C4D-4575-8FAB-675ED5CE6B29}"/>
    <dgm:cxn modelId="{5622C3DB-FA3C-4EED-9FE9-3B41E3965E9F}" srcId="{F25FED77-B965-4124-9C00-EB5FA0B60938}" destId="{D6C157FA-6AC1-48AF-A995-E9DB03B53E0E}" srcOrd="1" destOrd="0" parTransId="{DAB97027-AF30-4E15-BB01-1F5DAA90616B}" sibTransId="{95C639E3-28B8-4E16-89BD-80709887DB80}"/>
    <dgm:cxn modelId="{3DB194E3-E020-4AD9-BA1A-D2F589F66D49}" type="presOf" srcId="{9B3C77E5-3E66-4E8B-9B09-4E07F80B63F0}" destId="{9EFBEC3F-3507-4436-81B3-74CD9CCF690A}" srcOrd="1" destOrd="0" presId="urn:microsoft.com/office/officeart/2005/8/layout/process4"/>
    <dgm:cxn modelId="{8EC77AE6-A00F-410C-AB16-E2FD886661EE}" srcId="{9B3C77E5-3E66-4E8B-9B09-4E07F80B63F0}" destId="{AB64120F-660B-414C-9B13-B1CC117C3BC8}" srcOrd="0" destOrd="0" parTransId="{023F5D58-5229-4781-9FAB-BF58DC7987F3}" sibTransId="{63EFF56D-7F09-479A-B5AF-A0542ECB93D0}"/>
    <dgm:cxn modelId="{858FE7FC-1A94-4610-A9DE-665996C00181}" srcId="{49F4613B-DD9D-48A0-9779-8E4FABA29378}" destId="{F25FED77-B965-4124-9C00-EB5FA0B60938}" srcOrd="2" destOrd="0" parTransId="{02EFC8C3-6EE0-4A50-AE17-EA8F9A9380CE}" sibTransId="{A0817FCB-3BE7-4E3C-8F4F-3BB22984EFAA}"/>
    <dgm:cxn modelId="{FEE43880-6532-4269-8DE1-0E6298A8AAF9}" type="presParOf" srcId="{51894006-2525-4FAB-B427-0AA9A0FA55A0}" destId="{3CBDAC0C-794D-4AB6-996F-BDF2105DF143}" srcOrd="0" destOrd="0" presId="urn:microsoft.com/office/officeart/2005/8/layout/process4"/>
    <dgm:cxn modelId="{04A49D17-B436-4A28-9393-E16BDB361B0E}" type="presParOf" srcId="{3CBDAC0C-794D-4AB6-996F-BDF2105DF143}" destId="{F6EEE0FA-4A76-4871-9105-E0C466665ACB}" srcOrd="0" destOrd="0" presId="urn:microsoft.com/office/officeart/2005/8/layout/process4"/>
    <dgm:cxn modelId="{F7C3003A-187C-47B9-988F-38C7CAEA858B}" type="presParOf" srcId="{3CBDAC0C-794D-4AB6-996F-BDF2105DF143}" destId="{49514848-EC77-470E-BCB0-A44941103F45}" srcOrd="1" destOrd="0" presId="urn:microsoft.com/office/officeart/2005/8/layout/process4"/>
    <dgm:cxn modelId="{710CEBB9-6547-42A5-90E5-C5C1017E9841}" type="presParOf" srcId="{3CBDAC0C-794D-4AB6-996F-BDF2105DF143}" destId="{D758E7C3-0C54-4691-B8EA-6557FFA9DF08}" srcOrd="2" destOrd="0" presId="urn:microsoft.com/office/officeart/2005/8/layout/process4"/>
    <dgm:cxn modelId="{00A2BA09-7ECD-4292-A5D5-7B4FA30F56CA}" type="presParOf" srcId="{D758E7C3-0C54-4691-B8EA-6557FFA9DF08}" destId="{F83A3ADF-8085-443E-BCBB-AE3AAF821E25}" srcOrd="0" destOrd="0" presId="urn:microsoft.com/office/officeart/2005/8/layout/process4"/>
    <dgm:cxn modelId="{62B13635-AA9C-42DE-801B-05D9033C3FBA}" type="presParOf" srcId="{D758E7C3-0C54-4691-B8EA-6557FFA9DF08}" destId="{37FE60FF-D0AE-48A6-B498-FEEBA9B8F4A5}" srcOrd="1" destOrd="0" presId="urn:microsoft.com/office/officeart/2005/8/layout/process4"/>
    <dgm:cxn modelId="{BD58465B-01D6-40ED-AAB9-DB305EA83B5A}" type="presParOf" srcId="{51894006-2525-4FAB-B427-0AA9A0FA55A0}" destId="{B526E5B2-E66B-44E5-9112-C0D82A80B985}" srcOrd="1" destOrd="0" presId="urn:microsoft.com/office/officeart/2005/8/layout/process4"/>
    <dgm:cxn modelId="{5054D35B-EFDA-435B-96C5-F4181A1A18B1}" type="presParOf" srcId="{51894006-2525-4FAB-B427-0AA9A0FA55A0}" destId="{1EEDF2FA-7CFE-490F-8E06-53683A92F5BE}" srcOrd="2" destOrd="0" presId="urn:microsoft.com/office/officeart/2005/8/layout/process4"/>
    <dgm:cxn modelId="{E1E9C791-09E7-4B11-9ADE-5F0ECDDCC773}" type="presParOf" srcId="{1EEDF2FA-7CFE-490F-8E06-53683A92F5BE}" destId="{BDC1ADC1-F0A9-454F-AE08-0F2B0266C586}" srcOrd="0" destOrd="0" presId="urn:microsoft.com/office/officeart/2005/8/layout/process4"/>
    <dgm:cxn modelId="{68F8306A-007F-48F5-A557-7543808140FF}" type="presParOf" srcId="{1EEDF2FA-7CFE-490F-8E06-53683A92F5BE}" destId="{7C830324-3C83-4F7D-9216-452615AA4C53}" srcOrd="1" destOrd="0" presId="urn:microsoft.com/office/officeart/2005/8/layout/process4"/>
    <dgm:cxn modelId="{EF4F3B08-AA0E-47CE-B677-71C5B125C8A0}" type="presParOf" srcId="{1EEDF2FA-7CFE-490F-8E06-53683A92F5BE}" destId="{2C5565F8-681C-4B5E-98C7-30567E12D636}" srcOrd="2" destOrd="0" presId="urn:microsoft.com/office/officeart/2005/8/layout/process4"/>
    <dgm:cxn modelId="{E2A1D62A-7699-4954-91C2-F7653BDBB98B}" type="presParOf" srcId="{2C5565F8-681C-4B5E-98C7-30567E12D636}" destId="{B87E31B1-FBDB-4825-BB69-92007ADE9C43}" srcOrd="0" destOrd="0" presId="urn:microsoft.com/office/officeart/2005/8/layout/process4"/>
    <dgm:cxn modelId="{615A6DA2-9797-488C-8B38-2BAEBD4D4028}" type="presParOf" srcId="{2C5565F8-681C-4B5E-98C7-30567E12D636}" destId="{7C7D3593-23A1-4E67-A14F-8BF55094B90E}" srcOrd="1" destOrd="0" presId="urn:microsoft.com/office/officeart/2005/8/layout/process4"/>
    <dgm:cxn modelId="{E4FC0728-278B-4A12-8DEB-5448208D1CE1}" type="presParOf" srcId="{51894006-2525-4FAB-B427-0AA9A0FA55A0}" destId="{B11C44D0-9075-4D7C-A3B2-EB034F952231}" srcOrd="3" destOrd="0" presId="urn:microsoft.com/office/officeart/2005/8/layout/process4"/>
    <dgm:cxn modelId="{9F995E62-626D-4AB8-AE8E-4A42CF59BE04}" type="presParOf" srcId="{51894006-2525-4FAB-B427-0AA9A0FA55A0}" destId="{1EAFA72E-51BC-49EA-9DE7-C76D299F6F00}" srcOrd="4" destOrd="0" presId="urn:microsoft.com/office/officeart/2005/8/layout/process4"/>
    <dgm:cxn modelId="{E0787F0A-4005-4844-ACE4-882A14DB85E2}" type="presParOf" srcId="{1EAFA72E-51BC-49EA-9DE7-C76D299F6F00}" destId="{3364E539-2F7E-4516-9D21-DCC0BF8B1438}" srcOrd="0" destOrd="0" presId="urn:microsoft.com/office/officeart/2005/8/layout/process4"/>
    <dgm:cxn modelId="{56677F9F-EC90-43C3-B0E0-5E954AF656AE}" type="presParOf" srcId="{1EAFA72E-51BC-49EA-9DE7-C76D299F6F00}" destId="{9EFBEC3F-3507-4436-81B3-74CD9CCF690A}" srcOrd="1" destOrd="0" presId="urn:microsoft.com/office/officeart/2005/8/layout/process4"/>
    <dgm:cxn modelId="{F0A89522-9C2C-44F2-BC59-57012ABD0A3A}" type="presParOf" srcId="{1EAFA72E-51BC-49EA-9DE7-C76D299F6F00}" destId="{8DF9391B-72D4-4139-B075-1E8A99A16675}" srcOrd="2" destOrd="0" presId="urn:microsoft.com/office/officeart/2005/8/layout/process4"/>
    <dgm:cxn modelId="{759E68B6-249F-4F4E-827D-F550EEA5FE67}" type="presParOf" srcId="{8DF9391B-72D4-4139-B075-1E8A99A16675}" destId="{3BB9CFAB-B050-46C0-A2EA-FA0C94C5812E}" srcOrd="0" destOrd="0" presId="urn:microsoft.com/office/officeart/2005/8/layout/process4"/>
    <dgm:cxn modelId="{08AA48AE-B125-4128-9969-F83BB4EF092E}" type="presParOf" srcId="{8DF9391B-72D4-4139-B075-1E8A99A16675}" destId="{78552C20-87DA-42D6-A78B-D63FED1B9604}"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C238436-668A-4F2C-A7DA-09C96CEB6EF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F483F0CE-A508-4B70-8DC1-6D559109D139}">
      <dgm:prSet phldrT="[Testo]"/>
      <dgm:spPr/>
      <dgm:t>
        <a:bodyPr/>
        <a:lstStyle/>
        <a:p>
          <a:r>
            <a:rPr lang="it-IT" dirty="0"/>
            <a:t>Valore contabile del bene oggetto di assegnazione</a:t>
          </a:r>
        </a:p>
      </dgm:t>
    </dgm:pt>
    <dgm:pt modelId="{A4420966-3293-4A76-A44B-9D99D68A88DD}" type="parTrans" cxnId="{40705938-FF9B-45DA-8283-793A5CA67579}">
      <dgm:prSet/>
      <dgm:spPr/>
      <dgm:t>
        <a:bodyPr/>
        <a:lstStyle/>
        <a:p>
          <a:endParaRPr lang="it-IT"/>
        </a:p>
      </dgm:t>
    </dgm:pt>
    <dgm:pt modelId="{E3B36649-B352-4A2B-A691-030EB3ED957B}" type="sibTrans" cxnId="{40705938-FF9B-45DA-8283-793A5CA67579}">
      <dgm:prSet/>
      <dgm:spPr/>
      <dgm:t>
        <a:bodyPr/>
        <a:lstStyle/>
        <a:p>
          <a:endParaRPr lang="it-IT"/>
        </a:p>
      </dgm:t>
    </dgm:pt>
    <dgm:pt modelId="{B76B4279-60DD-436B-8699-EB1BD26D276D}">
      <dgm:prSet phldrT="[Testo]"/>
      <dgm:spPr/>
      <dgm:t>
        <a:bodyPr/>
        <a:lstStyle/>
        <a:p>
          <a:r>
            <a:rPr lang="it-IT" dirty="0"/>
            <a:t>Non deve risultare superiore</a:t>
          </a:r>
        </a:p>
      </dgm:t>
    </dgm:pt>
    <dgm:pt modelId="{B2FAB2A1-D77A-4FDB-B4CD-5559544CF98A}" type="parTrans" cxnId="{C6F792A7-B3DA-42A1-8249-5A382D884D55}">
      <dgm:prSet/>
      <dgm:spPr/>
      <dgm:t>
        <a:bodyPr/>
        <a:lstStyle/>
        <a:p>
          <a:endParaRPr lang="it-IT"/>
        </a:p>
      </dgm:t>
    </dgm:pt>
    <dgm:pt modelId="{287F6522-CAB4-4C2D-ACE5-D7B5737445D3}" type="sibTrans" cxnId="{C6F792A7-B3DA-42A1-8249-5A382D884D55}">
      <dgm:prSet/>
      <dgm:spPr/>
      <dgm:t>
        <a:bodyPr/>
        <a:lstStyle/>
        <a:p>
          <a:endParaRPr lang="it-IT"/>
        </a:p>
      </dgm:t>
    </dgm:pt>
    <dgm:pt modelId="{09EB13F8-3389-4695-881F-39D9309FA268}">
      <dgm:prSet phldrT="[Testo]"/>
      <dgm:spPr/>
      <dgm:t>
        <a:bodyPr/>
        <a:lstStyle/>
        <a:p>
          <a:r>
            <a:rPr lang="it-IT" dirty="0"/>
            <a:t>Alle voci di patrimonio netto che saranno annullate a seguito dell’assegnazione</a:t>
          </a:r>
        </a:p>
      </dgm:t>
    </dgm:pt>
    <dgm:pt modelId="{7D71419F-CADC-438B-AEBE-D06F131F6FE3}" type="parTrans" cxnId="{A8B1BE8D-F81F-431F-9023-D2A2B24DB359}">
      <dgm:prSet/>
      <dgm:spPr/>
      <dgm:t>
        <a:bodyPr/>
        <a:lstStyle/>
        <a:p>
          <a:endParaRPr lang="it-IT"/>
        </a:p>
      </dgm:t>
    </dgm:pt>
    <dgm:pt modelId="{2ED0C1F2-06F0-4B20-AD27-9A4F526B481B}" type="sibTrans" cxnId="{A8B1BE8D-F81F-431F-9023-D2A2B24DB359}">
      <dgm:prSet/>
      <dgm:spPr/>
      <dgm:t>
        <a:bodyPr/>
        <a:lstStyle/>
        <a:p>
          <a:endParaRPr lang="it-IT"/>
        </a:p>
      </dgm:t>
    </dgm:pt>
    <dgm:pt modelId="{513781F9-9E1B-4A79-AD6E-A7E2FA4A0919}" type="pres">
      <dgm:prSet presAssocID="{9C238436-668A-4F2C-A7DA-09C96CEB6EF1}" presName="outerComposite" presStyleCnt="0">
        <dgm:presLayoutVars>
          <dgm:chMax val="5"/>
          <dgm:dir/>
          <dgm:resizeHandles val="exact"/>
        </dgm:presLayoutVars>
      </dgm:prSet>
      <dgm:spPr/>
    </dgm:pt>
    <dgm:pt modelId="{CEC8FCAB-9673-493B-AAD1-BF2E35EE6628}" type="pres">
      <dgm:prSet presAssocID="{9C238436-668A-4F2C-A7DA-09C96CEB6EF1}" presName="dummyMaxCanvas" presStyleCnt="0">
        <dgm:presLayoutVars/>
      </dgm:prSet>
      <dgm:spPr/>
    </dgm:pt>
    <dgm:pt modelId="{EAE7C21C-0ECE-4848-8882-14567125222B}" type="pres">
      <dgm:prSet presAssocID="{9C238436-668A-4F2C-A7DA-09C96CEB6EF1}" presName="ThreeNodes_1" presStyleLbl="node1" presStyleIdx="0" presStyleCnt="3">
        <dgm:presLayoutVars>
          <dgm:bulletEnabled val="1"/>
        </dgm:presLayoutVars>
      </dgm:prSet>
      <dgm:spPr/>
    </dgm:pt>
    <dgm:pt modelId="{8C010DD8-6F37-436C-A26A-EE7CB3CE9148}" type="pres">
      <dgm:prSet presAssocID="{9C238436-668A-4F2C-A7DA-09C96CEB6EF1}" presName="ThreeNodes_2" presStyleLbl="node1" presStyleIdx="1" presStyleCnt="3">
        <dgm:presLayoutVars>
          <dgm:bulletEnabled val="1"/>
        </dgm:presLayoutVars>
      </dgm:prSet>
      <dgm:spPr/>
    </dgm:pt>
    <dgm:pt modelId="{A5D2F24F-47FB-47C1-BC57-D6C5C4E7E8C4}" type="pres">
      <dgm:prSet presAssocID="{9C238436-668A-4F2C-A7DA-09C96CEB6EF1}" presName="ThreeNodes_3" presStyleLbl="node1" presStyleIdx="2" presStyleCnt="3">
        <dgm:presLayoutVars>
          <dgm:bulletEnabled val="1"/>
        </dgm:presLayoutVars>
      </dgm:prSet>
      <dgm:spPr/>
    </dgm:pt>
    <dgm:pt modelId="{3007BAF4-4C00-4BDA-A9D2-FC80A32E04FE}" type="pres">
      <dgm:prSet presAssocID="{9C238436-668A-4F2C-A7DA-09C96CEB6EF1}" presName="ThreeConn_1-2" presStyleLbl="fgAccFollowNode1" presStyleIdx="0" presStyleCnt="2">
        <dgm:presLayoutVars>
          <dgm:bulletEnabled val="1"/>
        </dgm:presLayoutVars>
      </dgm:prSet>
      <dgm:spPr/>
    </dgm:pt>
    <dgm:pt modelId="{B69639CE-5D1D-4CE9-8628-858D9B32DFDA}" type="pres">
      <dgm:prSet presAssocID="{9C238436-668A-4F2C-A7DA-09C96CEB6EF1}" presName="ThreeConn_2-3" presStyleLbl="fgAccFollowNode1" presStyleIdx="1" presStyleCnt="2">
        <dgm:presLayoutVars>
          <dgm:bulletEnabled val="1"/>
        </dgm:presLayoutVars>
      </dgm:prSet>
      <dgm:spPr/>
    </dgm:pt>
    <dgm:pt modelId="{E4309001-B7EF-414A-9E46-F712B591F599}" type="pres">
      <dgm:prSet presAssocID="{9C238436-668A-4F2C-A7DA-09C96CEB6EF1}" presName="ThreeNodes_1_text" presStyleLbl="node1" presStyleIdx="2" presStyleCnt="3">
        <dgm:presLayoutVars>
          <dgm:bulletEnabled val="1"/>
        </dgm:presLayoutVars>
      </dgm:prSet>
      <dgm:spPr/>
    </dgm:pt>
    <dgm:pt modelId="{6518C1EA-41DA-41FF-A6FB-306F3F04165B}" type="pres">
      <dgm:prSet presAssocID="{9C238436-668A-4F2C-A7DA-09C96CEB6EF1}" presName="ThreeNodes_2_text" presStyleLbl="node1" presStyleIdx="2" presStyleCnt="3">
        <dgm:presLayoutVars>
          <dgm:bulletEnabled val="1"/>
        </dgm:presLayoutVars>
      </dgm:prSet>
      <dgm:spPr/>
    </dgm:pt>
    <dgm:pt modelId="{5FAD7284-0810-4D70-A703-59DA26B1BFDF}" type="pres">
      <dgm:prSet presAssocID="{9C238436-668A-4F2C-A7DA-09C96CEB6EF1}" presName="ThreeNodes_3_text" presStyleLbl="node1" presStyleIdx="2" presStyleCnt="3">
        <dgm:presLayoutVars>
          <dgm:bulletEnabled val="1"/>
        </dgm:presLayoutVars>
      </dgm:prSet>
      <dgm:spPr/>
    </dgm:pt>
  </dgm:ptLst>
  <dgm:cxnLst>
    <dgm:cxn modelId="{63E8551B-C46C-4E32-B960-AD5F7EDBA767}" type="presOf" srcId="{09EB13F8-3389-4695-881F-39D9309FA268}" destId="{5FAD7284-0810-4D70-A703-59DA26B1BFDF}" srcOrd="1" destOrd="0" presId="urn:microsoft.com/office/officeart/2005/8/layout/vProcess5"/>
    <dgm:cxn modelId="{F4106F2E-8040-4C80-97B1-9596AC809C77}" type="presOf" srcId="{F483F0CE-A508-4B70-8DC1-6D559109D139}" destId="{EAE7C21C-0ECE-4848-8882-14567125222B}" srcOrd="0" destOrd="0" presId="urn:microsoft.com/office/officeart/2005/8/layout/vProcess5"/>
    <dgm:cxn modelId="{C594E834-EB2C-4888-A6FA-40F9220D69A4}" type="presOf" srcId="{287F6522-CAB4-4C2D-ACE5-D7B5737445D3}" destId="{B69639CE-5D1D-4CE9-8628-858D9B32DFDA}" srcOrd="0" destOrd="0" presId="urn:microsoft.com/office/officeart/2005/8/layout/vProcess5"/>
    <dgm:cxn modelId="{40705938-FF9B-45DA-8283-793A5CA67579}" srcId="{9C238436-668A-4F2C-A7DA-09C96CEB6EF1}" destId="{F483F0CE-A508-4B70-8DC1-6D559109D139}" srcOrd="0" destOrd="0" parTransId="{A4420966-3293-4A76-A44B-9D99D68A88DD}" sibTransId="{E3B36649-B352-4A2B-A691-030EB3ED957B}"/>
    <dgm:cxn modelId="{7492475D-9BD0-4B15-9D0E-86BA2615CC53}" type="presOf" srcId="{9C238436-668A-4F2C-A7DA-09C96CEB6EF1}" destId="{513781F9-9E1B-4A79-AD6E-A7E2FA4A0919}" srcOrd="0" destOrd="0" presId="urn:microsoft.com/office/officeart/2005/8/layout/vProcess5"/>
    <dgm:cxn modelId="{5CD44245-E1DA-4075-B065-07ED9A4BA04C}" type="presOf" srcId="{B76B4279-60DD-436B-8699-EB1BD26D276D}" destId="{8C010DD8-6F37-436C-A26A-EE7CB3CE9148}" srcOrd="0" destOrd="0" presId="urn:microsoft.com/office/officeart/2005/8/layout/vProcess5"/>
    <dgm:cxn modelId="{700EEB6A-75C6-4995-8B1F-D6D72D7EFE4B}" type="presOf" srcId="{B76B4279-60DD-436B-8699-EB1BD26D276D}" destId="{6518C1EA-41DA-41FF-A6FB-306F3F04165B}" srcOrd="1" destOrd="0" presId="urn:microsoft.com/office/officeart/2005/8/layout/vProcess5"/>
    <dgm:cxn modelId="{38E9C186-9A22-42C4-B0E4-A1142CB6770E}" type="presOf" srcId="{09EB13F8-3389-4695-881F-39D9309FA268}" destId="{A5D2F24F-47FB-47C1-BC57-D6C5C4E7E8C4}" srcOrd="0" destOrd="0" presId="urn:microsoft.com/office/officeart/2005/8/layout/vProcess5"/>
    <dgm:cxn modelId="{A8B1BE8D-F81F-431F-9023-D2A2B24DB359}" srcId="{9C238436-668A-4F2C-A7DA-09C96CEB6EF1}" destId="{09EB13F8-3389-4695-881F-39D9309FA268}" srcOrd="2" destOrd="0" parTransId="{7D71419F-CADC-438B-AEBE-D06F131F6FE3}" sibTransId="{2ED0C1F2-06F0-4B20-AD27-9A4F526B481B}"/>
    <dgm:cxn modelId="{8DCF609D-3107-45C4-8507-02D87B3B2DD5}" type="presOf" srcId="{E3B36649-B352-4A2B-A691-030EB3ED957B}" destId="{3007BAF4-4C00-4BDA-A9D2-FC80A32E04FE}" srcOrd="0" destOrd="0" presId="urn:microsoft.com/office/officeart/2005/8/layout/vProcess5"/>
    <dgm:cxn modelId="{C6F792A7-B3DA-42A1-8249-5A382D884D55}" srcId="{9C238436-668A-4F2C-A7DA-09C96CEB6EF1}" destId="{B76B4279-60DD-436B-8699-EB1BD26D276D}" srcOrd="1" destOrd="0" parTransId="{B2FAB2A1-D77A-4FDB-B4CD-5559544CF98A}" sibTransId="{287F6522-CAB4-4C2D-ACE5-D7B5737445D3}"/>
    <dgm:cxn modelId="{AD098EDA-7CB9-427D-82A9-E78715B3627B}" type="presOf" srcId="{F483F0CE-A508-4B70-8DC1-6D559109D139}" destId="{E4309001-B7EF-414A-9E46-F712B591F599}" srcOrd="1" destOrd="0" presId="urn:microsoft.com/office/officeart/2005/8/layout/vProcess5"/>
    <dgm:cxn modelId="{AD1B2CC6-348B-447D-B66B-2C10021D1AF7}" type="presParOf" srcId="{513781F9-9E1B-4A79-AD6E-A7E2FA4A0919}" destId="{CEC8FCAB-9673-493B-AAD1-BF2E35EE6628}" srcOrd="0" destOrd="0" presId="urn:microsoft.com/office/officeart/2005/8/layout/vProcess5"/>
    <dgm:cxn modelId="{85E1388A-2045-4E15-9C4B-F1E982EE889A}" type="presParOf" srcId="{513781F9-9E1B-4A79-AD6E-A7E2FA4A0919}" destId="{EAE7C21C-0ECE-4848-8882-14567125222B}" srcOrd="1" destOrd="0" presId="urn:microsoft.com/office/officeart/2005/8/layout/vProcess5"/>
    <dgm:cxn modelId="{5ED526F3-6AC0-49EF-8B6F-213944A81212}" type="presParOf" srcId="{513781F9-9E1B-4A79-AD6E-A7E2FA4A0919}" destId="{8C010DD8-6F37-436C-A26A-EE7CB3CE9148}" srcOrd="2" destOrd="0" presId="urn:microsoft.com/office/officeart/2005/8/layout/vProcess5"/>
    <dgm:cxn modelId="{29B7B350-4FAA-45F3-B73C-0734F613DA01}" type="presParOf" srcId="{513781F9-9E1B-4A79-AD6E-A7E2FA4A0919}" destId="{A5D2F24F-47FB-47C1-BC57-D6C5C4E7E8C4}" srcOrd="3" destOrd="0" presId="urn:microsoft.com/office/officeart/2005/8/layout/vProcess5"/>
    <dgm:cxn modelId="{83B8017D-76F5-4128-8A75-BCF4EA5F8D8B}" type="presParOf" srcId="{513781F9-9E1B-4A79-AD6E-A7E2FA4A0919}" destId="{3007BAF4-4C00-4BDA-A9D2-FC80A32E04FE}" srcOrd="4" destOrd="0" presId="urn:microsoft.com/office/officeart/2005/8/layout/vProcess5"/>
    <dgm:cxn modelId="{1D0EB7A6-FADF-48A8-BA00-97CFCF28980D}" type="presParOf" srcId="{513781F9-9E1B-4A79-AD6E-A7E2FA4A0919}" destId="{B69639CE-5D1D-4CE9-8628-858D9B32DFDA}" srcOrd="5" destOrd="0" presId="urn:microsoft.com/office/officeart/2005/8/layout/vProcess5"/>
    <dgm:cxn modelId="{1B17B745-D236-489C-965C-F0529F931A9A}" type="presParOf" srcId="{513781F9-9E1B-4A79-AD6E-A7E2FA4A0919}" destId="{E4309001-B7EF-414A-9E46-F712B591F599}" srcOrd="6" destOrd="0" presId="urn:microsoft.com/office/officeart/2005/8/layout/vProcess5"/>
    <dgm:cxn modelId="{507EAD1D-967F-4F9C-854A-DD08ED6D9B90}" type="presParOf" srcId="{513781F9-9E1B-4A79-AD6E-A7E2FA4A0919}" destId="{6518C1EA-41DA-41FF-A6FB-306F3F04165B}" srcOrd="7" destOrd="0" presId="urn:microsoft.com/office/officeart/2005/8/layout/vProcess5"/>
    <dgm:cxn modelId="{CE926F11-882F-4A1F-BA45-81002AACFF14}" type="presParOf" srcId="{513781F9-9E1B-4A79-AD6E-A7E2FA4A0919}" destId="{5FAD7284-0810-4D70-A703-59DA26B1BFD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564F48E-4E57-4E9F-BC91-8C3878B74F4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5A27E73B-0C12-4D57-A23E-D3E28637A38F}">
      <dgm:prSet phldrT="[Testo]"/>
      <dgm:spPr/>
      <dgm:t>
        <a:bodyPr/>
        <a:lstStyle/>
        <a:p>
          <a:r>
            <a:rPr lang="it-IT" dirty="0"/>
            <a:t>La verifica della capienza non è necessaria</a:t>
          </a:r>
        </a:p>
      </dgm:t>
    </dgm:pt>
    <dgm:pt modelId="{5B25A412-BBA2-482C-BEF0-41E9DF451957}" type="parTrans" cxnId="{00C85F58-CBB1-4138-A510-088D0EBE90A2}">
      <dgm:prSet/>
      <dgm:spPr/>
      <dgm:t>
        <a:bodyPr/>
        <a:lstStyle/>
        <a:p>
          <a:endParaRPr lang="it-IT"/>
        </a:p>
      </dgm:t>
    </dgm:pt>
    <dgm:pt modelId="{547B8D86-2572-40CD-A546-E601B6F45016}" type="sibTrans" cxnId="{00C85F58-CBB1-4138-A510-088D0EBE90A2}">
      <dgm:prSet/>
      <dgm:spPr/>
      <dgm:t>
        <a:bodyPr/>
        <a:lstStyle/>
        <a:p>
          <a:endParaRPr lang="it-IT"/>
        </a:p>
      </dgm:t>
    </dgm:pt>
    <dgm:pt modelId="{7663F51D-927F-4B90-9C90-8AF0EA19EC66}">
      <dgm:prSet phldrT="[Testo]"/>
      <dgm:spPr/>
      <dgm:t>
        <a:bodyPr/>
        <a:lstStyle/>
        <a:p>
          <a:r>
            <a:rPr lang="it-IT" dirty="0"/>
            <a:t>Se la società assegnante è una società di persone</a:t>
          </a:r>
        </a:p>
      </dgm:t>
    </dgm:pt>
    <dgm:pt modelId="{90DF6976-5E14-4DF7-B1B6-1E359A1E43BF}" type="parTrans" cxnId="{330F2DBE-A0B4-4656-AF40-5BD8D6ECF23A}">
      <dgm:prSet/>
      <dgm:spPr/>
      <dgm:t>
        <a:bodyPr/>
        <a:lstStyle/>
        <a:p>
          <a:endParaRPr lang="it-IT"/>
        </a:p>
      </dgm:t>
    </dgm:pt>
    <dgm:pt modelId="{A4DB8CD4-55BB-4FB7-842D-0006355A7ACA}" type="sibTrans" cxnId="{330F2DBE-A0B4-4656-AF40-5BD8D6ECF23A}">
      <dgm:prSet/>
      <dgm:spPr/>
      <dgm:t>
        <a:bodyPr/>
        <a:lstStyle/>
        <a:p>
          <a:endParaRPr lang="it-IT"/>
        </a:p>
      </dgm:t>
    </dgm:pt>
    <dgm:pt modelId="{CB6609AD-05DB-45BC-BC09-50E8636357FB}">
      <dgm:prSet phldrT="[Testo]"/>
      <dgm:spPr/>
      <dgm:t>
        <a:bodyPr/>
        <a:lstStyle/>
        <a:p>
          <a:r>
            <a:rPr lang="it-IT" dirty="0"/>
            <a:t>Se l’assegnazione di immobili viene effettuata in sede di approvazione del piano di riparto finale dell’attivo</a:t>
          </a:r>
        </a:p>
      </dgm:t>
    </dgm:pt>
    <dgm:pt modelId="{13CD3642-351A-48A0-BC6B-B8AA626C4F97}" type="parTrans" cxnId="{A120D286-9D5E-4CC7-859B-B3FCA9EB889F}">
      <dgm:prSet/>
      <dgm:spPr/>
      <dgm:t>
        <a:bodyPr/>
        <a:lstStyle/>
        <a:p>
          <a:endParaRPr lang="it-IT"/>
        </a:p>
      </dgm:t>
    </dgm:pt>
    <dgm:pt modelId="{A38A7FFD-9054-4D42-9050-F2DE5D19893A}" type="sibTrans" cxnId="{A120D286-9D5E-4CC7-859B-B3FCA9EB889F}">
      <dgm:prSet/>
      <dgm:spPr/>
      <dgm:t>
        <a:bodyPr/>
        <a:lstStyle/>
        <a:p>
          <a:endParaRPr lang="it-IT"/>
        </a:p>
      </dgm:t>
    </dgm:pt>
    <dgm:pt modelId="{42683C43-E489-4013-BAA4-25D535BB9880}" type="pres">
      <dgm:prSet presAssocID="{9564F48E-4E57-4E9F-BC91-8C3878B74F40}" presName="diagram" presStyleCnt="0">
        <dgm:presLayoutVars>
          <dgm:chPref val="1"/>
          <dgm:dir/>
          <dgm:animOne val="branch"/>
          <dgm:animLvl val="lvl"/>
          <dgm:resizeHandles val="exact"/>
        </dgm:presLayoutVars>
      </dgm:prSet>
      <dgm:spPr/>
    </dgm:pt>
    <dgm:pt modelId="{D1F5D89D-0D87-48FC-8F5C-4F8D995FB24C}" type="pres">
      <dgm:prSet presAssocID="{5A27E73B-0C12-4D57-A23E-D3E28637A38F}" presName="root1" presStyleCnt="0"/>
      <dgm:spPr/>
    </dgm:pt>
    <dgm:pt modelId="{18658E9D-6E82-4FE9-8133-492C71B6F95F}" type="pres">
      <dgm:prSet presAssocID="{5A27E73B-0C12-4D57-A23E-D3E28637A38F}" presName="LevelOneTextNode" presStyleLbl="node0" presStyleIdx="0" presStyleCnt="1">
        <dgm:presLayoutVars>
          <dgm:chPref val="3"/>
        </dgm:presLayoutVars>
      </dgm:prSet>
      <dgm:spPr/>
    </dgm:pt>
    <dgm:pt modelId="{74922B31-8E7C-432D-BD13-D741629A78D3}" type="pres">
      <dgm:prSet presAssocID="{5A27E73B-0C12-4D57-A23E-D3E28637A38F}" presName="level2hierChild" presStyleCnt="0"/>
      <dgm:spPr/>
    </dgm:pt>
    <dgm:pt modelId="{FA25AE55-806F-422B-B68A-8C99B2290EA6}" type="pres">
      <dgm:prSet presAssocID="{90DF6976-5E14-4DF7-B1B6-1E359A1E43BF}" presName="conn2-1" presStyleLbl="parChTrans1D2" presStyleIdx="0" presStyleCnt="2"/>
      <dgm:spPr/>
    </dgm:pt>
    <dgm:pt modelId="{C283A936-1EA0-4A07-8C84-9B888D491427}" type="pres">
      <dgm:prSet presAssocID="{90DF6976-5E14-4DF7-B1B6-1E359A1E43BF}" presName="connTx" presStyleLbl="parChTrans1D2" presStyleIdx="0" presStyleCnt="2"/>
      <dgm:spPr/>
    </dgm:pt>
    <dgm:pt modelId="{668C1A6F-4E44-4C8D-8EE1-71702B9EB4AF}" type="pres">
      <dgm:prSet presAssocID="{7663F51D-927F-4B90-9C90-8AF0EA19EC66}" presName="root2" presStyleCnt="0"/>
      <dgm:spPr/>
    </dgm:pt>
    <dgm:pt modelId="{1FC7E508-F466-440A-AAA0-D92CA6FBD21F}" type="pres">
      <dgm:prSet presAssocID="{7663F51D-927F-4B90-9C90-8AF0EA19EC66}" presName="LevelTwoTextNode" presStyleLbl="node2" presStyleIdx="0" presStyleCnt="2">
        <dgm:presLayoutVars>
          <dgm:chPref val="3"/>
        </dgm:presLayoutVars>
      </dgm:prSet>
      <dgm:spPr/>
    </dgm:pt>
    <dgm:pt modelId="{E82B9C25-8495-4B22-8E73-9F530F86A72D}" type="pres">
      <dgm:prSet presAssocID="{7663F51D-927F-4B90-9C90-8AF0EA19EC66}" presName="level3hierChild" presStyleCnt="0"/>
      <dgm:spPr/>
    </dgm:pt>
    <dgm:pt modelId="{182F2E93-A833-437A-8D5A-8862E14E44C1}" type="pres">
      <dgm:prSet presAssocID="{13CD3642-351A-48A0-BC6B-B8AA626C4F97}" presName="conn2-1" presStyleLbl="parChTrans1D2" presStyleIdx="1" presStyleCnt="2"/>
      <dgm:spPr/>
    </dgm:pt>
    <dgm:pt modelId="{D7D44B34-B41C-42D4-97C7-4A8C8D2B60ED}" type="pres">
      <dgm:prSet presAssocID="{13CD3642-351A-48A0-BC6B-B8AA626C4F97}" presName="connTx" presStyleLbl="parChTrans1D2" presStyleIdx="1" presStyleCnt="2"/>
      <dgm:spPr/>
    </dgm:pt>
    <dgm:pt modelId="{B033ED4B-1E0D-4030-9BBE-D056B20FF418}" type="pres">
      <dgm:prSet presAssocID="{CB6609AD-05DB-45BC-BC09-50E8636357FB}" presName="root2" presStyleCnt="0"/>
      <dgm:spPr/>
    </dgm:pt>
    <dgm:pt modelId="{3E1E2558-0CB1-41A0-ACF8-246A71F22B1A}" type="pres">
      <dgm:prSet presAssocID="{CB6609AD-05DB-45BC-BC09-50E8636357FB}" presName="LevelTwoTextNode" presStyleLbl="node2" presStyleIdx="1" presStyleCnt="2">
        <dgm:presLayoutVars>
          <dgm:chPref val="3"/>
        </dgm:presLayoutVars>
      </dgm:prSet>
      <dgm:spPr/>
    </dgm:pt>
    <dgm:pt modelId="{9F7EDEF6-BEC6-4EC8-BA15-1BF4FF439633}" type="pres">
      <dgm:prSet presAssocID="{CB6609AD-05DB-45BC-BC09-50E8636357FB}" presName="level3hierChild" presStyleCnt="0"/>
      <dgm:spPr/>
    </dgm:pt>
  </dgm:ptLst>
  <dgm:cxnLst>
    <dgm:cxn modelId="{13934601-87AB-4FB5-92B3-68BB392D6150}" type="presOf" srcId="{5A27E73B-0C12-4D57-A23E-D3E28637A38F}" destId="{18658E9D-6E82-4FE9-8133-492C71B6F95F}" srcOrd="0" destOrd="0" presId="urn:microsoft.com/office/officeart/2005/8/layout/hierarchy2"/>
    <dgm:cxn modelId="{F84D960C-6A35-4E58-A8F8-FDB687CC29E2}" type="presOf" srcId="{9564F48E-4E57-4E9F-BC91-8C3878B74F40}" destId="{42683C43-E489-4013-BAA4-25D535BB9880}" srcOrd="0" destOrd="0" presId="urn:microsoft.com/office/officeart/2005/8/layout/hierarchy2"/>
    <dgm:cxn modelId="{7C1DBC34-F475-41F9-A636-DAA80043E59C}" type="presOf" srcId="{7663F51D-927F-4B90-9C90-8AF0EA19EC66}" destId="{1FC7E508-F466-440A-AAA0-D92CA6FBD21F}" srcOrd="0" destOrd="0" presId="urn:microsoft.com/office/officeart/2005/8/layout/hierarchy2"/>
    <dgm:cxn modelId="{A8FE233F-0195-4CA7-90BB-AC2BAB1EDC33}" type="presOf" srcId="{13CD3642-351A-48A0-BC6B-B8AA626C4F97}" destId="{D7D44B34-B41C-42D4-97C7-4A8C8D2B60ED}" srcOrd="1" destOrd="0" presId="urn:microsoft.com/office/officeart/2005/8/layout/hierarchy2"/>
    <dgm:cxn modelId="{21750C77-BEE8-490D-A1E1-C46AA3717AB1}" type="presOf" srcId="{90DF6976-5E14-4DF7-B1B6-1E359A1E43BF}" destId="{C283A936-1EA0-4A07-8C84-9B888D491427}" srcOrd="1" destOrd="0" presId="urn:microsoft.com/office/officeart/2005/8/layout/hierarchy2"/>
    <dgm:cxn modelId="{00C85F58-CBB1-4138-A510-088D0EBE90A2}" srcId="{9564F48E-4E57-4E9F-BC91-8C3878B74F40}" destId="{5A27E73B-0C12-4D57-A23E-D3E28637A38F}" srcOrd="0" destOrd="0" parTransId="{5B25A412-BBA2-482C-BEF0-41E9DF451957}" sibTransId="{547B8D86-2572-40CD-A546-E601B6F45016}"/>
    <dgm:cxn modelId="{A120D286-9D5E-4CC7-859B-B3FCA9EB889F}" srcId="{5A27E73B-0C12-4D57-A23E-D3E28637A38F}" destId="{CB6609AD-05DB-45BC-BC09-50E8636357FB}" srcOrd="1" destOrd="0" parTransId="{13CD3642-351A-48A0-BC6B-B8AA626C4F97}" sibTransId="{A38A7FFD-9054-4D42-9050-F2DE5D19893A}"/>
    <dgm:cxn modelId="{330F2DBE-A0B4-4656-AF40-5BD8D6ECF23A}" srcId="{5A27E73B-0C12-4D57-A23E-D3E28637A38F}" destId="{7663F51D-927F-4B90-9C90-8AF0EA19EC66}" srcOrd="0" destOrd="0" parTransId="{90DF6976-5E14-4DF7-B1B6-1E359A1E43BF}" sibTransId="{A4DB8CD4-55BB-4FB7-842D-0006355A7ACA}"/>
    <dgm:cxn modelId="{68E753C9-D44D-4AEE-AD49-2AFBEEF48E3B}" type="presOf" srcId="{90DF6976-5E14-4DF7-B1B6-1E359A1E43BF}" destId="{FA25AE55-806F-422B-B68A-8C99B2290EA6}" srcOrd="0" destOrd="0" presId="urn:microsoft.com/office/officeart/2005/8/layout/hierarchy2"/>
    <dgm:cxn modelId="{0363A8D1-7997-41D6-AB85-81D76BC12406}" type="presOf" srcId="{CB6609AD-05DB-45BC-BC09-50E8636357FB}" destId="{3E1E2558-0CB1-41A0-ACF8-246A71F22B1A}" srcOrd="0" destOrd="0" presId="urn:microsoft.com/office/officeart/2005/8/layout/hierarchy2"/>
    <dgm:cxn modelId="{F1DC0FE1-85EA-4A01-824D-2BC0DBFCD358}" type="presOf" srcId="{13CD3642-351A-48A0-BC6B-B8AA626C4F97}" destId="{182F2E93-A833-437A-8D5A-8862E14E44C1}" srcOrd="0" destOrd="0" presId="urn:microsoft.com/office/officeart/2005/8/layout/hierarchy2"/>
    <dgm:cxn modelId="{702281AD-734A-4259-9DB1-0E3F0AAE1718}" type="presParOf" srcId="{42683C43-E489-4013-BAA4-25D535BB9880}" destId="{D1F5D89D-0D87-48FC-8F5C-4F8D995FB24C}" srcOrd="0" destOrd="0" presId="urn:microsoft.com/office/officeart/2005/8/layout/hierarchy2"/>
    <dgm:cxn modelId="{13CC1988-4A16-44DD-9B02-BACA4945840A}" type="presParOf" srcId="{D1F5D89D-0D87-48FC-8F5C-4F8D995FB24C}" destId="{18658E9D-6E82-4FE9-8133-492C71B6F95F}" srcOrd="0" destOrd="0" presId="urn:microsoft.com/office/officeart/2005/8/layout/hierarchy2"/>
    <dgm:cxn modelId="{FC482056-7E82-4325-B462-EFDAFEF44078}" type="presParOf" srcId="{D1F5D89D-0D87-48FC-8F5C-4F8D995FB24C}" destId="{74922B31-8E7C-432D-BD13-D741629A78D3}" srcOrd="1" destOrd="0" presId="urn:microsoft.com/office/officeart/2005/8/layout/hierarchy2"/>
    <dgm:cxn modelId="{DE46A80E-9F0B-46AA-A338-26E1F03C2519}" type="presParOf" srcId="{74922B31-8E7C-432D-BD13-D741629A78D3}" destId="{FA25AE55-806F-422B-B68A-8C99B2290EA6}" srcOrd="0" destOrd="0" presId="urn:microsoft.com/office/officeart/2005/8/layout/hierarchy2"/>
    <dgm:cxn modelId="{122E0610-201E-4119-9123-B51727216B12}" type="presParOf" srcId="{FA25AE55-806F-422B-B68A-8C99B2290EA6}" destId="{C283A936-1EA0-4A07-8C84-9B888D491427}" srcOrd="0" destOrd="0" presId="urn:microsoft.com/office/officeart/2005/8/layout/hierarchy2"/>
    <dgm:cxn modelId="{E846ABDF-5FD8-490E-844E-41E8B3D4306A}" type="presParOf" srcId="{74922B31-8E7C-432D-BD13-D741629A78D3}" destId="{668C1A6F-4E44-4C8D-8EE1-71702B9EB4AF}" srcOrd="1" destOrd="0" presId="urn:microsoft.com/office/officeart/2005/8/layout/hierarchy2"/>
    <dgm:cxn modelId="{2061B64D-5075-42AD-BE88-0E7961027ED2}" type="presParOf" srcId="{668C1A6F-4E44-4C8D-8EE1-71702B9EB4AF}" destId="{1FC7E508-F466-440A-AAA0-D92CA6FBD21F}" srcOrd="0" destOrd="0" presId="urn:microsoft.com/office/officeart/2005/8/layout/hierarchy2"/>
    <dgm:cxn modelId="{5B74338E-4171-40E0-93FE-EF316D562DCA}" type="presParOf" srcId="{668C1A6F-4E44-4C8D-8EE1-71702B9EB4AF}" destId="{E82B9C25-8495-4B22-8E73-9F530F86A72D}" srcOrd="1" destOrd="0" presId="urn:microsoft.com/office/officeart/2005/8/layout/hierarchy2"/>
    <dgm:cxn modelId="{98BA6A89-1744-4184-A615-C591F5FD9F0D}" type="presParOf" srcId="{74922B31-8E7C-432D-BD13-D741629A78D3}" destId="{182F2E93-A833-437A-8D5A-8862E14E44C1}" srcOrd="2" destOrd="0" presId="urn:microsoft.com/office/officeart/2005/8/layout/hierarchy2"/>
    <dgm:cxn modelId="{F268769B-9C16-4974-B5E9-59D20685D8B6}" type="presParOf" srcId="{182F2E93-A833-437A-8D5A-8862E14E44C1}" destId="{D7D44B34-B41C-42D4-97C7-4A8C8D2B60ED}" srcOrd="0" destOrd="0" presId="urn:microsoft.com/office/officeart/2005/8/layout/hierarchy2"/>
    <dgm:cxn modelId="{F4F93B9D-41B6-4608-98C7-B4D4856B0D48}" type="presParOf" srcId="{74922B31-8E7C-432D-BD13-D741629A78D3}" destId="{B033ED4B-1E0D-4030-9BBE-D056B20FF418}" srcOrd="3" destOrd="0" presId="urn:microsoft.com/office/officeart/2005/8/layout/hierarchy2"/>
    <dgm:cxn modelId="{7692D6E4-69C2-4BBF-B4C2-9A78B9E49B3C}" type="presParOf" srcId="{B033ED4B-1E0D-4030-9BBE-D056B20FF418}" destId="{3E1E2558-0CB1-41A0-ACF8-246A71F22B1A}" srcOrd="0" destOrd="0" presId="urn:microsoft.com/office/officeart/2005/8/layout/hierarchy2"/>
    <dgm:cxn modelId="{435E8C2E-A4FE-4C2E-AD42-4B4DD1070480}" type="presParOf" srcId="{B033ED4B-1E0D-4030-9BBE-D056B20FF418}" destId="{9F7EDEF6-BEC6-4EC8-BA15-1BF4FF43963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83FD594-8A8A-48B2-B30D-B1D7A89D9825}" type="doc">
      <dgm:prSet loTypeId="urn:microsoft.com/office/officeart/2005/8/layout/hProcess9" loCatId="process" qsTypeId="urn:microsoft.com/office/officeart/2005/8/quickstyle/simple1" qsCatId="simple" csTypeId="urn:microsoft.com/office/officeart/2005/8/colors/accent1_2" csCatId="accent1" phldr="1"/>
      <dgm:spPr/>
    </dgm:pt>
    <dgm:pt modelId="{D52DF4B9-3565-45DF-A30E-90B23A170BFA}">
      <dgm:prSet phldrT="[Testo]"/>
      <dgm:spPr/>
      <dgm:t>
        <a:bodyPr/>
        <a:lstStyle/>
        <a:p>
          <a:r>
            <a:rPr lang="it-IT" dirty="0"/>
            <a:t>Attenzione ai vincoli civilistici</a:t>
          </a:r>
        </a:p>
      </dgm:t>
    </dgm:pt>
    <dgm:pt modelId="{37886973-2A4A-4A01-8251-EE2A01D4A2B1}" type="parTrans" cxnId="{140F3353-3862-476F-A2F8-7C4EA1276360}">
      <dgm:prSet/>
      <dgm:spPr/>
      <dgm:t>
        <a:bodyPr/>
        <a:lstStyle/>
        <a:p>
          <a:endParaRPr lang="it-IT"/>
        </a:p>
      </dgm:t>
    </dgm:pt>
    <dgm:pt modelId="{37EB2DFB-CB53-4232-BDAD-6FC1B2D8661C}" type="sibTrans" cxnId="{140F3353-3862-476F-A2F8-7C4EA1276360}">
      <dgm:prSet/>
      <dgm:spPr/>
      <dgm:t>
        <a:bodyPr/>
        <a:lstStyle/>
        <a:p>
          <a:endParaRPr lang="it-IT"/>
        </a:p>
      </dgm:t>
    </dgm:pt>
    <dgm:pt modelId="{247DEA0A-74FA-47A3-BB7C-4DB4DCD5A823}">
      <dgm:prSet phldrT="[Testo]"/>
      <dgm:spPr/>
      <dgm:t>
        <a:bodyPr/>
        <a:lstStyle/>
        <a:p>
          <a:r>
            <a:rPr lang="it-IT" dirty="0"/>
            <a:t>Perdite pregresse</a:t>
          </a:r>
        </a:p>
      </dgm:t>
    </dgm:pt>
    <dgm:pt modelId="{9AFFEA63-064F-4F8D-BB6A-1A654983AD14}" type="parTrans" cxnId="{DF417D69-4E5E-40A0-91E9-07CFDBCC7677}">
      <dgm:prSet/>
      <dgm:spPr/>
      <dgm:t>
        <a:bodyPr/>
        <a:lstStyle/>
        <a:p>
          <a:endParaRPr lang="it-IT"/>
        </a:p>
      </dgm:t>
    </dgm:pt>
    <dgm:pt modelId="{9305F08E-5270-4E5D-A38C-57783FD28A9B}" type="sibTrans" cxnId="{DF417D69-4E5E-40A0-91E9-07CFDBCC7677}">
      <dgm:prSet/>
      <dgm:spPr/>
      <dgm:t>
        <a:bodyPr/>
        <a:lstStyle/>
        <a:p>
          <a:endParaRPr lang="it-IT"/>
        </a:p>
      </dgm:t>
    </dgm:pt>
    <dgm:pt modelId="{9CB52021-C671-4D14-891B-FD82DB3E86E0}">
      <dgm:prSet phldrT="[Testo]"/>
      <dgm:spPr/>
      <dgm:t>
        <a:bodyPr/>
        <a:lstStyle/>
        <a:p>
          <a:r>
            <a:rPr lang="it-IT" dirty="0"/>
            <a:t>Riserve di utili</a:t>
          </a:r>
        </a:p>
      </dgm:t>
    </dgm:pt>
    <dgm:pt modelId="{6747AECE-B461-429A-9205-D8E7C831629A}" type="parTrans" cxnId="{087CE6A0-8A05-4432-9A94-8C03B68C1E4A}">
      <dgm:prSet/>
      <dgm:spPr/>
      <dgm:t>
        <a:bodyPr/>
        <a:lstStyle/>
        <a:p>
          <a:endParaRPr lang="it-IT"/>
        </a:p>
      </dgm:t>
    </dgm:pt>
    <dgm:pt modelId="{48122CD2-97D6-4BC4-A1D4-90179820D1E4}" type="sibTrans" cxnId="{087CE6A0-8A05-4432-9A94-8C03B68C1E4A}">
      <dgm:prSet/>
      <dgm:spPr/>
      <dgm:t>
        <a:bodyPr/>
        <a:lstStyle/>
        <a:p>
          <a:endParaRPr lang="it-IT"/>
        </a:p>
      </dgm:t>
    </dgm:pt>
    <dgm:pt modelId="{4A642782-598C-4F99-A336-6C077CDAF3CC}" type="pres">
      <dgm:prSet presAssocID="{883FD594-8A8A-48B2-B30D-B1D7A89D9825}" presName="CompostProcess" presStyleCnt="0">
        <dgm:presLayoutVars>
          <dgm:dir/>
          <dgm:resizeHandles val="exact"/>
        </dgm:presLayoutVars>
      </dgm:prSet>
      <dgm:spPr/>
    </dgm:pt>
    <dgm:pt modelId="{321DA99A-568E-4494-96AA-CF1620B7BA60}" type="pres">
      <dgm:prSet presAssocID="{883FD594-8A8A-48B2-B30D-B1D7A89D9825}" presName="arrow" presStyleLbl="bgShp" presStyleIdx="0" presStyleCnt="1"/>
      <dgm:spPr/>
    </dgm:pt>
    <dgm:pt modelId="{A55A1C8B-2319-4412-AFAC-9EA00B2728AC}" type="pres">
      <dgm:prSet presAssocID="{883FD594-8A8A-48B2-B30D-B1D7A89D9825}" presName="linearProcess" presStyleCnt="0"/>
      <dgm:spPr/>
    </dgm:pt>
    <dgm:pt modelId="{C371F46A-0F2A-440A-BD4C-5B6C4CA9460B}" type="pres">
      <dgm:prSet presAssocID="{D52DF4B9-3565-45DF-A30E-90B23A170BFA}" presName="textNode" presStyleLbl="node1" presStyleIdx="0" presStyleCnt="3">
        <dgm:presLayoutVars>
          <dgm:bulletEnabled val="1"/>
        </dgm:presLayoutVars>
      </dgm:prSet>
      <dgm:spPr/>
    </dgm:pt>
    <dgm:pt modelId="{E54396AF-16ED-4CD9-8A66-063CB184D0C0}" type="pres">
      <dgm:prSet presAssocID="{37EB2DFB-CB53-4232-BDAD-6FC1B2D8661C}" presName="sibTrans" presStyleCnt="0"/>
      <dgm:spPr/>
    </dgm:pt>
    <dgm:pt modelId="{9202E657-9027-4738-AC35-E65562BE0CC7}" type="pres">
      <dgm:prSet presAssocID="{247DEA0A-74FA-47A3-BB7C-4DB4DCD5A823}" presName="textNode" presStyleLbl="node1" presStyleIdx="1" presStyleCnt="3">
        <dgm:presLayoutVars>
          <dgm:bulletEnabled val="1"/>
        </dgm:presLayoutVars>
      </dgm:prSet>
      <dgm:spPr/>
    </dgm:pt>
    <dgm:pt modelId="{61AF88BF-9A1E-4B10-B753-D180956A7A13}" type="pres">
      <dgm:prSet presAssocID="{9305F08E-5270-4E5D-A38C-57783FD28A9B}" presName="sibTrans" presStyleCnt="0"/>
      <dgm:spPr/>
    </dgm:pt>
    <dgm:pt modelId="{CD892929-68D8-4039-8BB8-F4B19F661726}" type="pres">
      <dgm:prSet presAssocID="{9CB52021-C671-4D14-891B-FD82DB3E86E0}" presName="textNode" presStyleLbl="node1" presStyleIdx="2" presStyleCnt="3">
        <dgm:presLayoutVars>
          <dgm:bulletEnabled val="1"/>
        </dgm:presLayoutVars>
      </dgm:prSet>
      <dgm:spPr/>
    </dgm:pt>
  </dgm:ptLst>
  <dgm:cxnLst>
    <dgm:cxn modelId="{E211551E-D2BF-4249-B81C-9EED72E6C6C6}" type="presOf" srcId="{9CB52021-C671-4D14-891B-FD82DB3E86E0}" destId="{CD892929-68D8-4039-8BB8-F4B19F661726}" srcOrd="0" destOrd="0" presId="urn:microsoft.com/office/officeart/2005/8/layout/hProcess9"/>
    <dgm:cxn modelId="{DF417D69-4E5E-40A0-91E9-07CFDBCC7677}" srcId="{883FD594-8A8A-48B2-B30D-B1D7A89D9825}" destId="{247DEA0A-74FA-47A3-BB7C-4DB4DCD5A823}" srcOrd="1" destOrd="0" parTransId="{9AFFEA63-064F-4F8D-BB6A-1A654983AD14}" sibTransId="{9305F08E-5270-4E5D-A38C-57783FD28A9B}"/>
    <dgm:cxn modelId="{140F3353-3862-476F-A2F8-7C4EA1276360}" srcId="{883FD594-8A8A-48B2-B30D-B1D7A89D9825}" destId="{D52DF4B9-3565-45DF-A30E-90B23A170BFA}" srcOrd="0" destOrd="0" parTransId="{37886973-2A4A-4A01-8251-EE2A01D4A2B1}" sibTransId="{37EB2DFB-CB53-4232-BDAD-6FC1B2D8661C}"/>
    <dgm:cxn modelId="{9B229978-EECF-490C-BEC9-CB36794982E2}" type="presOf" srcId="{247DEA0A-74FA-47A3-BB7C-4DB4DCD5A823}" destId="{9202E657-9027-4738-AC35-E65562BE0CC7}" srcOrd="0" destOrd="0" presId="urn:microsoft.com/office/officeart/2005/8/layout/hProcess9"/>
    <dgm:cxn modelId="{087CE6A0-8A05-4432-9A94-8C03B68C1E4A}" srcId="{883FD594-8A8A-48B2-B30D-B1D7A89D9825}" destId="{9CB52021-C671-4D14-891B-FD82DB3E86E0}" srcOrd="2" destOrd="0" parTransId="{6747AECE-B461-429A-9205-D8E7C831629A}" sibTransId="{48122CD2-97D6-4BC4-A1D4-90179820D1E4}"/>
    <dgm:cxn modelId="{3C9C3DE3-B685-46DA-9AA0-6FC631D5FEBA}" type="presOf" srcId="{883FD594-8A8A-48B2-B30D-B1D7A89D9825}" destId="{4A642782-598C-4F99-A336-6C077CDAF3CC}" srcOrd="0" destOrd="0" presId="urn:microsoft.com/office/officeart/2005/8/layout/hProcess9"/>
    <dgm:cxn modelId="{499B7DF2-7979-4856-AA1D-C3B1383B1226}" type="presOf" srcId="{D52DF4B9-3565-45DF-A30E-90B23A170BFA}" destId="{C371F46A-0F2A-440A-BD4C-5B6C4CA9460B}" srcOrd="0" destOrd="0" presId="urn:microsoft.com/office/officeart/2005/8/layout/hProcess9"/>
    <dgm:cxn modelId="{8FCF74F1-89FA-4C74-B0D5-1FB24709E795}" type="presParOf" srcId="{4A642782-598C-4F99-A336-6C077CDAF3CC}" destId="{321DA99A-568E-4494-96AA-CF1620B7BA60}" srcOrd="0" destOrd="0" presId="urn:microsoft.com/office/officeart/2005/8/layout/hProcess9"/>
    <dgm:cxn modelId="{F56132C3-A263-4DE1-AFD8-F2DBD860A477}" type="presParOf" srcId="{4A642782-598C-4F99-A336-6C077CDAF3CC}" destId="{A55A1C8B-2319-4412-AFAC-9EA00B2728AC}" srcOrd="1" destOrd="0" presId="urn:microsoft.com/office/officeart/2005/8/layout/hProcess9"/>
    <dgm:cxn modelId="{F99DC482-0AC7-48DC-B8A4-D9E25ADF0DCD}" type="presParOf" srcId="{A55A1C8B-2319-4412-AFAC-9EA00B2728AC}" destId="{C371F46A-0F2A-440A-BD4C-5B6C4CA9460B}" srcOrd="0" destOrd="0" presId="urn:microsoft.com/office/officeart/2005/8/layout/hProcess9"/>
    <dgm:cxn modelId="{C54BB620-92BC-4DD1-BD89-FC07DB42ED96}" type="presParOf" srcId="{A55A1C8B-2319-4412-AFAC-9EA00B2728AC}" destId="{E54396AF-16ED-4CD9-8A66-063CB184D0C0}" srcOrd="1" destOrd="0" presId="urn:microsoft.com/office/officeart/2005/8/layout/hProcess9"/>
    <dgm:cxn modelId="{2467033B-2679-4CDF-AED5-D760EB8BFAAE}" type="presParOf" srcId="{A55A1C8B-2319-4412-AFAC-9EA00B2728AC}" destId="{9202E657-9027-4738-AC35-E65562BE0CC7}" srcOrd="2" destOrd="0" presId="urn:microsoft.com/office/officeart/2005/8/layout/hProcess9"/>
    <dgm:cxn modelId="{71DB2FE4-3ABD-4FFC-B779-11C7111397B4}" type="presParOf" srcId="{A55A1C8B-2319-4412-AFAC-9EA00B2728AC}" destId="{61AF88BF-9A1E-4B10-B753-D180956A7A13}" srcOrd="3" destOrd="0" presId="urn:microsoft.com/office/officeart/2005/8/layout/hProcess9"/>
    <dgm:cxn modelId="{377007D2-9D43-4674-A48C-D39876C7877E}" type="presParOf" srcId="{A55A1C8B-2319-4412-AFAC-9EA00B2728AC}" destId="{CD892929-68D8-4039-8BB8-F4B19F66172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4A161B8-06A7-4589-9617-4DA268341B5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1C00DDA0-D845-46C6-BB7C-9D00160585ED}">
      <dgm:prSet phldrT="[Testo]"/>
      <dgm:spPr/>
      <dgm:t>
        <a:bodyPr/>
        <a:lstStyle/>
        <a:p>
          <a:r>
            <a:rPr lang="it-IT" dirty="0"/>
            <a:t>Bene valore contabile 15.000</a:t>
          </a:r>
        </a:p>
      </dgm:t>
    </dgm:pt>
    <dgm:pt modelId="{AB349A64-A84F-4CEA-B714-85CF7C80868D}" type="parTrans" cxnId="{E5F76285-7F83-4298-ABDF-A5623A1CCBC1}">
      <dgm:prSet/>
      <dgm:spPr/>
      <dgm:t>
        <a:bodyPr/>
        <a:lstStyle/>
        <a:p>
          <a:endParaRPr lang="it-IT"/>
        </a:p>
      </dgm:t>
    </dgm:pt>
    <dgm:pt modelId="{8BFD8976-07F5-4160-99A9-98AE44579341}" type="sibTrans" cxnId="{E5F76285-7F83-4298-ABDF-A5623A1CCBC1}">
      <dgm:prSet/>
      <dgm:spPr/>
      <dgm:t>
        <a:bodyPr/>
        <a:lstStyle/>
        <a:p>
          <a:endParaRPr lang="it-IT"/>
        </a:p>
      </dgm:t>
    </dgm:pt>
    <dgm:pt modelId="{5E255AB3-2390-43D7-AFEF-C6EDB04D6119}">
      <dgm:prSet phldrT="[Testo]"/>
      <dgm:spPr/>
      <dgm:t>
        <a:bodyPr/>
        <a:lstStyle/>
        <a:p>
          <a:r>
            <a:rPr lang="it-IT" dirty="0"/>
            <a:t>Riserva di capitale e di utili 15.000</a:t>
          </a:r>
        </a:p>
      </dgm:t>
    </dgm:pt>
    <dgm:pt modelId="{1E6CF75F-F158-4FE6-9744-0429C2A1A869}" type="parTrans" cxnId="{B0C7A7F6-EA13-4094-BB93-D1E13A03D617}">
      <dgm:prSet/>
      <dgm:spPr/>
      <dgm:t>
        <a:bodyPr/>
        <a:lstStyle/>
        <a:p>
          <a:endParaRPr lang="it-IT"/>
        </a:p>
      </dgm:t>
    </dgm:pt>
    <dgm:pt modelId="{D9B1DDD5-2298-4628-9B78-462C6CF70D7A}" type="sibTrans" cxnId="{B0C7A7F6-EA13-4094-BB93-D1E13A03D617}">
      <dgm:prSet/>
      <dgm:spPr/>
      <dgm:t>
        <a:bodyPr/>
        <a:lstStyle/>
        <a:p>
          <a:endParaRPr lang="it-IT"/>
        </a:p>
      </dgm:t>
    </dgm:pt>
    <dgm:pt modelId="{D48146DE-AD32-4D76-9223-A79BF1E36920}">
      <dgm:prSet phldrT="[Testo]"/>
      <dgm:spPr/>
      <dgm:t>
        <a:bodyPr/>
        <a:lstStyle/>
        <a:p>
          <a:r>
            <a:rPr lang="it-IT" dirty="0"/>
            <a:t>Valore di mercato del bene 400.000 euro </a:t>
          </a:r>
        </a:p>
      </dgm:t>
    </dgm:pt>
    <dgm:pt modelId="{DC99DE05-D50A-43BB-AC25-593AA46DCB36}" type="parTrans" cxnId="{2193999C-5F87-4283-9F89-FC97D9EC5D6B}">
      <dgm:prSet/>
      <dgm:spPr/>
      <dgm:t>
        <a:bodyPr/>
        <a:lstStyle/>
        <a:p>
          <a:endParaRPr lang="it-IT"/>
        </a:p>
      </dgm:t>
    </dgm:pt>
    <dgm:pt modelId="{959264C5-AD0E-4F89-883B-FEE22C04CAC6}" type="sibTrans" cxnId="{2193999C-5F87-4283-9F89-FC97D9EC5D6B}">
      <dgm:prSet/>
      <dgm:spPr/>
      <dgm:t>
        <a:bodyPr/>
        <a:lstStyle/>
        <a:p>
          <a:endParaRPr lang="it-IT"/>
        </a:p>
      </dgm:t>
    </dgm:pt>
    <dgm:pt modelId="{F18438BD-899A-4F29-8D0A-D2DE8F14F261}">
      <dgm:prSet phldrT="[Testo]"/>
      <dgm:spPr/>
      <dgm:t>
        <a:bodyPr/>
        <a:lstStyle/>
        <a:p>
          <a:r>
            <a:rPr lang="it-IT" dirty="0"/>
            <a:t>Si sottrae ai creditori un patrimonio reale di 385.000 euro: i creditori potrebbero ritenere l’operazione lesiva dei propri diritti</a:t>
          </a:r>
        </a:p>
      </dgm:t>
    </dgm:pt>
    <dgm:pt modelId="{38C56610-B54F-446A-8A0F-1C19A8118C84}" type="parTrans" cxnId="{5B3FDFB6-2BE2-4B6D-972A-9EFA2C26331D}">
      <dgm:prSet/>
      <dgm:spPr/>
      <dgm:t>
        <a:bodyPr/>
        <a:lstStyle/>
        <a:p>
          <a:endParaRPr lang="it-IT"/>
        </a:p>
      </dgm:t>
    </dgm:pt>
    <dgm:pt modelId="{37ABDB98-CEC5-4C0E-B20B-269175763F6D}" type="sibTrans" cxnId="{5B3FDFB6-2BE2-4B6D-972A-9EFA2C26331D}">
      <dgm:prSet/>
      <dgm:spPr/>
      <dgm:t>
        <a:bodyPr/>
        <a:lstStyle/>
        <a:p>
          <a:endParaRPr lang="it-IT"/>
        </a:p>
      </dgm:t>
    </dgm:pt>
    <dgm:pt modelId="{F6406B3A-966A-43C7-BC46-5AE96D60E7A8}" type="pres">
      <dgm:prSet presAssocID="{54A161B8-06A7-4589-9617-4DA268341B59}" presName="outerComposite" presStyleCnt="0">
        <dgm:presLayoutVars>
          <dgm:chMax val="5"/>
          <dgm:dir/>
          <dgm:resizeHandles val="exact"/>
        </dgm:presLayoutVars>
      </dgm:prSet>
      <dgm:spPr/>
    </dgm:pt>
    <dgm:pt modelId="{12E43F79-8BA1-497A-9112-90659784ED14}" type="pres">
      <dgm:prSet presAssocID="{54A161B8-06A7-4589-9617-4DA268341B59}" presName="dummyMaxCanvas" presStyleCnt="0">
        <dgm:presLayoutVars/>
      </dgm:prSet>
      <dgm:spPr/>
    </dgm:pt>
    <dgm:pt modelId="{6C7C805B-4285-419C-88BA-FABC6B4E5CAA}" type="pres">
      <dgm:prSet presAssocID="{54A161B8-06A7-4589-9617-4DA268341B59}" presName="FourNodes_1" presStyleLbl="node1" presStyleIdx="0" presStyleCnt="4">
        <dgm:presLayoutVars>
          <dgm:bulletEnabled val="1"/>
        </dgm:presLayoutVars>
      </dgm:prSet>
      <dgm:spPr/>
    </dgm:pt>
    <dgm:pt modelId="{7C204B54-3A6F-4F27-BE61-5CB9245049D4}" type="pres">
      <dgm:prSet presAssocID="{54A161B8-06A7-4589-9617-4DA268341B59}" presName="FourNodes_2" presStyleLbl="node1" presStyleIdx="1" presStyleCnt="4">
        <dgm:presLayoutVars>
          <dgm:bulletEnabled val="1"/>
        </dgm:presLayoutVars>
      </dgm:prSet>
      <dgm:spPr/>
    </dgm:pt>
    <dgm:pt modelId="{A7D856B1-DF41-4EEB-8DF0-FBFBDC8F7139}" type="pres">
      <dgm:prSet presAssocID="{54A161B8-06A7-4589-9617-4DA268341B59}" presName="FourNodes_3" presStyleLbl="node1" presStyleIdx="2" presStyleCnt="4">
        <dgm:presLayoutVars>
          <dgm:bulletEnabled val="1"/>
        </dgm:presLayoutVars>
      </dgm:prSet>
      <dgm:spPr/>
    </dgm:pt>
    <dgm:pt modelId="{08ACF624-F93B-4EE4-A824-69FB1F2760A2}" type="pres">
      <dgm:prSet presAssocID="{54A161B8-06A7-4589-9617-4DA268341B59}" presName="FourNodes_4" presStyleLbl="node1" presStyleIdx="3" presStyleCnt="4">
        <dgm:presLayoutVars>
          <dgm:bulletEnabled val="1"/>
        </dgm:presLayoutVars>
      </dgm:prSet>
      <dgm:spPr/>
    </dgm:pt>
    <dgm:pt modelId="{C9B7F0F7-6B27-44F3-8551-FF283C6D139E}" type="pres">
      <dgm:prSet presAssocID="{54A161B8-06A7-4589-9617-4DA268341B59}" presName="FourConn_1-2" presStyleLbl="fgAccFollowNode1" presStyleIdx="0" presStyleCnt="3">
        <dgm:presLayoutVars>
          <dgm:bulletEnabled val="1"/>
        </dgm:presLayoutVars>
      </dgm:prSet>
      <dgm:spPr/>
    </dgm:pt>
    <dgm:pt modelId="{45A1BB9B-09BA-48C0-B302-677D1A79913A}" type="pres">
      <dgm:prSet presAssocID="{54A161B8-06A7-4589-9617-4DA268341B59}" presName="FourConn_2-3" presStyleLbl="fgAccFollowNode1" presStyleIdx="1" presStyleCnt="3">
        <dgm:presLayoutVars>
          <dgm:bulletEnabled val="1"/>
        </dgm:presLayoutVars>
      </dgm:prSet>
      <dgm:spPr/>
    </dgm:pt>
    <dgm:pt modelId="{74297196-C810-48BB-A936-6343F9494986}" type="pres">
      <dgm:prSet presAssocID="{54A161B8-06A7-4589-9617-4DA268341B59}" presName="FourConn_3-4" presStyleLbl="fgAccFollowNode1" presStyleIdx="2" presStyleCnt="3">
        <dgm:presLayoutVars>
          <dgm:bulletEnabled val="1"/>
        </dgm:presLayoutVars>
      </dgm:prSet>
      <dgm:spPr/>
    </dgm:pt>
    <dgm:pt modelId="{BEFAEE31-4189-4450-A3AB-77A2B28F34DA}" type="pres">
      <dgm:prSet presAssocID="{54A161B8-06A7-4589-9617-4DA268341B59}" presName="FourNodes_1_text" presStyleLbl="node1" presStyleIdx="3" presStyleCnt="4">
        <dgm:presLayoutVars>
          <dgm:bulletEnabled val="1"/>
        </dgm:presLayoutVars>
      </dgm:prSet>
      <dgm:spPr/>
    </dgm:pt>
    <dgm:pt modelId="{20746040-0F46-4197-8BC1-21B090AC84E1}" type="pres">
      <dgm:prSet presAssocID="{54A161B8-06A7-4589-9617-4DA268341B59}" presName="FourNodes_2_text" presStyleLbl="node1" presStyleIdx="3" presStyleCnt="4">
        <dgm:presLayoutVars>
          <dgm:bulletEnabled val="1"/>
        </dgm:presLayoutVars>
      </dgm:prSet>
      <dgm:spPr/>
    </dgm:pt>
    <dgm:pt modelId="{56816191-448C-4EE6-AD6F-37BBECDAFDB8}" type="pres">
      <dgm:prSet presAssocID="{54A161B8-06A7-4589-9617-4DA268341B59}" presName="FourNodes_3_text" presStyleLbl="node1" presStyleIdx="3" presStyleCnt="4">
        <dgm:presLayoutVars>
          <dgm:bulletEnabled val="1"/>
        </dgm:presLayoutVars>
      </dgm:prSet>
      <dgm:spPr/>
    </dgm:pt>
    <dgm:pt modelId="{4DFEE5F5-91E4-4140-B86F-F9F6669DA155}" type="pres">
      <dgm:prSet presAssocID="{54A161B8-06A7-4589-9617-4DA268341B59}" presName="FourNodes_4_text" presStyleLbl="node1" presStyleIdx="3" presStyleCnt="4">
        <dgm:presLayoutVars>
          <dgm:bulletEnabled val="1"/>
        </dgm:presLayoutVars>
      </dgm:prSet>
      <dgm:spPr/>
    </dgm:pt>
  </dgm:ptLst>
  <dgm:cxnLst>
    <dgm:cxn modelId="{731E5816-C5E8-466A-A6A4-67F5366B07A5}" type="presOf" srcId="{D48146DE-AD32-4D76-9223-A79BF1E36920}" destId="{56816191-448C-4EE6-AD6F-37BBECDAFDB8}" srcOrd="1" destOrd="0" presId="urn:microsoft.com/office/officeart/2005/8/layout/vProcess5"/>
    <dgm:cxn modelId="{F9303971-A0F9-45C4-BA19-736CD31DB565}" type="presOf" srcId="{959264C5-AD0E-4F89-883B-FEE22C04CAC6}" destId="{74297196-C810-48BB-A936-6343F9494986}" srcOrd="0" destOrd="0" presId="urn:microsoft.com/office/officeart/2005/8/layout/vProcess5"/>
    <dgm:cxn modelId="{22690278-1174-4A0F-9F05-E28D14403411}" type="presOf" srcId="{1C00DDA0-D845-46C6-BB7C-9D00160585ED}" destId="{6C7C805B-4285-419C-88BA-FABC6B4E5CAA}" srcOrd="0" destOrd="0" presId="urn:microsoft.com/office/officeart/2005/8/layout/vProcess5"/>
    <dgm:cxn modelId="{FEC1DB59-F588-471C-ACE9-E3DA31E64DB2}" type="presOf" srcId="{D9B1DDD5-2298-4628-9B78-462C6CF70D7A}" destId="{45A1BB9B-09BA-48C0-B302-677D1A79913A}" srcOrd="0" destOrd="0" presId="urn:microsoft.com/office/officeart/2005/8/layout/vProcess5"/>
    <dgm:cxn modelId="{E5F76285-7F83-4298-ABDF-A5623A1CCBC1}" srcId="{54A161B8-06A7-4589-9617-4DA268341B59}" destId="{1C00DDA0-D845-46C6-BB7C-9D00160585ED}" srcOrd="0" destOrd="0" parTransId="{AB349A64-A84F-4CEA-B714-85CF7C80868D}" sibTransId="{8BFD8976-07F5-4160-99A9-98AE44579341}"/>
    <dgm:cxn modelId="{9407B78D-0C87-421F-85F3-8C533A03F932}" type="presOf" srcId="{5E255AB3-2390-43D7-AFEF-C6EDB04D6119}" destId="{7C204B54-3A6F-4F27-BE61-5CB9245049D4}" srcOrd="0" destOrd="0" presId="urn:microsoft.com/office/officeart/2005/8/layout/vProcess5"/>
    <dgm:cxn modelId="{2193999C-5F87-4283-9F89-FC97D9EC5D6B}" srcId="{54A161B8-06A7-4589-9617-4DA268341B59}" destId="{D48146DE-AD32-4D76-9223-A79BF1E36920}" srcOrd="2" destOrd="0" parTransId="{DC99DE05-D50A-43BB-AC25-593AA46DCB36}" sibTransId="{959264C5-AD0E-4F89-883B-FEE22C04CAC6}"/>
    <dgm:cxn modelId="{2104A7A8-0BD6-4D1C-A5F9-37D5A0355C4D}" type="presOf" srcId="{54A161B8-06A7-4589-9617-4DA268341B59}" destId="{F6406B3A-966A-43C7-BC46-5AE96D60E7A8}" srcOrd="0" destOrd="0" presId="urn:microsoft.com/office/officeart/2005/8/layout/vProcess5"/>
    <dgm:cxn modelId="{60C169AD-25A1-4A9A-B2A1-C6A492BE066B}" type="presOf" srcId="{D48146DE-AD32-4D76-9223-A79BF1E36920}" destId="{A7D856B1-DF41-4EEB-8DF0-FBFBDC8F7139}" srcOrd="0" destOrd="0" presId="urn:microsoft.com/office/officeart/2005/8/layout/vProcess5"/>
    <dgm:cxn modelId="{E06427B2-76A7-480F-A198-E324603BB2D6}" type="presOf" srcId="{5E255AB3-2390-43D7-AFEF-C6EDB04D6119}" destId="{20746040-0F46-4197-8BC1-21B090AC84E1}" srcOrd="1" destOrd="0" presId="urn:microsoft.com/office/officeart/2005/8/layout/vProcess5"/>
    <dgm:cxn modelId="{E0FD4BB3-8D68-4084-B0E4-EC127FC90F6A}" type="presOf" srcId="{F18438BD-899A-4F29-8D0A-D2DE8F14F261}" destId="{4DFEE5F5-91E4-4140-B86F-F9F6669DA155}" srcOrd="1" destOrd="0" presId="urn:microsoft.com/office/officeart/2005/8/layout/vProcess5"/>
    <dgm:cxn modelId="{5B3FDFB6-2BE2-4B6D-972A-9EFA2C26331D}" srcId="{54A161B8-06A7-4589-9617-4DA268341B59}" destId="{F18438BD-899A-4F29-8D0A-D2DE8F14F261}" srcOrd="3" destOrd="0" parTransId="{38C56610-B54F-446A-8A0F-1C19A8118C84}" sibTransId="{37ABDB98-CEC5-4C0E-B20B-269175763F6D}"/>
    <dgm:cxn modelId="{38161FDD-EAEB-456B-935B-91DC123A7ADB}" type="presOf" srcId="{8BFD8976-07F5-4160-99A9-98AE44579341}" destId="{C9B7F0F7-6B27-44F3-8551-FF283C6D139E}" srcOrd="0" destOrd="0" presId="urn:microsoft.com/office/officeart/2005/8/layout/vProcess5"/>
    <dgm:cxn modelId="{D11C9FF0-1DB4-426F-8849-A9F4A40D4385}" type="presOf" srcId="{F18438BD-899A-4F29-8D0A-D2DE8F14F261}" destId="{08ACF624-F93B-4EE4-A824-69FB1F2760A2}" srcOrd="0" destOrd="0" presId="urn:microsoft.com/office/officeart/2005/8/layout/vProcess5"/>
    <dgm:cxn modelId="{4C7F17F3-FCF7-43D9-AB97-044E1B5E1544}" type="presOf" srcId="{1C00DDA0-D845-46C6-BB7C-9D00160585ED}" destId="{BEFAEE31-4189-4450-A3AB-77A2B28F34DA}" srcOrd="1" destOrd="0" presId="urn:microsoft.com/office/officeart/2005/8/layout/vProcess5"/>
    <dgm:cxn modelId="{B0C7A7F6-EA13-4094-BB93-D1E13A03D617}" srcId="{54A161B8-06A7-4589-9617-4DA268341B59}" destId="{5E255AB3-2390-43D7-AFEF-C6EDB04D6119}" srcOrd="1" destOrd="0" parTransId="{1E6CF75F-F158-4FE6-9744-0429C2A1A869}" sibTransId="{D9B1DDD5-2298-4628-9B78-462C6CF70D7A}"/>
    <dgm:cxn modelId="{8E17EAEA-5E48-40E2-B614-B428CA6C2D5F}" type="presParOf" srcId="{F6406B3A-966A-43C7-BC46-5AE96D60E7A8}" destId="{12E43F79-8BA1-497A-9112-90659784ED14}" srcOrd="0" destOrd="0" presId="urn:microsoft.com/office/officeart/2005/8/layout/vProcess5"/>
    <dgm:cxn modelId="{284CF71C-465E-47F6-B344-7B7997CBFC13}" type="presParOf" srcId="{F6406B3A-966A-43C7-BC46-5AE96D60E7A8}" destId="{6C7C805B-4285-419C-88BA-FABC6B4E5CAA}" srcOrd="1" destOrd="0" presId="urn:microsoft.com/office/officeart/2005/8/layout/vProcess5"/>
    <dgm:cxn modelId="{D17112A8-24E8-4989-9F61-D622E131ED50}" type="presParOf" srcId="{F6406B3A-966A-43C7-BC46-5AE96D60E7A8}" destId="{7C204B54-3A6F-4F27-BE61-5CB9245049D4}" srcOrd="2" destOrd="0" presId="urn:microsoft.com/office/officeart/2005/8/layout/vProcess5"/>
    <dgm:cxn modelId="{5D73E07C-9804-453B-80A9-F2B398251196}" type="presParOf" srcId="{F6406B3A-966A-43C7-BC46-5AE96D60E7A8}" destId="{A7D856B1-DF41-4EEB-8DF0-FBFBDC8F7139}" srcOrd="3" destOrd="0" presId="urn:microsoft.com/office/officeart/2005/8/layout/vProcess5"/>
    <dgm:cxn modelId="{280F2BE2-1C6A-4F9A-8EF0-CC9830AF8B22}" type="presParOf" srcId="{F6406B3A-966A-43C7-BC46-5AE96D60E7A8}" destId="{08ACF624-F93B-4EE4-A824-69FB1F2760A2}" srcOrd="4" destOrd="0" presId="urn:microsoft.com/office/officeart/2005/8/layout/vProcess5"/>
    <dgm:cxn modelId="{FA3681F5-20EB-4F6D-B3CA-9779B41B0103}" type="presParOf" srcId="{F6406B3A-966A-43C7-BC46-5AE96D60E7A8}" destId="{C9B7F0F7-6B27-44F3-8551-FF283C6D139E}" srcOrd="5" destOrd="0" presId="urn:microsoft.com/office/officeart/2005/8/layout/vProcess5"/>
    <dgm:cxn modelId="{44B5CCF3-E199-450F-90DC-566B5E6AD52A}" type="presParOf" srcId="{F6406B3A-966A-43C7-BC46-5AE96D60E7A8}" destId="{45A1BB9B-09BA-48C0-B302-677D1A79913A}" srcOrd="6" destOrd="0" presId="urn:microsoft.com/office/officeart/2005/8/layout/vProcess5"/>
    <dgm:cxn modelId="{F9D1CF6B-7B6C-471C-862D-BF35C81947D3}" type="presParOf" srcId="{F6406B3A-966A-43C7-BC46-5AE96D60E7A8}" destId="{74297196-C810-48BB-A936-6343F9494986}" srcOrd="7" destOrd="0" presId="urn:microsoft.com/office/officeart/2005/8/layout/vProcess5"/>
    <dgm:cxn modelId="{FB02D453-D1F3-4D1E-8CBA-F76252845FB6}" type="presParOf" srcId="{F6406B3A-966A-43C7-BC46-5AE96D60E7A8}" destId="{BEFAEE31-4189-4450-A3AB-77A2B28F34DA}" srcOrd="8" destOrd="0" presId="urn:microsoft.com/office/officeart/2005/8/layout/vProcess5"/>
    <dgm:cxn modelId="{211F2AAE-3AE3-4BD4-9EE1-58C96C6EE65F}" type="presParOf" srcId="{F6406B3A-966A-43C7-BC46-5AE96D60E7A8}" destId="{20746040-0F46-4197-8BC1-21B090AC84E1}" srcOrd="9" destOrd="0" presId="urn:microsoft.com/office/officeart/2005/8/layout/vProcess5"/>
    <dgm:cxn modelId="{AE6D8CFD-82B1-4B18-9599-56DC898BDA32}" type="presParOf" srcId="{F6406B3A-966A-43C7-BC46-5AE96D60E7A8}" destId="{56816191-448C-4EE6-AD6F-37BBECDAFDB8}" srcOrd="10" destOrd="0" presId="urn:microsoft.com/office/officeart/2005/8/layout/vProcess5"/>
    <dgm:cxn modelId="{FF03C7BF-EB6B-461C-9C7D-69B1FE74B976}" type="presParOf" srcId="{F6406B3A-966A-43C7-BC46-5AE96D60E7A8}" destId="{4DFEE5F5-91E4-4140-B86F-F9F6669DA15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9706DE0-E6F1-42A7-894E-6AE81A6145E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72C6DCE6-8E98-4240-AB74-08254DCE1E8D}">
      <dgm:prSet phldrT="[Testo]"/>
      <dgm:spPr/>
      <dgm:t>
        <a:bodyPr/>
        <a:lstStyle/>
        <a:p>
          <a:r>
            <a:rPr lang="it-IT" dirty="0"/>
            <a:t>Assegnazione di beni con valore diverso: </a:t>
          </a:r>
          <a:r>
            <a:rPr lang="it-IT" dirty="0">
              <a:solidFill>
                <a:srgbClr val="FF0000"/>
              </a:solidFill>
            </a:rPr>
            <a:t>soluzioni</a:t>
          </a:r>
        </a:p>
      </dgm:t>
    </dgm:pt>
    <dgm:pt modelId="{4BA4DAA7-BA57-4878-A464-EEEC972F0CEA}" type="parTrans" cxnId="{D5FC50C6-3AF9-4A44-867C-58B3C36E2E4C}">
      <dgm:prSet/>
      <dgm:spPr/>
      <dgm:t>
        <a:bodyPr/>
        <a:lstStyle/>
        <a:p>
          <a:endParaRPr lang="it-IT"/>
        </a:p>
      </dgm:t>
    </dgm:pt>
    <dgm:pt modelId="{898960A2-B225-4E8B-8E46-92B44F463075}" type="sibTrans" cxnId="{D5FC50C6-3AF9-4A44-867C-58B3C36E2E4C}">
      <dgm:prSet/>
      <dgm:spPr/>
      <dgm:t>
        <a:bodyPr/>
        <a:lstStyle/>
        <a:p>
          <a:endParaRPr lang="it-IT"/>
        </a:p>
      </dgm:t>
    </dgm:pt>
    <dgm:pt modelId="{3ED6D69C-6D3D-4EF4-9737-B968235DB96C}">
      <dgm:prSet phldrT="[Testo]"/>
      <dgm:spPr/>
      <dgm:t>
        <a:bodyPr/>
        <a:lstStyle/>
        <a:p>
          <a:r>
            <a:rPr lang="it-IT" dirty="0"/>
            <a:t>Consenso unanime di tutti gli associati</a:t>
          </a:r>
        </a:p>
      </dgm:t>
    </dgm:pt>
    <dgm:pt modelId="{DA240650-045E-4EAD-A340-2CD8DA22802E}" type="parTrans" cxnId="{DBE44033-35BA-4476-BD2C-EC3301667992}">
      <dgm:prSet/>
      <dgm:spPr/>
      <dgm:t>
        <a:bodyPr/>
        <a:lstStyle/>
        <a:p>
          <a:endParaRPr lang="it-IT"/>
        </a:p>
      </dgm:t>
    </dgm:pt>
    <dgm:pt modelId="{505D8793-B17A-4A06-AA77-F2F630D35A46}" type="sibTrans" cxnId="{DBE44033-35BA-4476-BD2C-EC3301667992}">
      <dgm:prSet/>
      <dgm:spPr/>
      <dgm:t>
        <a:bodyPr/>
        <a:lstStyle/>
        <a:p>
          <a:endParaRPr lang="it-IT"/>
        </a:p>
      </dgm:t>
    </dgm:pt>
    <dgm:pt modelId="{422763E6-7E72-4F83-849E-7C686E2F3214}">
      <dgm:prSet phldrT="[Testo]"/>
      <dgm:spPr/>
      <dgm:t>
        <a:bodyPr/>
        <a:lstStyle/>
        <a:p>
          <a:r>
            <a:rPr lang="it-IT" dirty="0"/>
            <a:t>Far versare al socio che riceve l’immobile di maggior valore un importo corrispondente in conto capitale</a:t>
          </a:r>
        </a:p>
      </dgm:t>
    </dgm:pt>
    <dgm:pt modelId="{A36707C0-C3C7-4EBA-A253-60F9094D2BE1}" type="parTrans" cxnId="{A683E86A-0175-4926-ADE1-8B5117EDF73F}">
      <dgm:prSet/>
      <dgm:spPr/>
      <dgm:t>
        <a:bodyPr/>
        <a:lstStyle/>
        <a:p>
          <a:endParaRPr lang="it-IT"/>
        </a:p>
      </dgm:t>
    </dgm:pt>
    <dgm:pt modelId="{D8D11846-DE64-43BD-B1AA-45F9D55A65E5}" type="sibTrans" cxnId="{A683E86A-0175-4926-ADE1-8B5117EDF73F}">
      <dgm:prSet/>
      <dgm:spPr/>
      <dgm:t>
        <a:bodyPr/>
        <a:lstStyle/>
        <a:p>
          <a:endParaRPr lang="it-IT"/>
        </a:p>
      </dgm:t>
    </dgm:pt>
    <dgm:pt modelId="{66CC5913-4E97-44AC-8B44-D42E3A50CDCE}" type="pres">
      <dgm:prSet presAssocID="{99706DE0-E6F1-42A7-894E-6AE81A6145E6}" presName="diagram" presStyleCnt="0">
        <dgm:presLayoutVars>
          <dgm:chPref val="1"/>
          <dgm:dir/>
          <dgm:animOne val="branch"/>
          <dgm:animLvl val="lvl"/>
          <dgm:resizeHandles val="exact"/>
        </dgm:presLayoutVars>
      </dgm:prSet>
      <dgm:spPr/>
    </dgm:pt>
    <dgm:pt modelId="{ECAF545C-A91D-496F-AB75-DFA8F0CB974A}" type="pres">
      <dgm:prSet presAssocID="{72C6DCE6-8E98-4240-AB74-08254DCE1E8D}" presName="root1" presStyleCnt="0"/>
      <dgm:spPr/>
    </dgm:pt>
    <dgm:pt modelId="{B169F2BF-1336-4259-AD49-A7972880C4B3}" type="pres">
      <dgm:prSet presAssocID="{72C6DCE6-8E98-4240-AB74-08254DCE1E8D}" presName="LevelOneTextNode" presStyleLbl="node0" presStyleIdx="0" presStyleCnt="1">
        <dgm:presLayoutVars>
          <dgm:chPref val="3"/>
        </dgm:presLayoutVars>
      </dgm:prSet>
      <dgm:spPr/>
    </dgm:pt>
    <dgm:pt modelId="{1D108D0D-38F0-4490-96B0-749F64B51990}" type="pres">
      <dgm:prSet presAssocID="{72C6DCE6-8E98-4240-AB74-08254DCE1E8D}" presName="level2hierChild" presStyleCnt="0"/>
      <dgm:spPr/>
    </dgm:pt>
    <dgm:pt modelId="{E2754136-84DC-4F86-B79D-3191ABB280A0}" type="pres">
      <dgm:prSet presAssocID="{DA240650-045E-4EAD-A340-2CD8DA22802E}" presName="conn2-1" presStyleLbl="parChTrans1D2" presStyleIdx="0" presStyleCnt="2"/>
      <dgm:spPr/>
    </dgm:pt>
    <dgm:pt modelId="{7107AE4F-5793-4B93-87D8-152784E7616A}" type="pres">
      <dgm:prSet presAssocID="{DA240650-045E-4EAD-A340-2CD8DA22802E}" presName="connTx" presStyleLbl="parChTrans1D2" presStyleIdx="0" presStyleCnt="2"/>
      <dgm:spPr/>
    </dgm:pt>
    <dgm:pt modelId="{8F9F7008-DA9B-4027-A3DD-8CFFF67B0537}" type="pres">
      <dgm:prSet presAssocID="{3ED6D69C-6D3D-4EF4-9737-B968235DB96C}" presName="root2" presStyleCnt="0"/>
      <dgm:spPr/>
    </dgm:pt>
    <dgm:pt modelId="{D2CFAC7A-C903-4AE1-8AE9-FB121F7DE7CF}" type="pres">
      <dgm:prSet presAssocID="{3ED6D69C-6D3D-4EF4-9737-B968235DB96C}" presName="LevelTwoTextNode" presStyleLbl="node2" presStyleIdx="0" presStyleCnt="2">
        <dgm:presLayoutVars>
          <dgm:chPref val="3"/>
        </dgm:presLayoutVars>
      </dgm:prSet>
      <dgm:spPr/>
    </dgm:pt>
    <dgm:pt modelId="{80364A0B-5693-43C8-BF39-6C97093C538F}" type="pres">
      <dgm:prSet presAssocID="{3ED6D69C-6D3D-4EF4-9737-B968235DB96C}" presName="level3hierChild" presStyleCnt="0"/>
      <dgm:spPr/>
    </dgm:pt>
    <dgm:pt modelId="{B13F5D49-C23A-4938-B01B-5871CFD6CEA5}" type="pres">
      <dgm:prSet presAssocID="{A36707C0-C3C7-4EBA-A253-60F9094D2BE1}" presName="conn2-1" presStyleLbl="parChTrans1D2" presStyleIdx="1" presStyleCnt="2"/>
      <dgm:spPr/>
    </dgm:pt>
    <dgm:pt modelId="{E74DD181-9E48-4BCD-9F20-0CE773151A86}" type="pres">
      <dgm:prSet presAssocID="{A36707C0-C3C7-4EBA-A253-60F9094D2BE1}" presName="connTx" presStyleLbl="parChTrans1D2" presStyleIdx="1" presStyleCnt="2"/>
      <dgm:spPr/>
    </dgm:pt>
    <dgm:pt modelId="{C3001856-5B92-40A0-9FA4-C2C89540692C}" type="pres">
      <dgm:prSet presAssocID="{422763E6-7E72-4F83-849E-7C686E2F3214}" presName="root2" presStyleCnt="0"/>
      <dgm:spPr/>
    </dgm:pt>
    <dgm:pt modelId="{386EA2DA-FA7F-41D3-9685-664031ADAB89}" type="pres">
      <dgm:prSet presAssocID="{422763E6-7E72-4F83-849E-7C686E2F3214}" presName="LevelTwoTextNode" presStyleLbl="node2" presStyleIdx="1" presStyleCnt="2">
        <dgm:presLayoutVars>
          <dgm:chPref val="3"/>
        </dgm:presLayoutVars>
      </dgm:prSet>
      <dgm:spPr/>
    </dgm:pt>
    <dgm:pt modelId="{9A307EF0-1348-4CCA-AC5E-2605321CB08E}" type="pres">
      <dgm:prSet presAssocID="{422763E6-7E72-4F83-849E-7C686E2F3214}" presName="level3hierChild" presStyleCnt="0"/>
      <dgm:spPr/>
    </dgm:pt>
  </dgm:ptLst>
  <dgm:cxnLst>
    <dgm:cxn modelId="{2FAA8B08-177A-4277-96E3-87B8CDA55F78}" type="presOf" srcId="{3ED6D69C-6D3D-4EF4-9737-B968235DB96C}" destId="{D2CFAC7A-C903-4AE1-8AE9-FB121F7DE7CF}" srcOrd="0" destOrd="0" presId="urn:microsoft.com/office/officeart/2005/8/layout/hierarchy2"/>
    <dgm:cxn modelId="{6EC7F828-D2C7-406C-9919-266BD07B3080}" type="presOf" srcId="{A36707C0-C3C7-4EBA-A253-60F9094D2BE1}" destId="{B13F5D49-C23A-4938-B01B-5871CFD6CEA5}" srcOrd="0" destOrd="0" presId="urn:microsoft.com/office/officeart/2005/8/layout/hierarchy2"/>
    <dgm:cxn modelId="{DBE44033-35BA-4476-BD2C-EC3301667992}" srcId="{72C6DCE6-8E98-4240-AB74-08254DCE1E8D}" destId="{3ED6D69C-6D3D-4EF4-9737-B968235DB96C}" srcOrd="0" destOrd="0" parTransId="{DA240650-045E-4EAD-A340-2CD8DA22802E}" sibTransId="{505D8793-B17A-4A06-AA77-F2F630D35A46}"/>
    <dgm:cxn modelId="{A683E86A-0175-4926-ADE1-8B5117EDF73F}" srcId="{72C6DCE6-8E98-4240-AB74-08254DCE1E8D}" destId="{422763E6-7E72-4F83-849E-7C686E2F3214}" srcOrd="1" destOrd="0" parTransId="{A36707C0-C3C7-4EBA-A253-60F9094D2BE1}" sibTransId="{D8D11846-DE64-43BD-B1AA-45F9D55A65E5}"/>
    <dgm:cxn modelId="{C3BF7253-C472-4E8B-8E35-22C2F34E0F25}" type="presOf" srcId="{A36707C0-C3C7-4EBA-A253-60F9094D2BE1}" destId="{E74DD181-9E48-4BCD-9F20-0CE773151A86}" srcOrd="1" destOrd="0" presId="urn:microsoft.com/office/officeart/2005/8/layout/hierarchy2"/>
    <dgm:cxn modelId="{0090A179-F89B-413C-BB66-175896F4355A}" type="presOf" srcId="{72C6DCE6-8E98-4240-AB74-08254DCE1E8D}" destId="{B169F2BF-1336-4259-AD49-A7972880C4B3}" srcOrd="0" destOrd="0" presId="urn:microsoft.com/office/officeart/2005/8/layout/hierarchy2"/>
    <dgm:cxn modelId="{180C0598-E71C-43D3-857F-3951ADA79DE9}" type="presOf" srcId="{DA240650-045E-4EAD-A340-2CD8DA22802E}" destId="{7107AE4F-5793-4B93-87D8-152784E7616A}" srcOrd="1" destOrd="0" presId="urn:microsoft.com/office/officeart/2005/8/layout/hierarchy2"/>
    <dgm:cxn modelId="{9CD8FCAD-F925-4CE9-AF40-37EDABE742AE}" type="presOf" srcId="{99706DE0-E6F1-42A7-894E-6AE81A6145E6}" destId="{66CC5913-4E97-44AC-8B44-D42E3A50CDCE}" srcOrd="0" destOrd="0" presId="urn:microsoft.com/office/officeart/2005/8/layout/hierarchy2"/>
    <dgm:cxn modelId="{558386B2-4445-46FD-B85C-4C67B2D9B8BF}" type="presOf" srcId="{422763E6-7E72-4F83-849E-7C686E2F3214}" destId="{386EA2DA-FA7F-41D3-9685-664031ADAB89}" srcOrd="0" destOrd="0" presId="urn:microsoft.com/office/officeart/2005/8/layout/hierarchy2"/>
    <dgm:cxn modelId="{D5FC50C6-3AF9-4A44-867C-58B3C36E2E4C}" srcId="{99706DE0-E6F1-42A7-894E-6AE81A6145E6}" destId="{72C6DCE6-8E98-4240-AB74-08254DCE1E8D}" srcOrd="0" destOrd="0" parTransId="{4BA4DAA7-BA57-4878-A464-EEEC972F0CEA}" sibTransId="{898960A2-B225-4E8B-8E46-92B44F463075}"/>
    <dgm:cxn modelId="{4FADAFD5-0800-44A7-AAA3-61EC9885BCD9}" type="presOf" srcId="{DA240650-045E-4EAD-A340-2CD8DA22802E}" destId="{E2754136-84DC-4F86-B79D-3191ABB280A0}" srcOrd="0" destOrd="0" presId="urn:microsoft.com/office/officeart/2005/8/layout/hierarchy2"/>
    <dgm:cxn modelId="{D12EF9D7-D761-42D5-A02B-BF393B07200A}" type="presParOf" srcId="{66CC5913-4E97-44AC-8B44-D42E3A50CDCE}" destId="{ECAF545C-A91D-496F-AB75-DFA8F0CB974A}" srcOrd="0" destOrd="0" presId="urn:microsoft.com/office/officeart/2005/8/layout/hierarchy2"/>
    <dgm:cxn modelId="{F372B3AE-EC07-4141-90F3-D9678EB24DEB}" type="presParOf" srcId="{ECAF545C-A91D-496F-AB75-DFA8F0CB974A}" destId="{B169F2BF-1336-4259-AD49-A7972880C4B3}" srcOrd="0" destOrd="0" presId="urn:microsoft.com/office/officeart/2005/8/layout/hierarchy2"/>
    <dgm:cxn modelId="{E8AD3670-D9C3-4CEC-8193-FDE32381EEA3}" type="presParOf" srcId="{ECAF545C-A91D-496F-AB75-DFA8F0CB974A}" destId="{1D108D0D-38F0-4490-96B0-749F64B51990}" srcOrd="1" destOrd="0" presId="urn:microsoft.com/office/officeart/2005/8/layout/hierarchy2"/>
    <dgm:cxn modelId="{5805F0A5-DC08-4C54-9E7B-D0698DD257B6}" type="presParOf" srcId="{1D108D0D-38F0-4490-96B0-749F64B51990}" destId="{E2754136-84DC-4F86-B79D-3191ABB280A0}" srcOrd="0" destOrd="0" presId="urn:microsoft.com/office/officeart/2005/8/layout/hierarchy2"/>
    <dgm:cxn modelId="{768E27BB-ABC9-46DA-B89D-B7CD7547A586}" type="presParOf" srcId="{E2754136-84DC-4F86-B79D-3191ABB280A0}" destId="{7107AE4F-5793-4B93-87D8-152784E7616A}" srcOrd="0" destOrd="0" presId="urn:microsoft.com/office/officeart/2005/8/layout/hierarchy2"/>
    <dgm:cxn modelId="{422CC648-724B-403D-85C2-C697487BCC77}" type="presParOf" srcId="{1D108D0D-38F0-4490-96B0-749F64B51990}" destId="{8F9F7008-DA9B-4027-A3DD-8CFFF67B0537}" srcOrd="1" destOrd="0" presId="urn:microsoft.com/office/officeart/2005/8/layout/hierarchy2"/>
    <dgm:cxn modelId="{F001F885-1C85-4A1C-9B9C-72E38719929F}" type="presParOf" srcId="{8F9F7008-DA9B-4027-A3DD-8CFFF67B0537}" destId="{D2CFAC7A-C903-4AE1-8AE9-FB121F7DE7CF}" srcOrd="0" destOrd="0" presId="urn:microsoft.com/office/officeart/2005/8/layout/hierarchy2"/>
    <dgm:cxn modelId="{7E3A9AA5-6817-435C-ADC9-42EEE1499461}" type="presParOf" srcId="{8F9F7008-DA9B-4027-A3DD-8CFFF67B0537}" destId="{80364A0B-5693-43C8-BF39-6C97093C538F}" srcOrd="1" destOrd="0" presId="urn:microsoft.com/office/officeart/2005/8/layout/hierarchy2"/>
    <dgm:cxn modelId="{6BFFAEEE-589B-4251-8805-9F8CD7731CFC}" type="presParOf" srcId="{1D108D0D-38F0-4490-96B0-749F64B51990}" destId="{B13F5D49-C23A-4938-B01B-5871CFD6CEA5}" srcOrd="2" destOrd="0" presId="urn:microsoft.com/office/officeart/2005/8/layout/hierarchy2"/>
    <dgm:cxn modelId="{737FB503-A71D-44D2-BF73-000E47838DBE}" type="presParOf" srcId="{B13F5D49-C23A-4938-B01B-5871CFD6CEA5}" destId="{E74DD181-9E48-4BCD-9F20-0CE773151A86}" srcOrd="0" destOrd="0" presId="urn:microsoft.com/office/officeart/2005/8/layout/hierarchy2"/>
    <dgm:cxn modelId="{16C43FC8-3B2D-42BB-95EA-9875EE58F9D3}" type="presParOf" srcId="{1D108D0D-38F0-4490-96B0-749F64B51990}" destId="{C3001856-5B92-40A0-9FA4-C2C89540692C}" srcOrd="3" destOrd="0" presId="urn:microsoft.com/office/officeart/2005/8/layout/hierarchy2"/>
    <dgm:cxn modelId="{1F9F9EEB-8DC2-42BD-8678-2C80785185D9}" type="presParOf" srcId="{C3001856-5B92-40A0-9FA4-C2C89540692C}" destId="{386EA2DA-FA7F-41D3-9685-664031ADAB89}" srcOrd="0" destOrd="0" presId="urn:microsoft.com/office/officeart/2005/8/layout/hierarchy2"/>
    <dgm:cxn modelId="{061C9D46-6ABC-43CF-A98C-34410FD82530}" type="presParOf" srcId="{C3001856-5B92-40A0-9FA4-C2C89540692C}" destId="{9A307EF0-1348-4CCA-AC5E-2605321CB08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E288A5A-B2E2-429C-B662-C9F1C94ADDF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C07B12FF-D969-4EF0-BA6D-D9DF29BE92C1}">
      <dgm:prSet phldrT="[Testo]"/>
      <dgm:spPr/>
      <dgm:t>
        <a:bodyPr/>
        <a:lstStyle/>
        <a:p>
          <a:r>
            <a:rPr lang="it-IT" dirty="0"/>
            <a:t>BENI</a:t>
          </a:r>
        </a:p>
      </dgm:t>
    </dgm:pt>
    <dgm:pt modelId="{20238EC4-0F87-4611-8958-03FFEB25182C}" type="parTrans" cxnId="{A74BE97A-CF9C-426C-9FBD-2CCBFE7208D0}">
      <dgm:prSet/>
      <dgm:spPr/>
      <dgm:t>
        <a:bodyPr/>
        <a:lstStyle/>
        <a:p>
          <a:endParaRPr lang="it-IT"/>
        </a:p>
      </dgm:t>
    </dgm:pt>
    <dgm:pt modelId="{A834C17F-31E1-42CA-8ECA-B35CC1AC7C50}" type="sibTrans" cxnId="{A74BE97A-CF9C-426C-9FBD-2CCBFE7208D0}">
      <dgm:prSet/>
      <dgm:spPr/>
      <dgm:t>
        <a:bodyPr/>
        <a:lstStyle/>
        <a:p>
          <a:endParaRPr lang="it-IT"/>
        </a:p>
      </dgm:t>
    </dgm:pt>
    <dgm:pt modelId="{C1347C49-4EBD-48FF-A446-F5824900BD98}">
      <dgm:prSet phldrT="[Testo]"/>
      <dgm:spPr/>
      <dgm:t>
        <a:bodyPr/>
        <a:lstStyle/>
        <a:p>
          <a:r>
            <a:rPr lang="it-IT" dirty="0"/>
            <a:t>Immobili</a:t>
          </a:r>
          <a:r>
            <a:rPr lang="it-IT" baseline="0" dirty="0"/>
            <a:t> ex art. 90 del TUIR</a:t>
          </a:r>
          <a:endParaRPr lang="it-IT" dirty="0"/>
        </a:p>
      </dgm:t>
    </dgm:pt>
    <dgm:pt modelId="{2FC0E1F5-A439-4F88-9575-7A7AD399C4C9}" type="parTrans" cxnId="{43687928-6727-4ADB-B205-F8A1130441DF}">
      <dgm:prSet/>
      <dgm:spPr/>
      <dgm:t>
        <a:bodyPr/>
        <a:lstStyle/>
        <a:p>
          <a:endParaRPr lang="it-IT"/>
        </a:p>
      </dgm:t>
    </dgm:pt>
    <dgm:pt modelId="{D5582502-EDBF-46CB-AE30-8EA58B8A1C94}" type="sibTrans" cxnId="{43687928-6727-4ADB-B205-F8A1130441DF}">
      <dgm:prSet/>
      <dgm:spPr/>
      <dgm:t>
        <a:bodyPr/>
        <a:lstStyle/>
        <a:p>
          <a:endParaRPr lang="it-IT"/>
        </a:p>
      </dgm:t>
    </dgm:pt>
    <dgm:pt modelId="{4A9B924F-2B0E-4AEE-A5D1-853BE908D732}">
      <dgm:prSet phldrT="[Testo]"/>
      <dgm:spPr/>
      <dgm:t>
        <a:bodyPr/>
        <a:lstStyle/>
        <a:p>
          <a:r>
            <a:rPr lang="it-IT" dirty="0"/>
            <a:t>Immobili strumentali per natura non utilizzati  direttamente</a:t>
          </a:r>
        </a:p>
      </dgm:t>
    </dgm:pt>
    <dgm:pt modelId="{48E76394-D150-491D-A747-4B920325CD53}" type="parTrans" cxnId="{A8489FA3-150F-43C6-BDFB-B310F207635B}">
      <dgm:prSet/>
      <dgm:spPr/>
      <dgm:t>
        <a:bodyPr/>
        <a:lstStyle/>
        <a:p>
          <a:endParaRPr lang="it-IT"/>
        </a:p>
      </dgm:t>
    </dgm:pt>
    <dgm:pt modelId="{2928C307-C8F0-4900-9F30-255CF9BB8842}" type="sibTrans" cxnId="{A8489FA3-150F-43C6-BDFB-B310F207635B}">
      <dgm:prSet/>
      <dgm:spPr/>
      <dgm:t>
        <a:bodyPr/>
        <a:lstStyle/>
        <a:p>
          <a:endParaRPr lang="it-IT"/>
        </a:p>
      </dgm:t>
    </dgm:pt>
    <dgm:pt modelId="{EEE9DA91-D9D1-4707-BBD3-18FC76395416}">
      <dgm:prSet phldrT="[Testo]"/>
      <dgm:spPr/>
      <dgm:t>
        <a:bodyPr/>
        <a:lstStyle/>
        <a:p>
          <a:r>
            <a:rPr lang="it-IT" dirty="0"/>
            <a:t>ESCLUSI</a:t>
          </a:r>
        </a:p>
      </dgm:t>
    </dgm:pt>
    <dgm:pt modelId="{4A32F00B-F916-4A62-8FD4-A63167D812B7}" type="parTrans" cxnId="{1855278F-BFA2-4A44-893C-093D14D874EC}">
      <dgm:prSet/>
      <dgm:spPr/>
      <dgm:t>
        <a:bodyPr/>
        <a:lstStyle/>
        <a:p>
          <a:endParaRPr lang="it-IT"/>
        </a:p>
      </dgm:t>
    </dgm:pt>
    <dgm:pt modelId="{2F747FD1-6886-403E-896E-DFC00521C647}" type="sibTrans" cxnId="{1855278F-BFA2-4A44-893C-093D14D874EC}">
      <dgm:prSet/>
      <dgm:spPr/>
      <dgm:t>
        <a:bodyPr/>
        <a:lstStyle/>
        <a:p>
          <a:endParaRPr lang="it-IT"/>
        </a:p>
      </dgm:t>
    </dgm:pt>
    <dgm:pt modelId="{DDFA4BEC-48D3-487A-AF64-CD753EBB6E9B}">
      <dgm:prSet phldrT="[Testo]"/>
      <dgm:spPr/>
      <dgm:t>
        <a:bodyPr/>
        <a:lstStyle/>
        <a:p>
          <a:r>
            <a:rPr lang="it-IT" dirty="0"/>
            <a:t>BENI STRUMENTALI PER DESTINAZIONE</a:t>
          </a:r>
        </a:p>
      </dgm:t>
    </dgm:pt>
    <dgm:pt modelId="{C77CD70A-7EFA-4432-8F6F-C21FEB45A014}" type="parTrans" cxnId="{07005CCC-56DC-45F6-A02C-9DFB62AFC340}">
      <dgm:prSet/>
      <dgm:spPr/>
      <dgm:t>
        <a:bodyPr/>
        <a:lstStyle/>
        <a:p>
          <a:endParaRPr lang="it-IT"/>
        </a:p>
      </dgm:t>
    </dgm:pt>
    <dgm:pt modelId="{5E450905-4730-42C6-9841-862055FDB269}" type="sibTrans" cxnId="{07005CCC-56DC-45F6-A02C-9DFB62AFC340}">
      <dgm:prSet/>
      <dgm:spPr/>
      <dgm:t>
        <a:bodyPr/>
        <a:lstStyle/>
        <a:p>
          <a:endParaRPr lang="it-IT"/>
        </a:p>
      </dgm:t>
    </dgm:pt>
    <dgm:pt modelId="{49925FB6-D426-42DF-90AF-E793CCD6D65D}">
      <dgm:prSet phldrT="[Testo]"/>
      <dgm:spPr/>
      <dgm:t>
        <a:bodyPr/>
        <a:lstStyle/>
        <a:p>
          <a:r>
            <a:rPr lang="it-IT" dirty="0"/>
            <a:t>Immobili beni merce</a:t>
          </a:r>
        </a:p>
      </dgm:t>
    </dgm:pt>
    <dgm:pt modelId="{329E4FCF-A5EC-4FA8-8142-3E24CAD13388}" type="parTrans" cxnId="{3ED531CE-96F7-4D8C-AAA0-2002774CE90D}">
      <dgm:prSet/>
      <dgm:spPr/>
      <dgm:t>
        <a:bodyPr/>
        <a:lstStyle/>
        <a:p>
          <a:endParaRPr lang="it-IT"/>
        </a:p>
      </dgm:t>
    </dgm:pt>
    <dgm:pt modelId="{34DF6C54-3441-420D-8A17-84CDD824B19C}" type="sibTrans" cxnId="{3ED531CE-96F7-4D8C-AAA0-2002774CE90D}">
      <dgm:prSet/>
      <dgm:spPr/>
      <dgm:t>
        <a:bodyPr/>
        <a:lstStyle/>
        <a:p>
          <a:endParaRPr lang="it-IT"/>
        </a:p>
      </dgm:t>
    </dgm:pt>
    <dgm:pt modelId="{87108896-F5A0-4B83-8862-B11D146B3D7B}" type="pres">
      <dgm:prSet presAssocID="{BE288A5A-B2E2-429C-B662-C9F1C94ADDF6}" presName="diagram" presStyleCnt="0">
        <dgm:presLayoutVars>
          <dgm:chPref val="1"/>
          <dgm:dir/>
          <dgm:animOne val="branch"/>
          <dgm:animLvl val="lvl"/>
          <dgm:resizeHandles val="exact"/>
        </dgm:presLayoutVars>
      </dgm:prSet>
      <dgm:spPr/>
    </dgm:pt>
    <dgm:pt modelId="{2F521055-F7B2-4A0E-935F-D62D914B491F}" type="pres">
      <dgm:prSet presAssocID="{C07B12FF-D969-4EF0-BA6D-D9DF29BE92C1}" presName="root1" presStyleCnt="0"/>
      <dgm:spPr/>
    </dgm:pt>
    <dgm:pt modelId="{1390EA74-B927-4187-AA9D-23A475CB2E92}" type="pres">
      <dgm:prSet presAssocID="{C07B12FF-D969-4EF0-BA6D-D9DF29BE92C1}" presName="LevelOneTextNode" presStyleLbl="node0" presStyleIdx="0" presStyleCnt="1">
        <dgm:presLayoutVars>
          <dgm:chPref val="3"/>
        </dgm:presLayoutVars>
      </dgm:prSet>
      <dgm:spPr/>
    </dgm:pt>
    <dgm:pt modelId="{208D3588-F06B-4DE2-9FF6-711BBE0CF3CC}" type="pres">
      <dgm:prSet presAssocID="{C07B12FF-D969-4EF0-BA6D-D9DF29BE92C1}" presName="level2hierChild" presStyleCnt="0"/>
      <dgm:spPr/>
    </dgm:pt>
    <dgm:pt modelId="{A5B22D0C-2770-44E1-9FAA-148869B37F96}" type="pres">
      <dgm:prSet presAssocID="{2FC0E1F5-A439-4F88-9575-7A7AD399C4C9}" presName="conn2-1" presStyleLbl="parChTrans1D2" presStyleIdx="0" presStyleCnt="4"/>
      <dgm:spPr/>
    </dgm:pt>
    <dgm:pt modelId="{DB48982C-5472-4785-9352-4121EB1821A1}" type="pres">
      <dgm:prSet presAssocID="{2FC0E1F5-A439-4F88-9575-7A7AD399C4C9}" presName="connTx" presStyleLbl="parChTrans1D2" presStyleIdx="0" presStyleCnt="4"/>
      <dgm:spPr/>
    </dgm:pt>
    <dgm:pt modelId="{6B082F2D-CB62-4092-A4E7-E6A2335988FB}" type="pres">
      <dgm:prSet presAssocID="{C1347C49-4EBD-48FF-A446-F5824900BD98}" presName="root2" presStyleCnt="0"/>
      <dgm:spPr/>
    </dgm:pt>
    <dgm:pt modelId="{500CA4E7-E399-47E0-A24F-43B61101D351}" type="pres">
      <dgm:prSet presAssocID="{C1347C49-4EBD-48FF-A446-F5824900BD98}" presName="LevelTwoTextNode" presStyleLbl="node2" presStyleIdx="0" presStyleCnt="4">
        <dgm:presLayoutVars>
          <dgm:chPref val="3"/>
        </dgm:presLayoutVars>
      </dgm:prSet>
      <dgm:spPr/>
    </dgm:pt>
    <dgm:pt modelId="{D030BB6D-155F-4EFB-B6E5-4B36EF6A3782}" type="pres">
      <dgm:prSet presAssocID="{C1347C49-4EBD-48FF-A446-F5824900BD98}" presName="level3hierChild" presStyleCnt="0"/>
      <dgm:spPr/>
    </dgm:pt>
    <dgm:pt modelId="{D8B0B707-7E5A-4288-968F-214E94466F3B}" type="pres">
      <dgm:prSet presAssocID="{329E4FCF-A5EC-4FA8-8142-3E24CAD13388}" presName="conn2-1" presStyleLbl="parChTrans1D2" presStyleIdx="1" presStyleCnt="4"/>
      <dgm:spPr/>
    </dgm:pt>
    <dgm:pt modelId="{88D9A32D-A2D3-4F1B-901F-C54EAB4C8650}" type="pres">
      <dgm:prSet presAssocID="{329E4FCF-A5EC-4FA8-8142-3E24CAD13388}" presName="connTx" presStyleLbl="parChTrans1D2" presStyleIdx="1" presStyleCnt="4"/>
      <dgm:spPr/>
    </dgm:pt>
    <dgm:pt modelId="{62F32145-9494-41B8-BEDD-6B7D4B32029D}" type="pres">
      <dgm:prSet presAssocID="{49925FB6-D426-42DF-90AF-E793CCD6D65D}" presName="root2" presStyleCnt="0"/>
      <dgm:spPr/>
    </dgm:pt>
    <dgm:pt modelId="{8383B5C4-A885-4511-8992-94ACDDDFDD05}" type="pres">
      <dgm:prSet presAssocID="{49925FB6-D426-42DF-90AF-E793CCD6D65D}" presName="LevelTwoTextNode" presStyleLbl="node2" presStyleIdx="1" presStyleCnt="4">
        <dgm:presLayoutVars>
          <dgm:chPref val="3"/>
        </dgm:presLayoutVars>
      </dgm:prSet>
      <dgm:spPr/>
    </dgm:pt>
    <dgm:pt modelId="{1A6FFE19-1663-4245-964C-6B86E90E3D69}" type="pres">
      <dgm:prSet presAssocID="{49925FB6-D426-42DF-90AF-E793CCD6D65D}" presName="level3hierChild" presStyleCnt="0"/>
      <dgm:spPr/>
    </dgm:pt>
    <dgm:pt modelId="{27337957-2B92-46FF-A080-06ED8E3B1031}" type="pres">
      <dgm:prSet presAssocID="{48E76394-D150-491D-A747-4B920325CD53}" presName="conn2-1" presStyleLbl="parChTrans1D2" presStyleIdx="2" presStyleCnt="4"/>
      <dgm:spPr/>
    </dgm:pt>
    <dgm:pt modelId="{18E7A1C9-C62A-435E-9A74-F49354009A00}" type="pres">
      <dgm:prSet presAssocID="{48E76394-D150-491D-A747-4B920325CD53}" presName="connTx" presStyleLbl="parChTrans1D2" presStyleIdx="2" presStyleCnt="4"/>
      <dgm:spPr/>
    </dgm:pt>
    <dgm:pt modelId="{76546BD2-5DC1-4FA8-81C3-6E87329958E5}" type="pres">
      <dgm:prSet presAssocID="{4A9B924F-2B0E-4AEE-A5D1-853BE908D732}" presName="root2" presStyleCnt="0"/>
      <dgm:spPr/>
    </dgm:pt>
    <dgm:pt modelId="{497751F1-3EE0-4749-BDF8-3017BF5545DB}" type="pres">
      <dgm:prSet presAssocID="{4A9B924F-2B0E-4AEE-A5D1-853BE908D732}" presName="LevelTwoTextNode" presStyleLbl="node2" presStyleIdx="2" presStyleCnt="4">
        <dgm:presLayoutVars>
          <dgm:chPref val="3"/>
        </dgm:presLayoutVars>
      </dgm:prSet>
      <dgm:spPr/>
    </dgm:pt>
    <dgm:pt modelId="{7B12F94C-BE6F-4F86-A1FC-37C36ADE5F31}" type="pres">
      <dgm:prSet presAssocID="{4A9B924F-2B0E-4AEE-A5D1-853BE908D732}" presName="level3hierChild" presStyleCnt="0"/>
      <dgm:spPr/>
    </dgm:pt>
    <dgm:pt modelId="{22A6CDDA-8D3D-4418-9F26-9B060463B209}" type="pres">
      <dgm:prSet presAssocID="{C77CD70A-7EFA-4432-8F6F-C21FEB45A014}" presName="conn2-1" presStyleLbl="parChTrans1D2" presStyleIdx="3" presStyleCnt="4"/>
      <dgm:spPr/>
    </dgm:pt>
    <dgm:pt modelId="{AF18C766-E986-413E-9C9C-DFFA0D6E1D62}" type="pres">
      <dgm:prSet presAssocID="{C77CD70A-7EFA-4432-8F6F-C21FEB45A014}" presName="connTx" presStyleLbl="parChTrans1D2" presStyleIdx="3" presStyleCnt="4"/>
      <dgm:spPr/>
    </dgm:pt>
    <dgm:pt modelId="{3AC2103C-1DC4-469E-9DCA-4B5E342B9B34}" type="pres">
      <dgm:prSet presAssocID="{DDFA4BEC-48D3-487A-AF64-CD753EBB6E9B}" presName="root2" presStyleCnt="0"/>
      <dgm:spPr/>
    </dgm:pt>
    <dgm:pt modelId="{63B50DB2-16A3-4413-8DCE-A82EEE188FA5}" type="pres">
      <dgm:prSet presAssocID="{DDFA4BEC-48D3-487A-AF64-CD753EBB6E9B}" presName="LevelTwoTextNode" presStyleLbl="node2" presStyleIdx="3" presStyleCnt="4">
        <dgm:presLayoutVars>
          <dgm:chPref val="3"/>
        </dgm:presLayoutVars>
      </dgm:prSet>
      <dgm:spPr/>
    </dgm:pt>
    <dgm:pt modelId="{F052D374-4FAE-4234-8B37-263FFAADF366}" type="pres">
      <dgm:prSet presAssocID="{DDFA4BEC-48D3-487A-AF64-CD753EBB6E9B}" presName="level3hierChild" presStyleCnt="0"/>
      <dgm:spPr/>
    </dgm:pt>
    <dgm:pt modelId="{6F115682-C923-4806-935E-6DF61B516EED}" type="pres">
      <dgm:prSet presAssocID="{4A32F00B-F916-4A62-8FD4-A63167D812B7}" presName="conn2-1" presStyleLbl="parChTrans1D3" presStyleIdx="0" presStyleCnt="1"/>
      <dgm:spPr/>
    </dgm:pt>
    <dgm:pt modelId="{38ADB591-6836-434A-AE61-853458BB7CF7}" type="pres">
      <dgm:prSet presAssocID="{4A32F00B-F916-4A62-8FD4-A63167D812B7}" presName="connTx" presStyleLbl="parChTrans1D3" presStyleIdx="0" presStyleCnt="1"/>
      <dgm:spPr/>
    </dgm:pt>
    <dgm:pt modelId="{8DB9AF4A-8C6B-4566-B290-0C0FE173F05D}" type="pres">
      <dgm:prSet presAssocID="{EEE9DA91-D9D1-4707-BBD3-18FC76395416}" presName="root2" presStyleCnt="0"/>
      <dgm:spPr/>
    </dgm:pt>
    <dgm:pt modelId="{DEC12757-8261-465F-BF7E-5A77CD2FDD4A}" type="pres">
      <dgm:prSet presAssocID="{EEE9DA91-D9D1-4707-BBD3-18FC76395416}" presName="LevelTwoTextNode" presStyleLbl="node3" presStyleIdx="0" presStyleCnt="1">
        <dgm:presLayoutVars>
          <dgm:chPref val="3"/>
        </dgm:presLayoutVars>
      </dgm:prSet>
      <dgm:spPr/>
    </dgm:pt>
    <dgm:pt modelId="{09A4CC3B-0C90-476E-8D2A-07677A4361DF}" type="pres">
      <dgm:prSet presAssocID="{EEE9DA91-D9D1-4707-BBD3-18FC76395416}" presName="level3hierChild" presStyleCnt="0"/>
      <dgm:spPr/>
    </dgm:pt>
  </dgm:ptLst>
  <dgm:cxnLst>
    <dgm:cxn modelId="{82D5DF06-572E-41A4-B26C-6D03651CC6A2}" type="presOf" srcId="{4A32F00B-F916-4A62-8FD4-A63167D812B7}" destId="{38ADB591-6836-434A-AE61-853458BB7CF7}" srcOrd="1" destOrd="0" presId="urn:microsoft.com/office/officeart/2005/8/layout/hierarchy2"/>
    <dgm:cxn modelId="{BADB4807-3E67-4515-8DE6-58CFB88E076D}" type="presOf" srcId="{DDFA4BEC-48D3-487A-AF64-CD753EBB6E9B}" destId="{63B50DB2-16A3-4413-8DCE-A82EEE188FA5}" srcOrd="0" destOrd="0" presId="urn:microsoft.com/office/officeart/2005/8/layout/hierarchy2"/>
    <dgm:cxn modelId="{7114201C-DF0B-438D-A61B-D0ABB299B245}" type="presOf" srcId="{2FC0E1F5-A439-4F88-9575-7A7AD399C4C9}" destId="{DB48982C-5472-4785-9352-4121EB1821A1}" srcOrd="1" destOrd="0" presId="urn:microsoft.com/office/officeart/2005/8/layout/hierarchy2"/>
    <dgm:cxn modelId="{43687928-6727-4ADB-B205-F8A1130441DF}" srcId="{C07B12FF-D969-4EF0-BA6D-D9DF29BE92C1}" destId="{C1347C49-4EBD-48FF-A446-F5824900BD98}" srcOrd="0" destOrd="0" parTransId="{2FC0E1F5-A439-4F88-9575-7A7AD399C4C9}" sibTransId="{D5582502-EDBF-46CB-AE30-8EA58B8A1C94}"/>
    <dgm:cxn modelId="{0324E22F-70FA-4665-A011-E4DE09E3EA72}" type="presOf" srcId="{2FC0E1F5-A439-4F88-9575-7A7AD399C4C9}" destId="{A5B22D0C-2770-44E1-9FAA-148869B37F96}" srcOrd="0" destOrd="0" presId="urn:microsoft.com/office/officeart/2005/8/layout/hierarchy2"/>
    <dgm:cxn modelId="{D60B9347-A1C5-48CE-B671-10105E5648DA}" type="presOf" srcId="{4A32F00B-F916-4A62-8FD4-A63167D812B7}" destId="{6F115682-C923-4806-935E-6DF61B516EED}" srcOrd="0" destOrd="0" presId="urn:microsoft.com/office/officeart/2005/8/layout/hierarchy2"/>
    <dgm:cxn modelId="{CB653149-2A62-45B6-AFA6-01896866417D}" type="presOf" srcId="{C1347C49-4EBD-48FF-A446-F5824900BD98}" destId="{500CA4E7-E399-47E0-A24F-43B61101D351}" srcOrd="0" destOrd="0" presId="urn:microsoft.com/office/officeart/2005/8/layout/hierarchy2"/>
    <dgm:cxn modelId="{5F9D8951-9EEE-467B-8D6B-AA458344328F}" type="presOf" srcId="{C07B12FF-D969-4EF0-BA6D-D9DF29BE92C1}" destId="{1390EA74-B927-4187-AA9D-23A475CB2E92}" srcOrd="0" destOrd="0" presId="urn:microsoft.com/office/officeart/2005/8/layout/hierarchy2"/>
    <dgm:cxn modelId="{6DB61153-592F-4637-A7A9-7DD3BE4FDB33}" type="presOf" srcId="{EEE9DA91-D9D1-4707-BBD3-18FC76395416}" destId="{DEC12757-8261-465F-BF7E-5A77CD2FDD4A}" srcOrd="0" destOrd="0" presId="urn:microsoft.com/office/officeart/2005/8/layout/hierarchy2"/>
    <dgm:cxn modelId="{EB57F377-5E26-422C-8F70-9AAB1BB437CA}" type="presOf" srcId="{49925FB6-D426-42DF-90AF-E793CCD6D65D}" destId="{8383B5C4-A885-4511-8992-94ACDDDFDD05}" srcOrd="0" destOrd="0" presId="urn:microsoft.com/office/officeart/2005/8/layout/hierarchy2"/>
    <dgm:cxn modelId="{A74BE97A-CF9C-426C-9FBD-2CCBFE7208D0}" srcId="{BE288A5A-B2E2-429C-B662-C9F1C94ADDF6}" destId="{C07B12FF-D969-4EF0-BA6D-D9DF29BE92C1}" srcOrd="0" destOrd="0" parTransId="{20238EC4-0F87-4611-8958-03FFEB25182C}" sibTransId="{A834C17F-31E1-42CA-8ECA-B35CC1AC7C50}"/>
    <dgm:cxn modelId="{6238BD87-2951-4F22-B361-FC6C39B0FF8C}" type="presOf" srcId="{48E76394-D150-491D-A747-4B920325CD53}" destId="{18E7A1C9-C62A-435E-9A74-F49354009A00}" srcOrd="1" destOrd="0" presId="urn:microsoft.com/office/officeart/2005/8/layout/hierarchy2"/>
    <dgm:cxn modelId="{1855278F-BFA2-4A44-893C-093D14D874EC}" srcId="{DDFA4BEC-48D3-487A-AF64-CD753EBB6E9B}" destId="{EEE9DA91-D9D1-4707-BBD3-18FC76395416}" srcOrd="0" destOrd="0" parTransId="{4A32F00B-F916-4A62-8FD4-A63167D812B7}" sibTransId="{2F747FD1-6886-403E-896E-DFC00521C647}"/>
    <dgm:cxn modelId="{433F1894-CFAB-4EC5-9ECC-31C815B9718D}" type="presOf" srcId="{329E4FCF-A5EC-4FA8-8142-3E24CAD13388}" destId="{88D9A32D-A2D3-4F1B-901F-C54EAB4C8650}" srcOrd="1" destOrd="0" presId="urn:microsoft.com/office/officeart/2005/8/layout/hierarchy2"/>
    <dgm:cxn modelId="{A70C5A9B-AC99-4C7C-B62F-07000DE84EF8}" type="presOf" srcId="{BE288A5A-B2E2-429C-B662-C9F1C94ADDF6}" destId="{87108896-F5A0-4B83-8862-B11D146B3D7B}" srcOrd="0" destOrd="0" presId="urn:microsoft.com/office/officeart/2005/8/layout/hierarchy2"/>
    <dgm:cxn modelId="{C99373A3-14F5-4117-A6B4-A14F7B34A7F4}" type="presOf" srcId="{48E76394-D150-491D-A747-4B920325CD53}" destId="{27337957-2B92-46FF-A080-06ED8E3B1031}" srcOrd="0" destOrd="0" presId="urn:microsoft.com/office/officeart/2005/8/layout/hierarchy2"/>
    <dgm:cxn modelId="{A8489FA3-150F-43C6-BDFB-B310F207635B}" srcId="{C07B12FF-D969-4EF0-BA6D-D9DF29BE92C1}" destId="{4A9B924F-2B0E-4AEE-A5D1-853BE908D732}" srcOrd="2" destOrd="0" parTransId="{48E76394-D150-491D-A747-4B920325CD53}" sibTransId="{2928C307-C8F0-4900-9F30-255CF9BB8842}"/>
    <dgm:cxn modelId="{40DC22BA-8554-46CA-977E-DED6782121E6}" type="presOf" srcId="{C77CD70A-7EFA-4432-8F6F-C21FEB45A014}" destId="{22A6CDDA-8D3D-4418-9F26-9B060463B209}" srcOrd="0" destOrd="0" presId="urn:microsoft.com/office/officeart/2005/8/layout/hierarchy2"/>
    <dgm:cxn modelId="{1E979BC3-DD53-4247-AFAD-D41FF0F5218D}" type="presOf" srcId="{4A9B924F-2B0E-4AEE-A5D1-853BE908D732}" destId="{497751F1-3EE0-4749-BDF8-3017BF5545DB}" srcOrd="0" destOrd="0" presId="urn:microsoft.com/office/officeart/2005/8/layout/hierarchy2"/>
    <dgm:cxn modelId="{07005CCC-56DC-45F6-A02C-9DFB62AFC340}" srcId="{C07B12FF-D969-4EF0-BA6D-D9DF29BE92C1}" destId="{DDFA4BEC-48D3-487A-AF64-CD753EBB6E9B}" srcOrd="3" destOrd="0" parTransId="{C77CD70A-7EFA-4432-8F6F-C21FEB45A014}" sibTransId="{5E450905-4730-42C6-9841-862055FDB269}"/>
    <dgm:cxn modelId="{3ED531CE-96F7-4D8C-AAA0-2002774CE90D}" srcId="{C07B12FF-D969-4EF0-BA6D-D9DF29BE92C1}" destId="{49925FB6-D426-42DF-90AF-E793CCD6D65D}" srcOrd="1" destOrd="0" parTransId="{329E4FCF-A5EC-4FA8-8142-3E24CAD13388}" sibTransId="{34DF6C54-3441-420D-8A17-84CDD824B19C}"/>
    <dgm:cxn modelId="{99B706E7-AD7C-4409-B3D1-22EB9A403D32}" type="presOf" srcId="{329E4FCF-A5EC-4FA8-8142-3E24CAD13388}" destId="{D8B0B707-7E5A-4288-968F-214E94466F3B}" srcOrd="0" destOrd="0" presId="urn:microsoft.com/office/officeart/2005/8/layout/hierarchy2"/>
    <dgm:cxn modelId="{6188CDEE-8938-472D-B686-458006FCE464}" type="presOf" srcId="{C77CD70A-7EFA-4432-8F6F-C21FEB45A014}" destId="{AF18C766-E986-413E-9C9C-DFFA0D6E1D62}" srcOrd="1" destOrd="0" presId="urn:microsoft.com/office/officeart/2005/8/layout/hierarchy2"/>
    <dgm:cxn modelId="{E70F1F90-B44D-4EE4-AC02-C46E9781400E}" type="presParOf" srcId="{87108896-F5A0-4B83-8862-B11D146B3D7B}" destId="{2F521055-F7B2-4A0E-935F-D62D914B491F}" srcOrd="0" destOrd="0" presId="urn:microsoft.com/office/officeart/2005/8/layout/hierarchy2"/>
    <dgm:cxn modelId="{E680AFB2-460D-493B-9AE5-7B44DFF99361}" type="presParOf" srcId="{2F521055-F7B2-4A0E-935F-D62D914B491F}" destId="{1390EA74-B927-4187-AA9D-23A475CB2E92}" srcOrd="0" destOrd="0" presId="urn:microsoft.com/office/officeart/2005/8/layout/hierarchy2"/>
    <dgm:cxn modelId="{2604C217-77C8-4707-BB9C-4DEA710DC9ED}" type="presParOf" srcId="{2F521055-F7B2-4A0E-935F-D62D914B491F}" destId="{208D3588-F06B-4DE2-9FF6-711BBE0CF3CC}" srcOrd="1" destOrd="0" presId="urn:microsoft.com/office/officeart/2005/8/layout/hierarchy2"/>
    <dgm:cxn modelId="{633087FC-1E89-416D-A4E1-37EADFD61C32}" type="presParOf" srcId="{208D3588-F06B-4DE2-9FF6-711BBE0CF3CC}" destId="{A5B22D0C-2770-44E1-9FAA-148869B37F96}" srcOrd="0" destOrd="0" presId="urn:microsoft.com/office/officeart/2005/8/layout/hierarchy2"/>
    <dgm:cxn modelId="{2548E501-606A-4D12-B506-A1BAE4DF2442}" type="presParOf" srcId="{A5B22D0C-2770-44E1-9FAA-148869B37F96}" destId="{DB48982C-5472-4785-9352-4121EB1821A1}" srcOrd="0" destOrd="0" presId="urn:microsoft.com/office/officeart/2005/8/layout/hierarchy2"/>
    <dgm:cxn modelId="{7D65E604-C714-449D-A178-932E2B5907AE}" type="presParOf" srcId="{208D3588-F06B-4DE2-9FF6-711BBE0CF3CC}" destId="{6B082F2D-CB62-4092-A4E7-E6A2335988FB}" srcOrd="1" destOrd="0" presId="urn:microsoft.com/office/officeart/2005/8/layout/hierarchy2"/>
    <dgm:cxn modelId="{544307F9-2073-48F5-957F-3BC2590646A2}" type="presParOf" srcId="{6B082F2D-CB62-4092-A4E7-E6A2335988FB}" destId="{500CA4E7-E399-47E0-A24F-43B61101D351}" srcOrd="0" destOrd="0" presId="urn:microsoft.com/office/officeart/2005/8/layout/hierarchy2"/>
    <dgm:cxn modelId="{1B9FFED1-7B94-4D7C-9F14-8B42D37C1086}" type="presParOf" srcId="{6B082F2D-CB62-4092-A4E7-E6A2335988FB}" destId="{D030BB6D-155F-4EFB-B6E5-4B36EF6A3782}" srcOrd="1" destOrd="0" presId="urn:microsoft.com/office/officeart/2005/8/layout/hierarchy2"/>
    <dgm:cxn modelId="{75CDE648-FACD-4822-BBCE-8F246392D240}" type="presParOf" srcId="{208D3588-F06B-4DE2-9FF6-711BBE0CF3CC}" destId="{D8B0B707-7E5A-4288-968F-214E94466F3B}" srcOrd="2" destOrd="0" presId="urn:microsoft.com/office/officeart/2005/8/layout/hierarchy2"/>
    <dgm:cxn modelId="{8ADD8394-300B-40AC-AFCE-24FA941494EA}" type="presParOf" srcId="{D8B0B707-7E5A-4288-968F-214E94466F3B}" destId="{88D9A32D-A2D3-4F1B-901F-C54EAB4C8650}" srcOrd="0" destOrd="0" presId="urn:microsoft.com/office/officeart/2005/8/layout/hierarchy2"/>
    <dgm:cxn modelId="{0CF6F7F7-B120-4BA6-9297-CECC6FB415AA}" type="presParOf" srcId="{208D3588-F06B-4DE2-9FF6-711BBE0CF3CC}" destId="{62F32145-9494-41B8-BEDD-6B7D4B32029D}" srcOrd="3" destOrd="0" presId="urn:microsoft.com/office/officeart/2005/8/layout/hierarchy2"/>
    <dgm:cxn modelId="{2F1DEA0C-B584-4E2C-9D69-CDB868D8BE8C}" type="presParOf" srcId="{62F32145-9494-41B8-BEDD-6B7D4B32029D}" destId="{8383B5C4-A885-4511-8992-94ACDDDFDD05}" srcOrd="0" destOrd="0" presId="urn:microsoft.com/office/officeart/2005/8/layout/hierarchy2"/>
    <dgm:cxn modelId="{AA090FC2-EDFA-4040-8D4C-D2B9CC89A6DE}" type="presParOf" srcId="{62F32145-9494-41B8-BEDD-6B7D4B32029D}" destId="{1A6FFE19-1663-4245-964C-6B86E90E3D69}" srcOrd="1" destOrd="0" presId="urn:microsoft.com/office/officeart/2005/8/layout/hierarchy2"/>
    <dgm:cxn modelId="{35D18A43-2C35-4938-A5F5-3F75E5AE8329}" type="presParOf" srcId="{208D3588-F06B-4DE2-9FF6-711BBE0CF3CC}" destId="{27337957-2B92-46FF-A080-06ED8E3B1031}" srcOrd="4" destOrd="0" presId="urn:microsoft.com/office/officeart/2005/8/layout/hierarchy2"/>
    <dgm:cxn modelId="{27F98D30-B612-4C0F-ADB4-4ACBE0B1ED7E}" type="presParOf" srcId="{27337957-2B92-46FF-A080-06ED8E3B1031}" destId="{18E7A1C9-C62A-435E-9A74-F49354009A00}" srcOrd="0" destOrd="0" presId="urn:microsoft.com/office/officeart/2005/8/layout/hierarchy2"/>
    <dgm:cxn modelId="{ECA5E5C6-1413-4C9F-A6D8-CA0AAAA28948}" type="presParOf" srcId="{208D3588-F06B-4DE2-9FF6-711BBE0CF3CC}" destId="{76546BD2-5DC1-4FA8-81C3-6E87329958E5}" srcOrd="5" destOrd="0" presId="urn:microsoft.com/office/officeart/2005/8/layout/hierarchy2"/>
    <dgm:cxn modelId="{8221BA4C-0D4F-4215-BAF7-32A70DADEB1E}" type="presParOf" srcId="{76546BD2-5DC1-4FA8-81C3-6E87329958E5}" destId="{497751F1-3EE0-4749-BDF8-3017BF5545DB}" srcOrd="0" destOrd="0" presId="urn:microsoft.com/office/officeart/2005/8/layout/hierarchy2"/>
    <dgm:cxn modelId="{330B0D53-9F68-4CE1-95BA-0E0D981BAD31}" type="presParOf" srcId="{76546BD2-5DC1-4FA8-81C3-6E87329958E5}" destId="{7B12F94C-BE6F-4F86-A1FC-37C36ADE5F31}" srcOrd="1" destOrd="0" presId="urn:microsoft.com/office/officeart/2005/8/layout/hierarchy2"/>
    <dgm:cxn modelId="{C72E2FEC-081D-4CE1-B681-19661C80BA96}" type="presParOf" srcId="{208D3588-F06B-4DE2-9FF6-711BBE0CF3CC}" destId="{22A6CDDA-8D3D-4418-9F26-9B060463B209}" srcOrd="6" destOrd="0" presId="urn:microsoft.com/office/officeart/2005/8/layout/hierarchy2"/>
    <dgm:cxn modelId="{0893ADAD-854B-4664-92B5-BF1CCF6CB781}" type="presParOf" srcId="{22A6CDDA-8D3D-4418-9F26-9B060463B209}" destId="{AF18C766-E986-413E-9C9C-DFFA0D6E1D62}" srcOrd="0" destOrd="0" presId="urn:microsoft.com/office/officeart/2005/8/layout/hierarchy2"/>
    <dgm:cxn modelId="{F777C4F2-CE41-4C34-8C99-8002C43832B5}" type="presParOf" srcId="{208D3588-F06B-4DE2-9FF6-711BBE0CF3CC}" destId="{3AC2103C-1DC4-469E-9DCA-4B5E342B9B34}" srcOrd="7" destOrd="0" presId="urn:microsoft.com/office/officeart/2005/8/layout/hierarchy2"/>
    <dgm:cxn modelId="{E2AE62A6-82F5-4128-B6BB-6856DE0D5F14}" type="presParOf" srcId="{3AC2103C-1DC4-469E-9DCA-4B5E342B9B34}" destId="{63B50DB2-16A3-4413-8DCE-A82EEE188FA5}" srcOrd="0" destOrd="0" presId="urn:microsoft.com/office/officeart/2005/8/layout/hierarchy2"/>
    <dgm:cxn modelId="{4BB4EF68-1527-4706-80EC-1151CAF10630}" type="presParOf" srcId="{3AC2103C-1DC4-469E-9DCA-4B5E342B9B34}" destId="{F052D374-4FAE-4234-8B37-263FFAADF366}" srcOrd="1" destOrd="0" presId="urn:microsoft.com/office/officeart/2005/8/layout/hierarchy2"/>
    <dgm:cxn modelId="{71C3D00C-A345-469A-B823-952091113A65}" type="presParOf" srcId="{F052D374-4FAE-4234-8B37-263FFAADF366}" destId="{6F115682-C923-4806-935E-6DF61B516EED}" srcOrd="0" destOrd="0" presId="urn:microsoft.com/office/officeart/2005/8/layout/hierarchy2"/>
    <dgm:cxn modelId="{EFFCC8C0-AA4B-42D7-A876-4D2C3DE6A999}" type="presParOf" srcId="{6F115682-C923-4806-935E-6DF61B516EED}" destId="{38ADB591-6836-434A-AE61-853458BB7CF7}" srcOrd="0" destOrd="0" presId="urn:microsoft.com/office/officeart/2005/8/layout/hierarchy2"/>
    <dgm:cxn modelId="{35B5088A-BABA-4350-8A0A-7BB78231B428}" type="presParOf" srcId="{F052D374-4FAE-4234-8B37-263FFAADF366}" destId="{8DB9AF4A-8C6B-4566-B290-0C0FE173F05D}" srcOrd="1" destOrd="0" presId="urn:microsoft.com/office/officeart/2005/8/layout/hierarchy2"/>
    <dgm:cxn modelId="{E9265EAF-C809-4354-B193-D11FE7F1C94F}" type="presParOf" srcId="{8DB9AF4A-8C6B-4566-B290-0C0FE173F05D}" destId="{DEC12757-8261-465F-BF7E-5A77CD2FDD4A}" srcOrd="0" destOrd="0" presId="urn:microsoft.com/office/officeart/2005/8/layout/hierarchy2"/>
    <dgm:cxn modelId="{4104B829-200F-40C8-B7D0-70160F58508E}" type="presParOf" srcId="{8DB9AF4A-8C6B-4566-B290-0C0FE173F05D}" destId="{09A4CC3B-0C90-476E-8D2A-07677A4361D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B43C1E1-F782-49A6-B6AE-FBC6799B78C7}" type="doc">
      <dgm:prSet loTypeId="urn:microsoft.com/office/officeart/2005/8/layout/process1" loCatId="process" qsTypeId="urn:microsoft.com/office/officeart/2005/8/quickstyle/simple1" qsCatId="simple" csTypeId="urn:microsoft.com/office/officeart/2005/8/colors/accent1_2" csCatId="accent1" phldr="1"/>
      <dgm:spPr/>
    </dgm:pt>
    <dgm:pt modelId="{6EBEE6FD-927B-4BD7-A9F3-9A9A0C6DCA3B}">
      <dgm:prSet phldrT="[Testo]"/>
      <dgm:spPr/>
      <dgm:t>
        <a:bodyPr/>
        <a:lstStyle/>
        <a:p>
          <a:r>
            <a:rPr lang="it-IT" dirty="0"/>
            <a:t>Oggetto esclusivo</a:t>
          </a:r>
        </a:p>
      </dgm:t>
    </dgm:pt>
    <dgm:pt modelId="{F9CE79A9-A695-4AB8-B0AD-E32BA2151259}" type="parTrans" cxnId="{081E14D0-7B50-4584-89A7-43A344E43C31}">
      <dgm:prSet/>
      <dgm:spPr/>
      <dgm:t>
        <a:bodyPr/>
        <a:lstStyle/>
        <a:p>
          <a:endParaRPr lang="it-IT"/>
        </a:p>
      </dgm:t>
    </dgm:pt>
    <dgm:pt modelId="{465EF5EC-EAB5-43CB-9331-BF941BE5565D}" type="sibTrans" cxnId="{081E14D0-7B50-4584-89A7-43A344E43C31}">
      <dgm:prSet/>
      <dgm:spPr/>
      <dgm:t>
        <a:bodyPr/>
        <a:lstStyle/>
        <a:p>
          <a:endParaRPr lang="it-IT"/>
        </a:p>
      </dgm:t>
    </dgm:pt>
    <dgm:pt modelId="{BAF422DA-42D6-4EB2-B6AD-0DAF5621B3C0}">
      <dgm:prSet phldrT="[Testo]"/>
      <dgm:spPr/>
      <dgm:t>
        <a:bodyPr/>
        <a:lstStyle/>
        <a:p>
          <a:r>
            <a:rPr lang="it-IT" dirty="0"/>
            <a:t>gestione immobili</a:t>
          </a:r>
        </a:p>
      </dgm:t>
    </dgm:pt>
    <dgm:pt modelId="{3897FE42-29D2-4F61-836F-AC818DDE339C}" type="parTrans" cxnId="{27C55C86-4098-412C-834C-F0AD95E5FD0A}">
      <dgm:prSet/>
      <dgm:spPr/>
      <dgm:t>
        <a:bodyPr/>
        <a:lstStyle/>
        <a:p>
          <a:endParaRPr lang="it-IT"/>
        </a:p>
      </dgm:t>
    </dgm:pt>
    <dgm:pt modelId="{1D274E50-5BB5-43EB-AAD1-18FF79DD4A0C}" type="sibTrans" cxnId="{27C55C86-4098-412C-834C-F0AD95E5FD0A}">
      <dgm:prSet/>
      <dgm:spPr/>
      <dgm:t>
        <a:bodyPr/>
        <a:lstStyle/>
        <a:p>
          <a:endParaRPr lang="it-IT"/>
        </a:p>
      </dgm:t>
    </dgm:pt>
    <dgm:pt modelId="{286BBF80-B46E-4E67-8993-DEDD569D35D6}">
      <dgm:prSet phldrT="[Testo]"/>
      <dgm:spPr/>
      <dgm:t>
        <a:bodyPr/>
        <a:lstStyle/>
        <a:p>
          <a:r>
            <a:rPr lang="it-IT" dirty="0"/>
            <a:t>oggetto dell’attività  </a:t>
          </a:r>
        </a:p>
      </dgm:t>
    </dgm:pt>
    <dgm:pt modelId="{4C22EB17-303A-45EA-B37D-B2FF630218B4}" type="parTrans" cxnId="{545B1038-45A8-420C-BD6E-7B20294BBB5B}">
      <dgm:prSet/>
      <dgm:spPr/>
      <dgm:t>
        <a:bodyPr/>
        <a:lstStyle/>
        <a:p>
          <a:endParaRPr lang="it-IT"/>
        </a:p>
      </dgm:t>
    </dgm:pt>
    <dgm:pt modelId="{63CABB87-AF3A-49D9-903B-73F14266212B}" type="sibTrans" cxnId="{545B1038-45A8-420C-BD6E-7B20294BBB5B}">
      <dgm:prSet/>
      <dgm:spPr/>
      <dgm:t>
        <a:bodyPr/>
        <a:lstStyle/>
        <a:p>
          <a:endParaRPr lang="it-IT"/>
        </a:p>
      </dgm:t>
    </dgm:pt>
    <dgm:pt modelId="{54FBBE4C-69C6-40D8-AE2C-788CBB1C2092}">
      <dgm:prSet phldrT="[Testo]"/>
      <dgm:spPr/>
      <dgm:t>
        <a:bodyPr/>
        <a:lstStyle/>
        <a:p>
          <a:r>
            <a:rPr lang="it-IT" dirty="0"/>
            <a:t>non sono strumentali</a:t>
          </a:r>
        </a:p>
      </dgm:t>
    </dgm:pt>
    <dgm:pt modelId="{22855E7C-92B1-474D-874F-0E6C74F2449F}" type="parTrans" cxnId="{6F1BFEFD-D0A1-429A-9687-64A88BAF957B}">
      <dgm:prSet/>
      <dgm:spPr/>
      <dgm:t>
        <a:bodyPr/>
        <a:lstStyle/>
        <a:p>
          <a:endParaRPr lang="it-IT"/>
        </a:p>
      </dgm:t>
    </dgm:pt>
    <dgm:pt modelId="{9FF1F27A-B7D5-4B56-B903-59B4FA11E745}" type="sibTrans" cxnId="{6F1BFEFD-D0A1-429A-9687-64A88BAF957B}">
      <dgm:prSet/>
      <dgm:spPr/>
      <dgm:t>
        <a:bodyPr/>
        <a:lstStyle/>
        <a:p>
          <a:endParaRPr lang="it-IT"/>
        </a:p>
      </dgm:t>
    </dgm:pt>
    <dgm:pt modelId="{B48BD101-875B-4C1F-9475-A09CA4FA8777}" type="pres">
      <dgm:prSet presAssocID="{3B43C1E1-F782-49A6-B6AE-FBC6799B78C7}" presName="Name0" presStyleCnt="0">
        <dgm:presLayoutVars>
          <dgm:dir/>
          <dgm:resizeHandles val="exact"/>
        </dgm:presLayoutVars>
      </dgm:prSet>
      <dgm:spPr/>
    </dgm:pt>
    <dgm:pt modelId="{6B4123AB-12D7-4253-B2A8-CCB7A038FA16}" type="pres">
      <dgm:prSet presAssocID="{6EBEE6FD-927B-4BD7-A9F3-9A9A0C6DCA3B}" presName="node" presStyleLbl="node1" presStyleIdx="0" presStyleCnt="4">
        <dgm:presLayoutVars>
          <dgm:bulletEnabled val="1"/>
        </dgm:presLayoutVars>
      </dgm:prSet>
      <dgm:spPr/>
    </dgm:pt>
    <dgm:pt modelId="{CDDB78BC-6CD4-4ACD-9977-8C20580AE9F5}" type="pres">
      <dgm:prSet presAssocID="{465EF5EC-EAB5-43CB-9331-BF941BE5565D}" presName="sibTrans" presStyleLbl="sibTrans2D1" presStyleIdx="0" presStyleCnt="3"/>
      <dgm:spPr/>
    </dgm:pt>
    <dgm:pt modelId="{62AC000E-8775-48C5-89EA-638339815D6A}" type="pres">
      <dgm:prSet presAssocID="{465EF5EC-EAB5-43CB-9331-BF941BE5565D}" presName="connectorText" presStyleLbl="sibTrans2D1" presStyleIdx="0" presStyleCnt="3"/>
      <dgm:spPr/>
    </dgm:pt>
    <dgm:pt modelId="{FD5E3133-1830-4AC3-98CA-910DAD681D5C}" type="pres">
      <dgm:prSet presAssocID="{BAF422DA-42D6-4EB2-B6AD-0DAF5621B3C0}" presName="node" presStyleLbl="node1" presStyleIdx="1" presStyleCnt="4">
        <dgm:presLayoutVars>
          <dgm:bulletEnabled val="1"/>
        </dgm:presLayoutVars>
      </dgm:prSet>
      <dgm:spPr/>
    </dgm:pt>
    <dgm:pt modelId="{7C39C488-3569-4A83-BE57-6033BC8E8751}" type="pres">
      <dgm:prSet presAssocID="{1D274E50-5BB5-43EB-AAD1-18FF79DD4A0C}" presName="sibTrans" presStyleLbl="sibTrans2D1" presStyleIdx="1" presStyleCnt="3"/>
      <dgm:spPr/>
    </dgm:pt>
    <dgm:pt modelId="{28529681-4FB5-490C-A20A-07563F544F22}" type="pres">
      <dgm:prSet presAssocID="{1D274E50-5BB5-43EB-AAD1-18FF79DD4A0C}" presName="connectorText" presStyleLbl="sibTrans2D1" presStyleIdx="1" presStyleCnt="3"/>
      <dgm:spPr/>
    </dgm:pt>
    <dgm:pt modelId="{679D76DC-747B-4A07-9573-09D936230A44}" type="pres">
      <dgm:prSet presAssocID="{286BBF80-B46E-4E67-8993-DEDD569D35D6}" presName="node" presStyleLbl="node1" presStyleIdx="2" presStyleCnt="4">
        <dgm:presLayoutVars>
          <dgm:bulletEnabled val="1"/>
        </dgm:presLayoutVars>
      </dgm:prSet>
      <dgm:spPr/>
    </dgm:pt>
    <dgm:pt modelId="{375111E0-7C28-4973-B9A9-1935F8A24CBD}" type="pres">
      <dgm:prSet presAssocID="{63CABB87-AF3A-49D9-903B-73F14266212B}" presName="sibTrans" presStyleLbl="sibTrans2D1" presStyleIdx="2" presStyleCnt="3"/>
      <dgm:spPr/>
    </dgm:pt>
    <dgm:pt modelId="{3A32549A-DA58-40DB-9DE0-C2068A6EBF49}" type="pres">
      <dgm:prSet presAssocID="{63CABB87-AF3A-49D9-903B-73F14266212B}" presName="connectorText" presStyleLbl="sibTrans2D1" presStyleIdx="2" presStyleCnt="3"/>
      <dgm:spPr/>
    </dgm:pt>
    <dgm:pt modelId="{751F4B27-2CA4-455A-ACB4-317EBB157BB2}" type="pres">
      <dgm:prSet presAssocID="{54FBBE4C-69C6-40D8-AE2C-788CBB1C2092}" presName="node" presStyleLbl="node1" presStyleIdx="3" presStyleCnt="4">
        <dgm:presLayoutVars>
          <dgm:bulletEnabled val="1"/>
        </dgm:presLayoutVars>
      </dgm:prSet>
      <dgm:spPr/>
    </dgm:pt>
  </dgm:ptLst>
  <dgm:cxnLst>
    <dgm:cxn modelId="{0520E62E-FD0F-41EA-BFD2-368F447BBD4C}" type="presOf" srcId="{286BBF80-B46E-4E67-8993-DEDD569D35D6}" destId="{679D76DC-747B-4A07-9573-09D936230A44}" srcOrd="0" destOrd="0" presId="urn:microsoft.com/office/officeart/2005/8/layout/process1"/>
    <dgm:cxn modelId="{CBCC7D34-38C5-4B50-9098-E4A927318B17}" type="presOf" srcId="{63CABB87-AF3A-49D9-903B-73F14266212B}" destId="{3A32549A-DA58-40DB-9DE0-C2068A6EBF49}" srcOrd="1" destOrd="0" presId="urn:microsoft.com/office/officeart/2005/8/layout/process1"/>
    <dgm:cxn modelId="{545B1038-45A8-420C-BD6E-7B20294BBB5B}" srcId="{3B43C1E1-F782-49A6-B6AE-FBC6799B78C7}" destId="{286BBF80-B46E-4E67-8993-DEDD569D35D6}" srcOrd="2" destOrd="0" parTransId="{4C22EB17-303A-45EA-B37D-B2FF630218B4}" sibTransId="{63CABB87-AF3A-49D9-903B-73F14266212B}"/>
    <dgm:cxn modelId="{7142CA46-7E37-45BF-A1E5-8FC85FE5A35C}" type="presOf" srcId="{1D274E50-5BB5-43EB-AAD1-18FF79DD4A0C}" destId="{28529681-4FB5-490C-A20A-07563F544F22}" srcOrd="1" destOrd="0" presId="urn:microsoft.com/office/officeart/2005/8/layout/process1"/>
    <dgm:cxn modelId="{DCC63474-EB26-4BF8-AF58-A113282C9EE3}" type="presOf" srcId="{465EF5EC-EAB5-43CB-9331-BF941BE5565D}" destId="{62AC000E-8775-48C5-89EA-638339815D6A}" srcOrd="1" destOrd="0" presId="urn:microsoft.com/office/officeart/2005/8/layout/process1"/>
    <dgm:cxn modelId="{E6E7897B-97F6-4C3E-8C69-DDE539A89899}" type="presOf" srcId="{465EF5EC-EAB5-43CB-9331-BF941BE5565D}" destId="{CDDB78BC-6CD4-4ACD-9977-8C20580AE9F5}" srcOrd="0" destOrd="0" presId="urn:microsoft.com/office/officeart/2005/8/layout/process1"/>
    <dgm:cxn modelId="{27C55C86-4098-412C-834C-F0AD95E5FD0A}" srcId="{3B43C1E1-F782-49A6-B6AE-FBC6799B78C7}" destId="{BAF422DA-42D6-4EB2-B6AD-0DAF5621B3C0}" srcOrd="1" destOrd="0" parTransId="{3897FE42-29D2-4F61-836F-AC818DDE339C}" sibTransId="{1D274E50-5BB5-43EB-AAD1-18FF79DD4A0C}"/>
    <dgm:cxn modelId="{E89DD888-C07B-445D-A621-0DE84DA77430}" type="presOf" srcId="{54FBBE4C-69C6-40D8-AE2C-788CBB1C2092}" destId="{751F4B27-2CA4-455A-ACB4-317EBB157BB2}" srcOrd="0" destOrd="0" presId="urn:microsoft.com/office/officeart/2005/8/layout/process1"/>
    <dgm:cxn modelId="{3F712AB9-3B36-4D37-BE2A-0DECB357E53F}" type="presOf" srcId="{6EBEE6FD-927B-4BD7-A9F3-9A9A0C6DCA3B}" destId="{6B4123AB-12D7-4253-B2A8-CCB7A038FA16}" srcOrd="0" destOrd="0" presId="urn:microsoft.com/office/officeart/2005/8/layout/process1"/>
    <dgm:cxn modelId="{D720C8BD-051E-41FB-863A-3159E1923886}" type="presOf" srcId="{BAF422DA-42D6-4EB2-B6AD-0DAF5621B3C0}" destId="{FD5E3133-1830-4AC3-98CA-910DAD681D5C}" srcOrd="0" destOrd="0" presId="urn:microsoft.com/office/officeart/2005/8/layout/process1"/>
    <dgm:cxn modelId="{C2CEC1BF-C5FE-4056-B344-D9EFCEA9CA0B}" type="presOf" srcId="{63CABB87-AF3A-49D9-903B-73F14266212B}" destId="{375111E0-7C28-4973-B9A9-1935F8A24CBD}" srcOrd="0" destOrd="0" presId="urn:microsoft.com/office/officeart/2005/8/layout/process1"/>
    <dgm:cxn modelId="{94E4CDC6-D9C4-4171-B5EF-871B4D8ABBC3}" type="presOf" srcId="{1D274E50-5BB5-43EB-AAD1-18FF79DD4A0C}" destId="{7C39C488-3569-4A83-BE57-6033BC8E8751}" srcOrd="0" destOrd="0" presId="urn:microsoft.com/office/officeart/2005/8/layout/process1"/>
    <dgm:cxn modelId="{081E14D0-7B50-4584-89A7-43A344E43C31}" srcId="{3B43C1E1-F782-49A6-B6AE-FBC6799B78C7}" destId="{6EBEE6FD-927B-4BD7-A9F3-9A9A0C6DCA3B}" srcOrd="0" destOrd="0" parTransId="{F9CE79A9-A695-4AB8-B0AD-E32BA2151259}" sibTransId="{465EF5EC-EAB5-43CB-9331-BF941BE5565D}"/>
    <dgm:cxn modelId="{88AD14D7-01D4-40DB-B3D0-BFE66392EB27}" type="presOf" srcId="{3B43C1E1-F782-49A6-B6AE-FBC6799B78C7}" destId="{B48BD101-875B-4C1F-9475-A09CA4FA8777}" srcOrd="0" destOrd="0" presId="urn:microsoft.com/office/officeart/2005/8/layout/process1"/>
    <dgm:cxn modelId="{6F1BFEFD-D0A1-429A-9687-64A88BAF957B}" srcId="{3B43C1E1-F782-49A6-B6AE-FBC6799B78C7}" destId="{54FBBE4C-69C6-40D8-AE2C-788CBB1C2092}" srcOrd="3" destOrd="0" parTransId="{22855E7C-92B1-474D-874F-0E6C74F2449F}" sibTransId="{9FF1F27A-B7D5-4B56-B903-59B4FA11E745}"/>
    <dgm:cxn modelId="{B2E2EE56-5891-496F-9050-3032472FA1F1}" type="presParOf" srcId="{B48BD101-875B-4C1F-9475-A09CA4FA8777}" destId="{6B4123AB-12D7-4253-B2A8-CCB7A038FA16}" srcOrd="0" destOrd="0" presId="urn:microsoft.com/office/officeart/2005/8/layout/process1"/>
    <dgm:cxn modelId="{DE305EB7-0B65-4CD3-B3AF-6BE9BF3B0EE4}" type="presParOf" srcId="{B48BD101-875B-4C1F-9475-A09CA4FA8777}" destId="{CDDB78BC-6CD4-4ACD-9977-8C20580AE9F5}" srcOrd="1" destOrd="0" presId="urn:microsoft.com/office/officeart/2005/8/layout/process1"/>
    <dgm:cxn modelId="{A093CA7B-6ED6-42BD-98A3-C13F3F728373}" type="presParOf" srcId="{CDDB78BC-6CD4-4ACD-9977-8C20580AE9F5}" destId="{62AC000E-8775-48C5-89EA-638339815D6A}" srcOrd="0" destOrd="0" presId="urn:microsoft.com/office/officeart/2005/8/layout/process1"/>
    <dgm:cxn modelId="{77D7C74A-9A09-4CB4-97FF-202E30E4B588}" type="presParOf" srcId="{B48BD101-875B-4C1F-9475-A09CA4FA8777}" destId="{FD5E3133-1830-4AC3-98CA-910DAD681D5C}" srcOrd="2" destOrd="0" presId="urn:microsoft.com/office/officeart/2005/8/layout/process1"/>
    <dgm:cxn modelId="{AE462337-AA50-4726-82EC-17EED95BE6B5}" type="presParOf" srcId="{B48BD101-875B-4C1F-9475-A09CA4FA8777}" destId="{7C39C488-3569-4A83-BE57-6033BC8E8751}" srcOrd="3" destOrd="0" presId="urn:microsoft.com/office/officeart/2005/8/layout/process1"/>
    <dgm:cxn modelId="{267405FC-E618-4008-9C81-A8D601392CCC}" type="presParOf" srcId="{7C39C488-3569-4A83-BE57-6033BC8E8751}" destId="{28529681-4FB5-490C-A20A-07563F544F22}" srcOrd="0" destOrd="0" presId="urn:microsoft.com/office/officeart/2005/8/layout/process1"/>
    <dgm:cxn modelId="{572950A5-E3AE-453D-9E03-B1E9C3D809DA}" type="presParOf" srcId="{B48BD101-875B-4C1F-9475-A09CA4FA8777}" destId="{679D76DC-747B-4A07-9573-09D936230A44}" srcOrd="4" destOrd="0" presId="urn:microsoft.com/office/officeart/2005/8/layout/process1"/>
    <dgm:cxn modelId="{6EA7418E-1DC9-4C7C-888E-571EE76DBAB1}" type="presParOf" srcId="{B48BD101-875B-4C1F-9475-A09CA4FA8777}" destId="{375111E0-7C28-4973-B9A9-1935F8A24CBD}" srcOrd="5" destOrd="0" presId="urn:microsoft.com/office/officeart/2005/8/layout/process1"/>
    <dgm:cxn modelId="{4A83F03C-50E8-43C1-ADDC-768DC46F7FB1}" type="presParOf" srcId="{375111E0-7C28-4973-B9A9-1935F8A24CBD}" destId="{3A32549A-DA58-40DB-9DE0-C2068A6EBF49}" srcOrd="0" destOrd="0" presId="urn:microsoft.com/office/officeart/2005/8/layout/process1"/>
    <dgm:cxn modelId="{60CD4D25-604D-4922-A647-AA07B09B257C}" type="presParOf" srcId="{B48BD101-875B-4C1F-9475-A09CA4FA8777}" destId="{751F4B27-2CA4-455A-ACB4-317EBB157BB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B43C1E1-F782-49A6-B6AE-FBC6799B78C7}" type="doc">
      <dgm:prSet loTypeId="urn:microsoft.com/office/officeart/2005/8/layout/process1" loCatId="process" qsTypeId="urn:microsoft.com/office/officeart/2005/8/quickstyle/simple1" qsCatId="simple" csTypeId="urn:microsoft.com/office/officeart/2005/8/colors/accent1_2" csCatId="accent1" phldr="1"/>
      <dgm:spPr/>
    </dgm:pt>
    <dgm:pt modelId="{6EBEE6FD-927B-4BD7-A9F3-9A9A0C6DCA3B}">
      <dgm:prSet phldrT="[Testo]"/>
      <dgm:spPr/>
      <dgm:t>
        <a:bodyPr/>
        <a:lstStyle/>
        <a:p>
          <a:r>
            <a:rPr lang="it-IT" dirty="0"/>
            <a:t>Case vacanze</a:t>
          </a:r>
        </a:p>
      </dgm:t>
    </dgm:pt>
    <dgm:pt modelId="{F9CE79A9-A695-4AB8-B0AD-E32BA2151259}" type="parTrans" cxnId="{081E14D0-7B50-4584-89A7-43A344E43C31}">
      <dgm:prSet/>
      <dgm:spPr/>
      <dgm:t>
        <a:bodyPr/>
        <a:lstStyle/>
        <a:p>
          <a:endParaRPr lang="it-IT"/>
        </a:p>
      </dgm:t>
    </dgm:pt>
    <dgm:pt modelId="{465EF5EC-EAB5-43CB-9331-BF941BE5565D}" type="sibTrans" cxnId="{081E14D0-7B50-4584-89A7-43A344E43C31}">
      <dgm:prSet/>
      <dgm:spPr/>
      <dgm:t>
        <a:bodyPr/>
        <a:lstStyle/>
        <a:p>
          <a:endParaRPr lang="it-IT"/>
        </a:p>
      </dgm:t>
    </dgm:pt>
    <dgm:pt modelId="{BAF422DA-42D6-4EB2-B6AD-0DAF5621B3C0}">
      <dgm:prSet phldrT="[Testo]"/>
      <dgm:spPr/>
      <dgm:t>
        <a:bodyPr/>
        <a:lstStyle/>
        <a:p>
          <a:r>
            <a:rPr lang="it-IT" dirty="0"/>
            <a:t>gestione immobili</a:t>
          </a:r>
        </a:p>
      </dgm:t>
    </dgm:pt>
    <dgm:pt modelId="{3897FE42-29D2-4F61-836F-AC818DDE339C}" type="parTrans" cxnId="{27C55C86-4098-412C-834C-F0AD95E5FD0A}">
      <dgm:prSet/>
      <dgm:spPr/>
      <dgm:t>
        <a:bodyPr/>
        <a:lstStyle/>
        <a:p>
          <a:endParaRPr lang="it-IT"/>
        </a:p>
      </dgm:t>
    </dgm:pt>
    <dgm:pt modelId="{1D274E50-5BB5-43EB-AAD1-18FF79DD4A0C}" type="sibTrans" cxnId="{27C55C86-4098-412C-834C-F0AD95E5FD0A}">
      <dgm:prSet/>
      <dgm:spPr/>
      <dgm:t>
        <a:bodyPr/>
        <a:lstStyle/>
        <a:p>
          <a:endParaRPr lang="it-IT"/>
        </a:p>
      </dgm:t>
    </dgm:pt>
    <dgm:pt modelId="{286BBF80-B46E-4E67-8993-DEDD569D35D6}">
      <dgm:prSet phldrT="[Testo]"/>
      <dgm:spPr/>
      <dgm:t>
        <a:bodyPr/>
        <a:lstStyle/>
        <a:p>
          <a:r>
            <a:rPr lang="it-IT" dirty="0"/>
            <a:t>oggetto dell’attività  </a:t>
          </a:r>
        </a:p>
      </dgm:t>
    </dgm:pt>
    <dgm:pt modelId="{4C22EB17-303A-45EA-B37D-B2FF630218B4}" type="parTrans" cxnId="{545B1038-45A8-420C-BD6E-7B20294BBB5B}">
      <dgm:prSet/>
      <dgm:spPr/>
      <dgm:t>
        <a:bodyPr/>
        <a:lstStyle/>
        <a:p>
          <a:endParaRPr lang="it-IT"/>
        </a:p>
      </dgm:t>
    </dgm:pt>
    <dgm:pt modelId="{63CABB87-AF3A-49D9-903B-73F14266212B}" type="sibTrans" cxnId="{545B1038-45A8-420C-BD6E-7B20294BBB5B}">
      <dgm:prSet/>
      <dgm:spPr/>
      <dgm:t>
        <a:bodyPr/>
        <a:lstStyle/>
        <a:p>
          <a:endParaRPr lang="it-IT"/>
        </a:p>
      </dgm:t>
    </dgm:pt>
    <dgm:pt modelId="{54FBBE4C-69C6-40D8-AE2C-788CBB1C2092}">
      <dgm:prSet phldrT="[Testo]"/>
      <dgm:spPr/>
      <dgm:t>
        <a:bodyPr/>
        <a:lstStyle/>
        <a:p>
          <a:r>
            <a:rPr lang="it-IT" dirty="0"/>
            <a:t>non sono strumentali</a:t>
          </a:r>
        </a:p>
      </dgm:t>
    </dgm:pt>
    <dgm:pt modelId="{22855E7C-92B1-474D-874F-0E6C74F2449F}" type="parTrans" cxnId="{6F1BFEFD-D0A1-429A-9687-64A88BAF957B}">
      <dgm:prSet/>
      <dgm:spPr/>
      <dgm:t>
        <a:bodyPr/>
        <a:lstStyle/>
        <a:p>
          <a:endParaRPr lang="it-IT"/>
        </a:p>
      </dgm:t>
    </dgm:pt>
    <dgm:pt modelId="{9FF1F27A-B7D5-4B56-B903-59B4FA11E745}" type="sibTrans" cxnId="{6F1BFEFD-D0A1-429A-9687-64A88BAF957B}">
      <dgm:prSet/>
      <dgm:spPr/>
      <dgm:t>
        <a:bodyPr/>
        <a:lstStyle/>
        <a:p>
          <a:endParaRPr lang="it-IT"/>
        </a:p>
      </dgm:t>
    </dgm:pt>
    <dgm:pt modelId="{B48BD101-875B-4C1F-9475-A09CA4FA8777}" type="pres">
      <dgm:prSet presAssocID="{3B43C1E1-F782-49A6-B6AE-FBC6799B78C7}" presName="Name0" presStyleCnt="0">
        <dgm:presLayoutVars>
          <dgm:dir/>
          <dgm:resizeHandles val="exact"/>
        </dgm:presLayoutVars>
      </dgm:prSet>
      <dgm:spPr/>
    </dgm:pt>
    <dgm:pt modelId="{6B4123AB-12D7-4253-B2A8-CCB7A038FA16}" type="pres">
      <dgm:prSet presAssocID="{6EBEE6FD-927B-4BD7-A9F3-9A9A0C6DCA3B}" presName="node" presStyleLbl="node1" presStyleIdx="0" presStyleCnt="4">
        <dgm:presLayoutVars>
          <dgm:bulletEnabled val="1"/>
        </dgm:presLayoutVars>
      </dgm:prSet>
      <dgm:spPr/>
    </dgm:pt>
    <dgm:pt modelId="{CDDB78BC-6CD4-4ACD-9977-8C20580AE9F5}" type="pres">
      <dgm:prSet presAssocID="{465EF5EC-EAB5-43CB-9331-BF941BE5565D}" presName="sibTrans" presStyleLbl="sibTrans2D1" presStyleIdx="0" presStyleCnt="3"/>
      <dgm:spPr/>
    </dgm:pt>
    <dgm:pt modelId="{62AC000E-8775-48C5-89EA-638339815D6A}" type="pres">
      <dgm:prSet presAssocID="{465EF5EC-EAB5-43CB-9331-BF941BE5565D}" presName="connectorText" presStyleLbl="sibTrans2D1" presStyleIdx="0" presStyleCnt="3"/>
      <dgm:spPr/>
    </dgm:pt>
    <dgm:pt modelId="{FD5E3133-1830-4AC3-98CA-910DAD681D5C}" type="pres">
      <dgm:prSet presAssocID="{BAF422DA-42D6-4EB2-B6AD-0DAF5621B3C0}" presName="node" presStyleLbl="node1" presStyleIdx="1" presStyleCnt="4">
        <dgm:presLayoutVars>
          <dgm:bulletEnabled val="1"/>
        </dgm:presLayoutVars>
      </dgm:prSet>
      <dgm:spPr/>
    </dgm:pt>
    <dgm:pt modelId="{7C39C488-3569-4A83-BE57-6033BC8E8751}" type="pres">
      <dgm:prSet presAssocID="{1D274E50-5BB5-43EB-AAD1-18FF79DD4A0C}" presName="sibTrans" presStyleLbl="sibTrans2D1" presStyleIdx="1" presStyleCnt="3"/>
      <dgm:spPr/>
    </dgm:pt>
    <dgm:pt modelId="{28529681-4FB5-490C-A20A-07563F544F22}" type="pres">
      <dgm:prSet presAssocID="{1D274E50-5BB5-43EB-AAD1-18FF79DD4A0C}" presName="connectorText" presStyleLbl="sibTrans2D1" presStyleIdx="1" presStyleCnt="3"/>
      <dgm:spPr/>
    </dgm:pt>
    <dgm:pt modelId="{679D76DC-747B-4A07-9573-09D936230A44}" type="pres">
      <dgm:prSet presAssocID="{286BBF80-B46E-4E67-8993-DEDD569D35D6}" presName="node" presStyleLbl="node1" presStyleIdx="2" presStyleCnt="4">
        <dgm:presLayoutVars>
          <dgm:bulletEnabled val="1"/>
        </dgm:presLayoutVars>
      </dgm:prSet>
      <dgm:spPr/>
    </dgm:pt>
    <dgm:pt modelId="{375111E0-7C28-4973-B9A9-1935F8A24CBD}" type="pres">
      <dgm:prSet presAssocID="{63CABB87-AF3A-49D9-903B-73F14266212B}" presName="sibTrans" presStyleLbl="sibTrans2D1" presStyleIdx="2" presStyleCnt="3"/>
      <dgm:spPr/>
    </dgm:pt>
    <dgm:pt modelId="{3A32549A-DA58-40DB-9DE0-C2068A6EBF49}" type="pres">
      <dgm:prSet presAssocID="{63CABB87-AF3A-49D9-903B-73F14266212B}" presName="connectorText" presStyleLbl="sibTrans2D1" presStyleIdx="2" presStyleCnt="3"/>
      <dgm:spPr/>
    </dgm:pt>
    <dgm:pt modelId="{751F4B27-2CA4-455A-ACB4-317EBB157BB2}" type="pres">
      <dgm:prSet presAssocID="{54FBBE4C-69C6-40D8-AE2C-788CBB1C2092}" presName="node" presStyleLbl="node1" presStyleIdx="3" presStyleCnt="4">
        <dgm:presLayoutVars>
          <dgm:bulletEnabled val="1"/>
        </dgm:presLayoutVars>
      </dgm:prSet>
      <dgm:spPr/>
    </dgm:pt>
  </dgm:ptLst>
  <dgm:cxnLst>
    <dgm:cxn modelId="{85410A16-E349-4A19-BD47-C31265B33194}" type="presOf" srcId="{63CABB87-AF3A-49D9-903B-73F14266212B}" destId="{3A32549A-DA58-40DB-9DE0-C2068A6EBF49}" srcOrd="1" destOrd="0" presId="urn:microsoft.com/office/officeart/2005/8/layout/process1"/>
    <dgm:cxn modelId="{545B1038-45A8-420C-BD6E-7B20294BBB5B}" srcId="{3B43C1E1-F782-49A6-B6AE-FBC6799B78C7}" destId="{286BBF80-B46E-4E67-8993-DEDD569D35D6}" srcOrd="2" destOrd="0" parTransId="{4C22EB17-303A-45EA-B37D-B2FF630218B4}" sibTransId="{63CABB87-AF3A-49D9-903B-73F14266212B}"/>
    <dgm:cxn modelId="{AEE9F23F-D1E1-4C0A-9E8C-FA2A179702BE}" type="presOf" srcId="{63CABB87-AF3A-49D9-903B-73F14266212B}" destId="{375111E0-7C28-4973-B9A9-1935F8A24CBD}" srcOrd="0" destOrd="0" presId="urn:microsoft.com/office/officeart/2005/8/layout/process1"/>
    <dgm:cxn modelId="{242F6465-5946-4DF4-8B6F-A7BFFA04EB65}" type="presOf" srcId="{6EBEE6FD-927B-4BD7-A9F3-9A9A0C6DCA3B}" destId="{6B4123AB-12D7-4253-B2A8-CCB7A038FA16}" srcOrd="0" destOrd="0" presId="urn:microsoft.com/office/officeart/2005/8/layout/process1"/>
    <dgm:cxn modelId="{B9F56F54-CDA7-4D55-9F28-B16869702E3A}" type="presOf" srcId="{465EF5EC-EAB5-43CB-9331-BF941BE5565D}" destId="{CDDB78BC-6CD4-4ACD-9977-8C20580AE9F5}" srcOrd="0" destOrd="0" presId="urn:microsoft.com/office/officeart/2005/8/layout/process1"/>
    <dgm:cxn modelId="{BD592584-F764-47B9-B103-9213D98DF7D1}" type="presOf" srcId="{1D274E50-5BB5-43EB-AAD1-18FF79DD4A0C}" destId="{7C39C488-3569-4A83-BE57-6033BC8E8751}" srcOrd="0" destOrd="0" presId="urn:microsoft.com/office/officeart/2005/8/layout/process1"/>
    <dgm:cxn modelId="{27C55C86-4098-412C-834C-F0AD95E5FD0A}" srcId="{3B43C1E1-F782-49A6-B6AE-FBC6799B78C7}" destId="{BAF422DA-42D6-4EB2-B6AD-0DAF5621B3C0}" srcOrd="1" destOrd="0" parTransId="{3897FE42-29D2-4F61-836F-AC818DDE339C}" sibTransId="{1D274E50-5BB5-43EB-AAD1-18FF79DD4A0C}"/>
    <dgm:cxn modelId="{4273EC8F-BD6F-4FB3-B6A8-D5C9A3CF934C}" type="presOf" srcId="{1D274E50-5BB5-43EB-AAD1-18FF79DD4A0C}" destId="{28529681-4FB5-490C-A20A-07563F544F22}" srcOrd="1" destOrd="0" presId="urn:microsoft.com/office/officeart/2005/8/layout/process1"/>
    <dgm:cxn modelId="{8DF86BA8-C8A0-4E65-B8E4-17B4872FCD90}" type="presOf" srcId="{3B43C1E1-F782-49A6-B6AE-FBC6799B78C7}" destId="{B48BD101-875B-4C1F-9475-A09CA4FA8777}" srcOrd="0" destOrd="0" presId="urn:microsoft.com/office/officeart/2005/8/layout/process1"/>
    <dgm:cxn modelId="{5EE178AF-949D-49D5-920A-4689E8B0A741}" type="presOf" srcId="{286BBF80-B46E-4E67-8993-DEDD569D35D6}" destId="{679D76DC-747B-4A07-9573-09D936230A44}" srcOrd="0" destOrd="0" presId="urn:microsoft.com/office/officeart/2005/8/layout/process1"/>
    <dgm:cxn modelId="{AD5E78CD-7556-4DB5-B383-BFDFFF02614E}" type="presOf" srcId="{54FBBE4C-69C6-40D8-AE2C-788CBB1C2092}" destId="{751F4B27-2CA4-455A-ACB4-317EBB157BB2}" srcOrd="0" destOrd="0" presId="urn:microsoft.com/office/officeart/2005/8/layout/process1"/>
    <dgm:cxn modelId="{081E14D0-7B50-4584-89A7-43A344E43C31}" srcId="{3B43C1E1-F782-49A6-B6AE-FBC6799B78C7}" destId="{6EBEE6FD-927B-4BD7-A9F3-9A9A0C6DCA3B}" srcOrd="0" destOrd="0" parTransId="{F9CE79A9-A695-4AB8-B0AD-E32BA2151259}" sibTransId="{465EF5EC-EAB5-43CB-9331-BF941BE5565D}"/>
    <dgm:cxn modelId="{6D4BBDE3-6D42-4351-8B65-1166DF080089}" type="presOf" srcId="{BAF422DA-42D6-4EB2-B6AD-0DAF5621B3C0}" destId="{FD5E3133-1830-4AC3-98CA-910DAD681D5C}" srcOrd="0" destOrd="0" presId="urn:microsoft.com/office/officeart/2005/8/layout/process1"/>
    <dgm:cxn modelId="{6F1BFEFD-D0A1-429A-9687-64A88BAF957B}" srcId="{3B43C1E1-F782-49A6-B6AE-FBC6799B78C7}" destId="{54FBBE4C-69C6-40D8-AE2C-788CBB1C2092}" srcOrd="3" destOrd="0" parTransId="{22855E7C-92B1-474D-874F-0E6C74F2449F}" sibTransId="{9FF1F27A-B7D5-4B56-B903-59B4FA11E745}"/>
    <dgm:cxn modelId="{6AB06EFE-D950-4402-8DAF-67CFE4368F3E}" type="presOf" srcId="{465EF5EC-EAB5-43CB-9331-BF941BE5565D}" destId="{62AC000E-8775-48C5-89EA-638339815D6A}" srcOrd="1" destOrd="0" presId="urn:microsoft.com/office/officeart/2005/8/layout/process1"/>
    <dgm:cxn modelId="{116FBE95-5885-4DCF-B868-6425F674D2AD}" type="presParOf" srcId="{B48BD101-875B-4C1F-9475-A09CA4FA8777}" destId="{6B4123AB-12D7-4253-B2A8-CCB7A038FA16}" srcOrd="0" destOrd="0" presId="urn:microsoft.com/office/officeart/2005/8/layout/process1"/>
    <dgm:cxn modelId="{1DB32536-0974-4153-81A9-E45DAC0E56DA}" type="presParOf" srcId="{B48BD101-875B-4C1F-9475-A09CA4FA8777}" destId="{CDDB78BC-6CD4-4ACD-9977-8C20580AE9F5}" srcOrd="1" destOrd="0" presId="urn:microsoft.com/office/officeart/2005/8/layout/process1"/>
    <dgm:cxn modelId="{3F010F14-8AE7-4257-9F59-9DD5F3B9E00C}" type="presParOf" srcId="{CDDB78BC-6CD4-4ACD-9977-8C20580AE9F5}" destId="{62AC000E-8775-48C5-89EA-638339815D6A}" srcOrd="0" destOrd="0" presId="urn:microsoft.com/office/officeart/2005/8/layout/process1"/>
    <dgm:cxn modelId="{75A6194E-E2E6-490B-9CF6-8F718314760C}" type="presParOf" srcId="{B48BD101-875B-4C1F-9475-A09CA4FA8777}" destId="{FD5E3133-1830-4AC3-98CA-910DAD681D5C}" srcOrd="2" destOrd="0" presId="urn:microsoft.com/office/officeart/2005/8/layout/process1"/>
    <dgm:cxn modelId="{D0E800AD-001E-498A-B098-67F820340C75}" type="presParOf" srcId="{B48BD101-875B-4C1F-9475-A09CA4FA8777}" destId="{7C39C488-3569-4A83-BE57-6033BC8E8751}" srcOrd="3" destOrd="0" presId="urn:microsoft.com/office/officeart/2005/8/layout/process1"/>
    <dgm:cxn modelId="{C66AD30F-5B82-4E7C-B7C0-77D4DBED7848}" type="presParOf" srcId="{7C39C488-3569-4A83-BE57-6033BC8E8751}" destId="{28529681-4FB5-490C-A20A-07563F544F22}" srcOrd="0" destOrd="0" presId="urn:microsoft.com/office/officeart/2005/8/layout/process1"/>
    <dgm:cxn modelId="{8C444999-C75E-4CB5-B2DA-F4B8F73B2F69}" type="presParOf" srcId="{B48BD101-875B-4C1F-9475-A09CA4FA8777}" destId="{679D76DC-747B-4A07-9573-09D936230A44}" srcOrd="4" destOrd="0" presId="urn:microsoft.com/office/officeart/2005/8/layout/process1"/>
    <dgm:cxn modelId="{8030DFDF-7072-4A43-9171-97E1694AF769}" type="presParOf" srcId="{B48BD101-875B-4C1F-9475-A09CA4FA8777}" destId="{375111E0-7C28-4973-B9A9-1935F8A24CBD}" srcOrd="5" destOrd="0" presId="urn:microsoft.com/office/officeart/2005/8/layout/process1"/>
    <dgm:cxn modelId="{CBF5733A-AEEB-4320-AF03-FD7E31D22135}" type="presParOf" srcId="{375111E0-7C28-4973-B9A9-1935F8A24CBD}" destId="{3A32549A-DA58-40DB-9DE0-C2068A6EBF49}" srcOrd="0" destOrd="0" presId="urn:microsoft.com/office/officeart/2005/8/layout/process1"/>
    <dgm:cxn modelId="{EC22E5E4-C51E-4656-A979-D3BBD0EE275F}" type="presParOf" srcId="{B48BD101-875B-4C1F-9475-A09CA4FA8777}" destId="{751F4B27-2CA4-455A-ACB4-317EBB157BB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D87F93-4F00-4E3A-BC52-A6BE61A02C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C38558E3-B9F8-4356-9810-B1F70C6D25E3}">
      <dgm:prSet phldrT="[Testo]"/>
      <dgm:spPr/>
      <dgm:t>
        <a:bodyPr/>
        <a:lstStyle/>
        <a:p>
          <a:r>
            <a:rPr lang="it-IT" dirty="0"/>
            <a:t>Liquidazione imposta sostitutiva del 10%</a:t>
          </a:r>
        </a:p>
      </dgm:t>
    </dgm:pt>
    <dgm:pt modelId="{003A36CF-86C9-431D-851E-4F53B9369E08}" type="parTrans" cxnId="{6F5FEAD0-75AF-4EA2-90FA-5CF90F68FA20}">
      <dgm:prSet/>
      <dgm:spPr/>
      <dgm:t>
        <a:bodyPr/>
        <a:lstStyle/>
        <a:p>
          <a:endParaRPr lang="it-IT"/>
        </a:p>
      </dgm:t>
    </dgm:pt>
    <dgm:pt modelId="{BF9EC4DF-68A0-4F4A-9DD4-F2D0D41DD5CD}" type="sibTrans" cxnId="{6F5FEAD0-75AF-4EA2-90FA-5CF90F68FA20}">
      <dgm:prSet/>
      <dgm:spPr/>
      <dgm:t>
        <a:bodyPr/>
        <a:lstStyle/>
        <a:p>
          <a:endParaRPr lang="it-IT"/>
        </a:p>
      </dgm:t>
    </dgm:pt>
    <dgm:pt modelId="{FD4377F6-952D-410E-850A-434F316D0339}">
      <dgm:prSet phldrT="[Testo]"/>
      <dgm:spPr/>
      <dgm:t>
        <a:bodyPr/>
        <a:lstStyle/>
        <a:p>
          <a:r>
            <a:rPr lang="it-IT" dirty="0"/>
            <a:t>Modello Redditi  2026 (periodo d’imposta 2025)</a:t>
          </a:r>
        </a:p>
      </dgm:t>
    </dgm:pt>
    <dgm:pt modelId="{E98F9E65-1087-4A75-B242-DFB789C9788F}" type="parTrans" cxnId="{C8959C6A-906A-4752-8125-7C38ED593216}">
      <dgm:prSet/>
      <dgm:spPr/>
      <dgm:t>
        <a:bodyPr/>
        <a:lstStyle/>
        <a:p>
          <a:endParaRPr lang="it-IT"/>
        </a:p>
      </dgm:t>
    </dgm:pt>
    <dgm:pt modelId="{73AF6EC5-E2C0-40BA-A5EA-81498A76EAA9}" type="sibTrans" cxnId="{C8959C6A-906A-4752-8125-7C38ED593216}">
      <dgm:prSet/>
      <dgm:spPr/>
      <dgm:t>
        <a:bodyPr/>
        <a:lstStyle/>
        <a:p>
          <a:endParaRPr lang="it-IT"/>
        </a:p>
      </dgm:t>
    </dgm:pt>
    <dgm:pt modelId="{0BF8F759-033D-4F33-B331-787731DC0F57}">
      <dgm:prSet phldrT="[Testo]"/>
      <dgm:spPr/>
      <dgm:t>
        <a:bodyPr/>
        <a:lstStyle/>
        <a:p>
          <a:r>
            <a:rPr lang="it-IT" dirty="0"/>
            <a:t>Versamento in 4 rate annuali di pari importo (non è possibile versare in un’unica soluzione)</a:t>
          </a:r>
        </a:p>
      </dgm:t>
    </dgm:pt>
    <dgm:pt modelId="{3E703361-13C1-4C76-B606-190AAC005857}" type="parTrans" cxnId="{A55A059D-AB8D-4844-B5FF-F61D76660FF4}">
      <dgm:prSet/>
      <dgm:spPr/>
      <dgm:t>
        <a:bodyPr/>
        <a:lstStyle/>
        <a:p>
          <a:endParaRPr lang="it-IT"/>
        </a:p>
      </dgm:t>
    </dgm:pt>
    <dgm:pt modelId="{D09F735C-DB69-4045-9275-ED91A7782382}" type="sibTrans" cxnId="{A55A059D-AB8D-4844-B5FF-F61D76660FF4}">
      <dgm:prSet/>
      <dgm:spPr/>
      <dgm:t>
        <a:bodyPr/>
        <a:lstStyle/>
        <a:p>
          <a:endParaRPr lang="it-IT"/>
        </a:p>
      </dgm:t>
    </dgm:pt>
    <dgm:pt modelId="{F53EA199-E2CD-47CA-8F4A-473BBAFDD538}">
      <dgm:prSet phldrT="[Testo]"/>
      <dgm:spPr/>
      <dgm:t>
        <a:bodyPr/>
        <a:lstStyle/>
        <a:p>
          <a:r>
            <a:rPr lang="it-IT" dirty="0"/>
            <a:t>Versamento entro il termine previsto per il saldo 2025 (30 giugno 2026 o 30 luglio 2026 con la maggiorazione dello 0,40%).</a:t>
          </a:r>
        </a:p>
      </dgm:t>
    </dgm:pt>
    <dgm:pt modelId="{73FF6750-A553-401F-B7E0-47D8DD794B7A}" type="parTrans" cxnId="{BE61162E-1F71-4DB0-8B38-26AA36C324BD}">
      <dgm:prSet/>
      <dgm:spPr/>
      <dgm:t>
        <a:bodyPr/>
        <a:lstStyle/>
        <a:p>
          <a:endParaRPr lang="it-IT"/>
        </a:p>
      </dgm:t>
    </dgm:pt>
    <dgm:pt modelId="{550F7E78-4E6F-4776-95E2-06349C119E59}" type="sibTrans" cxnId="{BE61162E-1F71-4DB0-8B38-26AA36C324BD}">
      <dgm:prSet/>
      <dgm:spPr/>
      <dgm:t>
        <a:bodyPr/>
        <a:lstStyle/>
        <a:p>
          <a:endParaRPr lang="it-IT"/>
        </a:p>
      </dgm:t>
    </dgm:pt>
    <dgm:pt modelId="{AF8C035A-F829-4BF6-A227-6DA82AFA8BBA}" type="pres">
      <dgm:prSet presAssocID="{F2D87F93-4F00-4E3A-BC52-A6BE61A02C3E}" presName="hierChild1" presStyleCnt="0">
        <dgm:presLayoutVars>
          <dgm:orgChart val="1"/>
          <dgm:chPref val="1"/>
          <dgm:dir/>
          <dgm:animOne val="branch"/>
          <dgm:animLvl val="lvl"/>
          <dgm:resizeHandles/>
        </dgm:presLayoutVars>
      </dgm:prSet>
      <dgm:spPr/>
    </dgm:pt>
    <dgm:pt modelId="{B3213160-CD4F-40BC-8CA3-377EB3FF85F9}" type="pres">
      <dgm:prSet presAssocID="{C38558E3-B9F8-4356-9810-B1F70C6D25E3}" presName="hierRoot1" presStyleCnt="0">
        <dgm:presLayoutVars>
          <dgm:hierBranch val="init"/>
        </dgm:presLayoutVars>
      </dgm:prSet>
      <dgm:spPr/>
    </dgm:pt>
    <dgm:pt modelId="{4A2B52B1-814A-4863-9CDE-C25E41E9B085}" type="pres">
      <dgm:prSet presAssocID="{C38558E3-B9F8-4356-9810-B1F70C6D25E3}" presName="rootComposite1" presStyleCnt="0"/>
      <dgm:spPr/>
    </dgm:pt>
    <dgm:pt modelId="{ED6150A8-F013-4742-9773-F9F0E0604C26}" type="pres">
      <dgm:prSet presAssocID="{C38558E3-B9F8-4356-9810-B1F70C6D25E3}" presName="rootText1" presStyleLbl="node0" presStyleIdx="0" presStyleCnt="1">
        <dgm:presLayoutVars>
          <dgm:chPref val="3"/>
        </dgm:presLayoutVars>
      </dgm:prSet>
      <dgm:spPr/>
    </dgm:pt>
    <dgm:pt modelId="{699E85E6-2AC4-4CD1-A19A-707D702A8DB4}" type="pres">
      <dgm:prSet presAssocID="{C38558E3-B9F8-4356-9810-B1F70C6D25E3}" presName="rootConnector1" presStyleLbl="node1" presStyleIdx="0" presStyleCnt="0"/>
      <dgm:spPr/>
    </dgm:pt>
    <dgm:pt modelId="{652740AB-226A-4653-922A-4F34218C01F9}" type="pres">
      <dgm:prSet presAssocID="{C38558E3-B9F8-4356-9810-B1F70C6D25E3}" presName="hierChild2" presStyleCnt="0"/>
      <dgm:spPr/>
    </dgm:pt>
    <dgm:pt modelId="{FEC1EB64-75B6-45BE-BCB1-A4C180B5125F}" type="pres">
      <dgm:prSet presAssocID="{E98F9E65-1087-4A75-B242-DFB789C9788F}" presName="Name37" presStyleLbl="parChTrans1D2" presStyleIdx="0" presStyleCnt="3"/>
      <dgm:spPr/>
    </dgm:pt>
    <dgm:pt modelId="{04682367-F003-452D-A161-F534863B81CA}" type="pres">
      <dgm:prSet presAssocID="{FD4377F6-952D-410E-850A-434F316D0339}" presName="hierRoot2" presStyleCnt="0">
        <dgm:presLayoutVars>
          <dgm:hierBranch val="init"/>
        </dgm:presLayoutVars>
      </dgm:prSet>
      <dgm:spPr/>
    </dgm:pt>
    <dgm:pt modelId="{CC319E7B-2EF9-4DDA-8CE6-51028F91F30E}" type="pres">
      <dgm:prSet presAssocID="{FD4377F6-952D-410E-850A-434F316D0339}" presName="rootComposite" presStyleCnt="0"/>
      <dgm:spPr/>
    </dgm:pt>
    <dgm:pt modelId="{4AAD176C-EAA0-48EC-B8BC-C3373548A863}" type="pres">
      <dgm:prSet presAssocID="{FD4377F6-952D-410E-850A-434F316D0339}" presName="rootText" presStyleLbl="node2" presStyleIdx="0" presStyleCnt="3">
        <dgm:presLayoutVars>
          <dgm:chPref val="3"/>
        </dgm:presLayoutVars>
      </dgm:prSet>
      <dgm:spPr/>
    </dgm:pt>
    <dgm:pt modelId="{4ACAE9C2-DAC5-4000-B306-D617FB556ABB}" type="pres">
      <dgm:prSet presAssocID="{FD4377F6-952D-410E-850A-434F316D0339}" presName="rootConnector" presStyleLbl="node2" presStyleIdx="0" presStyleCnt="3"/>
      <dgm:spPr/>
    </dgm:pt>
    <dgm:pt modelId="{F8FD0A12-95A5-47EA-A7D2-6197E394EB51}" type="pres">
      <dgm:prSet presAssocID="{FD4377F6-952D-410E-850A-434F316D0339}" presName="hierChild4" presStyleCnt="0"/>
      <dgm:spPr/>
    </dgm:pt>
    <dgm:pt modelId="{1471E14C-7DD5-440B-B335-6F6E772B164D}" type="pres">
      <dgm:prSet presAssocID="{FD4377F6-952D-410E-850A-434F316D0339}" presName="hierChild5" presStyleCnt="0"/>
      <dgm:spPr/>
    </dgm:pt>
    <dgm:pt modelId="{1260D9F1-C8D8-4D2D-A73D-9B9F4A4EA3A7}" type="pres">
      <dgm:prSet presAssocID="{3E703361-13C1-4C76-B606-190AAC005857}" presName="Name37" presStyleLbl="parChTrans1D2" presStyleIdx="1" presStyleCnt="3"/>
      <dgm:spPr/>
    </dgm:pt>
    <dgm:pt modelId="{E5E22CA1-116F-4014-8EDF-1BA88CA35B58}" type="pres">
      <dgm:prSet presAssocID="{0BF8F759-033D-4F33-B331-787731DC0F57}" presName="hierRoot2" presStyleCnt="0">
        <dgm:presLayoutVars>
          <dgm:hierBranch val="init"/>
        </dgm:presLayoutVars>
      </dgm:prSet>
      <dgm:spPr/>
    </dgm:pt>
    <dgm:pt modelId="{8731BE2D-96AC-44C2-9591-90D0E12FBCBD}" type="pres">
      <dgm:prSet presAssocID="{0BF8F759-033D-4F33-B331-787731DC0F57}" presName="rootComposite" presStyleCnt="0"/>
      <dgm:spPr/>
    </dgm:pt>
    <dgm:pt modelId="{78CA4435-8E9C-4633-A908-9FA2E8C65021}" type="pres">
      <dgm:prSet presAssocID="{0BF8F759-033D-4F33-B331-787731DC0F57}" presName="rootText" presStyleLbl="node2" presStyleIdx="1" presStyleCnt="3">
        <dgm:presLayoutVars>
          <dgm:chPref val="3"/>
        </dgm:presLayoutVars>
      </dgm:prSet>
      <dgm:spPr/>
    </dgm:pt>
    <dgm:pt modelId="{EA165DAA-2B31-4668-A06B-318F1F7A222E}" type="pres">
      <dgm:prSet presAssocID="{0BF8F759-033D-4F33-B331-787731DC0F57}" presName="rootConnector" presStyleLbl="node2" presStyleIdx="1" presStyleCnt="3"/>
      <dgm:spPr/>
    </dgm:pt>
    <dgm:pt modelId="{770BFFDB-FA46-4080-9653-C045333E0CF5}" type="pres">
      <dgm:prSet presAssocID="{0BF8F759-033D-4F33-B331-787731DC0F57}" presName="hierChild4" presStyleCnt="0"/>
      <dgm:spPr/>
    </dgm:pt>
    <dgm:pt modelId="{7DC5A9F9-FF70-4711-8392-8C8A2E6D2363}" type="pres">
      <dgm:prSet presAssocID="{0BF8F759-033D-4F33-B331-787731DC0F57}" presName="hierChild5" presStyleCnt="0"/>
      <dgm:spPr/>
    </dgm:pt>
    <dgm:pt modelId="{F53DCC1D-58DB-44F1-AC11-43F7ADB15A0E}" type="pres">
      <dgm:prSet presAssocID="{73FF6750-A553-401F-B7E0-47D8DD794B7A}" presName="Name37" presStyleLbl="parChTrans1D2" presStyleIdx="2" presStyleCnt="3"/>
      <dgm:spPr/>
    </dgm:pt>
    <dgm:pt modelId="{9944D0C8-6612-4F23-8EC5-DE72DB544090}" type="pres">
      <dgm:prSet presAssocID="{F53EA199-E2CD-47CA-8F4A-473BBAFDD538}" presName="hierRoot2" presStyleCnt="0">
        <dgm:presLayoutVars>
          <dgm:hierBranch val="init"/>
        </dgm:presLayoutVars>
      </dgm:prSet>
      <dgm:spPr/>
    </dgm:pt>
    <dgm:pt modelId="{1174ED32-E9EC-4C63-8B54-FE843EB0F7A6}" type="pres">
      <dgm:prSet presAssocID="{F53EA199-E2CD-47CA-8F4A-473BBAFDD538}" presName="rootComposite" presStyleCnt="0"/>
      <dgm:spPr/>
    </dgm:pt>
    <dgm:pt modelId="{92828344-A637-4572-9D41-3975DA6A87A2}" type="pres">
      <dgm:prSet presAssocID="{F53EA199-E2CD-47CA-8F4A-473BBAFDD538}" presName="rootText" presStyleLbl="node2" presStyleIdx="2" presStyleCnt="3">
        <dgm:presLayoutVars>
          <dgm:chPref val="3"/>
        </dgm:presLayoutVars>
      </dgm:prSet>
      <dgm:spPr/>
    </dgm:pt>
    <dgm:pt modelId="{F450AEAE-9B90-42CC-9831-E439CB11EE87}" type="pres">
      <dgm:prSet presAssocID="{F53EA199-E2CD-47CA-8F4A-473BBAFDD538}" presName="rootConnector" presStyleLbl="node2" presStyleIdx="2" presStyleCnt="3"/>
      <dgm:spPr/>
    </dgm:pt>
    <dgm:pt modelId="{D541A90E-852A-4FAE-9907-DBB7D4403087}" type="pres">
      <dgm:prSet presAssocID="{F53EA199-E2CD-47CA-8F4A-473BBAFDD538}" presName="hierChild4" presStyleCnt="0"/>
      <dgm:spPr/>
    </dgm:pt>
    <dgm:pt modelId="{697416CF-2043-4849-83E2-5D9C6592C73C}" type="pres">
      <dgm:prSet presAssocID="{F53EA199-E2CD-47CA-8F4A-473BBAFDD538}" presName="hierChild5" presStyleCnt="0"/>
      <dgm:spPr/>
    </dgm:pt>
    <dgm:pt modelId="{71F84764-6C14-4C64-89AF-108CAA154A8B}" type="pres">
      <dgm:prSet presAssocID="{C38558E3-B9F8-4356-9810-B1F70C6D25E3}" presName="hierChild3" presStyleCnt="0"/>
      <dgm:spPr/>
    </dgm:pt>
  </dgm:ptLst>
  <dgm:cxnLst>
    <dgm:cxn modelId="{F0A1A003-4DC5-4E66-9DD4-DA47A17189B5}" type="presOf" srcId="{F53EA199-E2CD-47CA-8F4A-473BBAFDD538}" destId="{F450AEAE-9B90-42CC-9831-E439CB11EE87}" srcOrd="1" destOrd="0" presId="urn:microsoft.com/office/officeart/2005/8/layout/orgChart1"/>
    <dgm:cxn modelId="{BE61162E-1F71-4DB0-8B38-26AA36C324BD}" srcId="{C38558E3-B9F8-4356-9810-B1F70C6D25E3}" destId="{F53EA199-E2CD-47CA-8F4A-473BBAFDD538}" srcOrd="2" destOrd="0" parTransId="{73FF6750-A553-401F-B7E0-47D8DD794B7A}" sibTransId="{550F7E78-4E6F-4776-95E2-06349C119E59}"/>
    <dgm:cxn modelId="{8D616C44-EBEC-44A8-A7CE-0EAAC83687A5}" type="presOf" srcId="{F2D87F93-4F00-4E3A-BC52-A6BE61A02C3E}" destId="{AF8C035A-F829-4BF6-A227-6DA82AFA8BBA}" srcOrd="0" destOrd="0" presId="urn:microsoft.com/office/officeart/2005/8/layout/orgChart1"/>
    <dgm:cxn modelId="{4A6A7469-31A3-484E-9B11-76ED22850FEA}" type="presOf" srcId="{3E703361-13C1-4C76-B606-190AAC005857}" destId="{1260D9F1-C8D8-4D2D-A73D-9B9F4A4EA3A7}" srcOrd="0" destOrd="0" presId="urn:microsoft.com/office/officeart/2005/8/layout/orgChart1"/>
    <dgm:cxn modelId="{C8959C6A-906A-4752-8125-7C38ED593216}" srcId="{C38558E3-B9F8-4356-9810-B1F70C6D25E3}" destId="{FD4377F6-952D-410E-850A-434F316D0339}" srcOrd="0" destOrd="0" parTransId="{E98F9E65-1087-4A75-B242-DFB789C9788F}" sibTransId="{73AF6EC5-E2C0-40BA-A5EA-81498A76EAA9}"/>
    <dgm:cxn modelId="{9281B380-7BBF-46A6-AB0E-A9B6E86CB66F}" type="presOf" srcId="{F53EA199-E2CD-47CA-8F4A-473BBAFDD538}" destId="{92828344-A637-4572-9D41-3975DA6A87A2}" srcOrd="0" destOrd="0" presId="urn:microsoft.com/office/officeart/2005/8/layout/orgChart1"/>
    <dgm:cxn modelId="{FD54C89A-F9EF-4120-A81B-525368663ACB}" type="presOf" srcId="{0BF8F759-033D-4F33-B331-787731DC0F57}" destId="{78CA4435-8E9C-4633-A908-9FA2E8C65021}" srcOrd="0" destOrd="0" presId="urn:microsoft.com/office/officeart/2005/8/layout/orgChart1"/>
    <dgm:cxn modelId="{A55A059D-AB8D-4844-B5FF-F61D76660FF4}" srcId="{C38558E3-B9F8-4356-9810-B1F70C6D25E3}" destId="{0BF8F759-033D-4F33-B331-787731DC0F57}" srcOrd="1" destOrd="0" parTransId="{3E703361-13C1-4C76-B606-190AAC005857}" sibTransId="{D09F735C-DB69-4045-9275-ED91A7782382}"/>
    <dgm:cxn modelId="{9544809F-6A79-4AC9-80BF-E167AAFEC967}" type="presOf" srcId="{C38558E3-B9F8-4356-9810-B1F70C6D25E3}" destId="{ED6150A8-F013-4742-9773-F9F0E0604C26}" srcOrd="0" destOrd="0" presId="urn:microsoft.com/office/officeart/2005/8/layout/orgChart1"/>
    <dgm:cxn modelId="{CE86C9AD-990E-484B-92B1-BCD89C63ACA6}" type="presOf" srcId="{C38558E3-B9F8-4356-9810-B1F70C6D25E3}" destId="{699E85E6-2AC4-4CD1-A19A-707D702A8DB4}" srcOrd="1" destOrd="0" presId="urn:microsoft.com/office/officeart/2005/8/layout/orgChart1"/>
    <dgm:cxn modelId="{795C5FB8-13DD-4242-BCFD-A25187EB921F}" type="presOf" srcId="{E98F9E65-1087-4A75-B242-DFB789C9788F}" destId="{FEC1EB64-75B6-45BE-BCB1-A4C180B5125F}" srcOrd="0" destOrd="0" presId="urn:microsoft.com/office/officeart/2005/8/layout/orgChart1"/>
    <dgm:cxn modelId="{AD5A48BB-1A01-45E4-9542-1B23E39C25F3}" type="presOf" srcId="{73FF6750-A553-401F-B7E0-47D8DD794B7A}" destId="{F53DCC1D-58DB-44F1-AC11-43F7ADB15A0E}" srcOrd="0" destOrd="0" presId="urn:microsoft.com/office/officeart/2005/8/layout/orgChart1"/>
    <dgm:cxn modelId="{6F5FEAD0-75AF-4EA2-90FA-5CF90F68FA20}" srcId="{F2D87F93-4F00-4E3A-BC52-A6BE61A02C3E}" destId="{C38558E3-B9F8-4356-9810-B1F70C6D25E3}" srcOrd="0" destOrd="0" parTransId="{003A36CF-86C9-431D-851E-4F53B9369E08}" sibTransId="{BF9EC4DF-68A0-4F4A-9DD4-F2D0D41DD5CD}"/>
    <dgm:cxn modelId="{7754C7D6-1D37-4FAA-83AE-26E32E56D3DD}" type="presOf" srcId="{FD4377F6-952D-410E-850A-434F316D0339}" destId="{4AAD176C-EAA0-48EC-B8BC-C3373548A863}" srcOrd="0" destOrd="0" presId="urn:microsoft.com/office/officeart/2005/8/layout/orgChart1"/>
    <dgm:cxn modelId="{C429D6ED-E38C-45AC-A57F-078448F235EA}" type="presOf" srcId="{FD4377F6-952D-410E-850A-434F316D0339}" destId="{4ACAE9C2-DAC5-4000-B306-D617FB556ABB}" srcOrd="1" destOrd="0" presId="urn:microsoft.com/office/officeart/2005/8/layout/orgChart1"/>
    <dgm:cxn modelId="{7587D4FA-1B0E-4D88-AB41-3A9515A0EB9A}" type="presOf" srcId="{0BF8F759-033D-4F33-B331-787731DC0F57}" destId="{EA165DAA-2B31-4668-A06B-318F1F7A222E}" srcOrd="1" destOrd="0" presId="urn:microsoft.com/office/officeart/2005/8/layout/orgChart1"/>
    <dgm:cxn modelId="{8FD3DE02-DEC6-4B20-B44A-07005368F27C}" type="presParOf" srcId="{AF8C035A-F829-4BF6-A227-6DA82AFA8BBA}" destId="{B3213160-CD4F-40BC-8CA3-377EB3FF85F9}" srcOrd="0" destOrd="0" presId="urn:microsoft.com/office/officeart/2005/8/layout/orgChart1"/>
    <dgm:cxn modelId="{B8340757-7D46-4EB4-96A9-7CD1E9F2E1F4}" type="presParOf" srcId="{B3213160-CD4F-40BC-8CA3-377EB3FF85F9}" destId="{4A2B52B1-814A-4863-9CDE-C25E41E9B085}" srcOrd="0" destOrd="0" presId="urn:microsoft.com/office/officeart/2005/8/layout/orgChart1"/>
    <dgm:cxn modelId="{BFC8F6FE-4051-4A4C-A487-BC72E5E0BE86}" type="presParOf" srcId="{4A2B52B1-814A-4863-9CDE-C25E41E9B085}" destId="{ED6150A8-F013-4742-9773-F9F0E0604C26}" srcOrd="0" destOrd="0" presId="urn:microsoft.com/office/officeart/2005/8/layout/orgChart1"/>
    <dgm:cxn modelId="{87C900FF-D5A3-4208-A001-DE94902978D9}" type="presParOf" srcId="{4A2B52B1-814A-4863-9CDE-C25E41E9B085}" destId="{699E85E6-2AC4-4CD1-A19A-707D702A8DB4}" srcOrd="1" destOrd="0" presId="urn:microsoft.com/office/officeart/2005/8/layout/orgChart1"/>
    <dgm:cxn modelId="{CAF7A2AC-8A27-49DF-AB51-762D62BDCB6A}" type="presParOf" srcId="{B3213160-CD4F-40BC-8CA3-377EB3FF85F9}" destId="{652740AB-226A-4653-922A-4F34218C01F9}" srcOrd="1" destOrd="0" presId="urn:microsoft.com/office/officeart/2005/8/layout/orgChart1"/>
    <dgm:cxn modelId="{D218CFAF-37EA-4491-9A9E-963050BE3F04}" type="presParOf" srcId="{652740AB-226A-4653-922A-4F34218C01F9}" destId="{FEC1EB64-75B6-45BE-BCB1-A4C180B5125F}" srcOrd="0" destOrd="0" presId="urn:microsoft.com/office/officeart/2005/8/layout/orgChart1"/>
    <dgm:cxn modelId="{698A3943-986D-4BE0-88AE-BE5D60F90F15}" type="presParOf" srcId="{652740AB-226A-4653-922A-4F34218C01F9}" destId="{04682367-F003-452D-A161-F534863B81CA}" srcOrd="1" destOrd="0" presId="urn:microsoft.com/office/officeart/2005/8/layout/orgChart1"/>
    <dgm:cxn modelId="{A552BB71-91EE-4A99-97DC-12CD566A5E1F}" type="presParOf" srcId="{04682367-F003-452D-A161-F534863B81CA}" destId="{CC319E7B-2EF9-4DDA-8CE6-51028F91F30E}" srcOrd="0" destOrd="0" presId="urn:microsoft.com/office/officeart/2005/8/layout/orgChart1"/>
    <dgm:cxn modelId="{46C8A008-9619-4C39-B53F-2FA0AF19D417}" type="presParOf" srcId="{CC319E7B-2EF9-4DDA-8CE6-51028F91F30E}" destId="{4AAD176C-EAA0-48EC-B8BC-C3373548A863}" srcOrd="0" destOrd="0" presId="urn:microsoft.com/office/officeart/2005/8/layout/orgChart1"/>
    <dgm:cxn modelId="{216A1481-01B8-4A2F-A7BB-410D24529BBF}" type="presParOf" srcId="{CC319E7B-2EF9-4DDA-8CE6-51028F91F30E}" destId="{4ACAE9C2-DAC5-4000-B306-D617FB556ABB}" srcOrd="1" destOrd="0" presId="urn:microsoft.com/office/officeart/2005/8/layout/orgChart1"/>
    <dgm:cxn modelId="{5FD9F69B-9671-4B58-B0D3-F80A7E81485C}" type="presParOf" srcId="{04682367-F003-452D-A161-F534863B81CA}" destId="{F8FD0A12-95A5-47EA-A7D2-6197E394EB51}" srcOrd="1" destOrd="0" presId="urn:microsoft.com/office/officeart/2005/8/layout/orgChart1"/>
    <dgm:cxn modelId="{6BE5286C-33A9-4EE3-8BE8-1CC90A379ACB}" type="presParOf" srcId="{04682367-F003-452D-A161-F534863B81CA}" destId="{1471E14C-7DD5-440B-B335-6F6E772B164D}" srcOrd="2" destOrd="0" presId="urn:microsoft.com/office/officeart/2005/8/layout/orgChart1"/>
    <dgm:cxn modelId="{4AAC0454-2753-457F-90F6-B15BEBF21C20}" type="presParOf" srcId="{652740AB-226A-4653-922A-4F34218C01F9}" destId="{1260D9F1-C8D8-4D2D-A73D-9B9F4A4EA3A7}" srcOrd="2" destOrd="0" presId="urn:microsoft.com/office/officeart/2005/8/layout/orgChart1"/>
    <dgm:cxn modelId="{459769C6-47BB-48C4-873E-84D31AE1FD7C}" type="presParOf" srcId="{652740AB-226A-4653-922A-4F34218C01F9}" destId="{E5E22CA1-116F-4014-8EDF-1BA88CA35B58}" srcOrd="3" destOrd="0" presId="urn:microsoft.com/office/officeart/2005/8/layout/orgChart1"/>
    <dgm:cxn modelId="{13A6B1DD-455D-4EDE-A4B4-187179CB821C}" type="presParOf" srcId="{E5E22CA1-116F-4014-8EDF-1BA88CA35B58}" destId="{8731BE2D-96AC-44C2-9591-90D0E12FBCBD}" srcOrd="0" destOrd="0" presId="urn:microsoft.com/office/officeart/2005/8/layout/orgChart1"/>
    <dgm:cxn modelId="{F7F199C2-9B50-47CC-A282-B0D9DDB32C70}" type="presParOf" srcId="{8731BE2D-96AC-44C2-9591-90D0E12FBCBD}" destId="{78CA4435-8E9C-4633-A908-9FA2E8C65021}" srcOrd="0" destOrd="0" presId="urn:microsoft.com/office/officeart/2005/8/layout/orgChart1"/>
    <dgm:cxn modelId="{D35DDF10-A2F8-4454-8BE9-A17B7481DF7E}" type="presParOf" srcId="{8731BE2D-96AC-44C2-9591-90D0E12FBCBD}" destId="{EA165DAA-2B31-4668-A06B-318F1F7A222E}" srcOrd="1" destOrd="0" presId="urn:microsoft.com/office/officeart/2005/8/layout/orgChart1"/>
    <dgm:cxn modelId="{39050568-8CD0-4BE3-89A4-CE887D8C2BAA}" type="presParOf" srcId="{E5E22CA1-116F-4014-8EDF-1BA88CA35B58}" destId="{770BFFDB-FA46-4080-9653-C045333E0CF5}" srcOrd="1" destOrd="0" presId="urn:microsoft.com/office/officeart/2005/8/layout/orgChart1"/>
    <dgm:cxn modelId="{FF544569-A383-41E7-9D0E-05A5FD6448D7}" type="presParOf" srcId="{E5E22CA1-116F-4014-8EDF-1BA88CA35B58}" destId="{7DC5A9F9-FF70-4711-8392-8C8A2E6D2363}" srcOrd="2" destOrd="0" presId="urn:microsoft.com/office/officeart/2005/8/layout/orgChart1"/>
    <dgm:cxn modelId="{7B872235-CB2B-4058-AC06-F0CEEDB81849}" type="presParOf" srcId="{652740AB-226A-4653-922A-4F34218C01F9}" destId="{F53DCC1D-58DB-44F1-AC11-43F7ADB15A0E}" srcOrd="4" destOrd="0" presId="urn:microsoft.com/office/officeart/2005/8/layout/orgChart1"/>
    <dgm:cxn modelId="{86982803-B766-4F97-B235-2C2B4E272997}" type="presParOf" srcId="{652740AB-226A-4653-922A-4F34218C01F9}" destId="{9944D0C8-6612-4F23-8EC5-DE72DB544090}" srcOrd="5" destOrd="0" presId="urn:microsoft.com/office/officeart/2005/8/layout/orgChart1"/>
    <dgm:cxn modelId="{7688483E-75C5-4F90-94B2-82D07E2BE52D}" type="presParOf" srcId="{9944D0C8-6612-4F23-8EC5-DE72DB544090}" destId="{1174ED32-E9EC-4C63-8B54-FE843EB0F7A6}" srcOrd="0" destOrd="0" presId="urn:microsoft.com/office/officeart/2005/8/layout/orgChart1"/>
    <dgm:cxn modelId="{2D263CC1-4F69-4C5D-91A5-E9DA8C032452}" type="presParOf" srcId="{1174ED32-E9EC-4C63-8B54-FE843EB0F7A6}" destId="{92828344-A637-4572-9D41-3975DA6A87A2}" srcOrd="0" destOrd="0" presId="urn:microsoft.com/office/officeart/2005/8/layout/orgChart1"/>
    <dgm:cxn modelId="{66E0F082-B2C6-4811-8BB4-A681CD9EBC60}" type="presParOf" srcId="{1174ED32-E9EC-4C63-8B54-FE843EB0F7A6}" destId="{F450AEAE-9B90-42CC-9831-E439CB11EE87}" srcOrd="1" destOrd="0" presId="urn:microsoft.com/office/officeart/2005/8/layout/orgChart1"/>
    <dgm:cxn modelId="{0A6A7B7F-8501-4EB4-BE72-2477D81464C5}" type="presParOf" srcId="{9944D0C8-6612-4F23-8EC5-DE72DB544090}" destId="{D541A90E-852A-4FAE-9907-DBB7D4403087}" srcOrd="1" destOrd="0" presId="urn:microsoft.com/office/officeart/2005/8/layout/orgChart1"/>
    <dgm:cxn modelId="{7737F29C-08FA-4924-8EF4-258A66E7D335}" type="presParOf" srcId="{9944D0C8-6612-4F23-8EC5-DE72DB544090}" destId="{697416CF-2043-4849-83E2-5D9C6592C73C}" srcOrd="2" destOrd="0" presId="urn:microsoft.com/office/officeart/2005/8/layout/orgChart1"/>
    <dgm:cxn modelId="{B724899C-815A-45F2-A6E9-557084C97539}" type="presParOf" srcId="{B3213160-CD4F-40BC-8CA3-377EB3FF85F9}" destId="{71F84764-6C14-4C64-89AF-108CAA154A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F7E940E-FB10-44EC-9C48-F84E35E58C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t-IT"/>
        </a:p>
      </dgm:t>
    </dgm:pt>
    <dgm:pt modelId="{45C16EF6-964B-4CBF-BCCD-EBD1DD398864}">
      <dgm:prSet phldrT="[Testo]" custT="1"/>
      <dgm:spPr/>
      <dgm:t>
        <a:bodyPr/>
        <a:lstStyle/>
        <a:p>
          <a:r>
            <a:rPr lang="it-IT" sz="3800" dirty="0"/>
            <a:t>Società in liquidazione</a:t>
          </a:r>
        </a:p>
      </dgm:t>
    </dgm:pt>
    <dgm:pt modelId="{78EE1A15-ED78-4090-A02A-D660DB727098}" type="parTrans" cxnId="{07190024-91E4-4517-9CC6-EBE86DA447E1}">
      <dgm:prSet/>
      <dgm:spPr/>
      <dgm:t>
        <a:bodyPr/>
        <a:lstStyle/>
        <a:p>
          <a:endParaRPr lang="it-IT"/>
        </a:p>
      </dgm:t>
    </dgm:pt>
    <dgm:pt modelId="{65E9193A-8749-48B6-844D-E00A5807B8E9}" type="sibTrans" cxnId="{07190024-91E4-4517-9CC6-EBE86DA447E1}">
      <dgm:prSet/>
      <dgm:spPr/>
      <dgm:t>
        <a:bodyPr/>
        <a:lstStyle/>
        <a:p>
          <a:endParaRPr lang="it-IT"/>
        </a:p>
      </dgm:t>
    </dgm:pt>
    <dgm:pt modelId="{D4D2E35F-51B8-4F24-96C5-BDB8FADBC87C}">
      <dgm:prSet phldrT="[Testo]" custT="1"/>
      <dgm:spPr/>
      <dgm:t>
        <a:bodyPr/>
        <a:lstStyle/>
        <a:p>
          <a:pPr algn="l"/>
          <a:r>
            <a:rPr lang="it-IT" sz="3600" dirty="0"/>
            <a:t>Studio 20 – 2016/T del Consiglio Nazionale del Notariato: il requisito della «non diretta utilizzazione» deve essere messa in evidenza nell’atto di assegnazione </a:t>
          </a:r>
        </a:p>
      </dgm:t>
    </dgm:pt>
    <dgm:pt modelId="{28BD234E-52E0-4391-A59D-64CDB8B3964A}" type="parTrans" cxnId="{08D9FB11-6D67-4B90-9EF3-0E5632B73DE0}">
      <dgm:prSet/>
      <dgm:spPr/>
      <dgm:t>
        <a:bodyPr/>
        <a:lstStyle/>
        <a:p>
          <a:endParaRPr lang="it-IT"/>
        </a:p>
      </dgm:t>
    </dgm:pt>
    <dgm:pt modelId="{C52A0F03-2490-4832-BE4A-1BD8A3808872}" type="sibTrans" cxnId="{08D9FB11-6D67-4B90-9EF3-0E5632B73DE0}">
      <dgm:prSet/>
      <dgm:spPr/>
      <dgm:t>
        <a:bodyPr/>
        <a:lstStyle/>
        <a:p>
          <a:endParaRPr lang="it-IT"/>
        </a:p>
      </dgm:t>
    </dgm:pt>
    <dgm:pt modelId="{C508E478-9E73-4220-855F-97142E921761}" type="pres">
      <dgm:prSet presAssocID="{5F7E940E-FB10-44EC-9C48-F84E35E58CD9}" presName="Name0" presStyleCnt="0">
        <dgm:presLayoutVars>
          <dgm:dir/>
          <dgm:animLvl val="lvl"/>
          <dgm:resizeHandles/>
        </dgm:presLayoutVars>
      </dgm:prSet>
      <dgm:spPr/>
    </dgm:pt>
    <dgm:pt modelId="{B11AD57E-9122-4135-BBC1-9EB95032E64B}" type="pres">
      <dgm:prSet presAssocID="{45C16EF6-964B-4CBF-BCCD-EBD1DD398864}" presName="linNode" presStyleCnt="0"/>
      <dgm:spPr/>
    </dgm:pt>
    <dgm:pt modelId="{9B5313DC-29AC-46A2-8765-E7DD1110837F}" type="pres">
      <dgm:prSet presAssocID="{45C16EF6-964B-4CBF-BCCD-EBD1DD398864}" presName="parentShp" presStyleLbl="node1" presStyleIdx="0" presStyleCnt="1" custScaleX="105276" custLinFactNeighborX="2856" custLinFactNeighborY="49">
        <dgm:presLayoutVars>
          <dgm:bulletEnabled val="1"/>
        </dgm:presLayoutVars>
      </dgm:prSet>
      <dgm:spPr/>
    </dgm:pt>
    <dgm:pt modelId="{35E4251A-788B-4E42-BF8A-4421C98D1174}" type="pres">
      <dgm:prSet presAssocID="{45C16EF6-964B-4CBF-BCCD-EBD1DD398864}" presName="childShp" presStyleLbl="bgAccFollowNode1" presStyleIdx="0" presStyleCnt="1" custScaleX="112025" custLinFactNeighborX="1155" custLinFactNeighborY="-1345">
        <dgm:presLayoutVars>
          <dgm:bulletEnabled val="1"/>
        </dgm:presLayoutVars>
      </dgm:prSet>
      <dgm:spPr/>
    </dgm:pt>
  </dgm:ptLst>
  <dgm:cxnLst>
    <dgm:cxn modelId="{08D9FB11-6D67-4B90-9EF3-0E5632B73DE0}" srcId="{45C16EF6-964B-4CBF-BCCD-EBD1DD398864}" destId="{D4D2E35F-51B8-4F24-96C5-BDB8FADBC87C}" srcOrd="0" destOrd="0" parTransId="{28BD234E-52E0-4391-A59D-64CDB8B3964A}" sibTransId="{C52A0F03-2490-4832-BE4A-1BD8A3808872}"/>
    <dgm:cxn modelId="{07190024-91E4-4517-9CC6-EBE86DA447E1}" srcId="{5F7E940E-FB10-44EC-9C48-F84E35E58CD9}" destId="{45C16EF6-964B-4CBF-BCCD-EBD1DD398864}" srcOrd="0" destOrd="0" parTransId="{78EE1A15-ED78-4090-A02A-D660DB727098}" sibTransId="{65E9193A-8749-48B6-844D-E00A5807B8E9}"/>
    <dgm:cxn modelId="{022BD136-FC6B-4789-AB0D-8429C5D393D5}" type="presOf" srcId="{5F7E940E-FB10-44EC-9C48-F84E35E58CD9}" destId="{C508E478-9E73-4220-855F-97142E921761}" srcOrd="0" destOrd="0" presId="urn:microsoft.com/office/officeart/2005/8/layout/vList6"/>
    <dgm:cxn modelId="{A8DC6748-AB76-4E2E-BA65-C74FFC06E4EC}" type="presOf" srcId="{45C16EF6-964B-4CBF-BCCD-EBD1DD398864}" destId="{9B5313DC-29AC-46A2-8765-E7DD1110837F}" srcOrd="0" destOrd="0" presId="urn:microsoft.com/office/officeart/2005/8/layout/vList6"/>
    <dgm:cxn modelId="{BB23A394-5D93-44E8-A777-7AE1E7E41EB4}" type="presOf" srcId="{D4D2E35F-51B8-4F24-96C5-BDB8FADBC87C}" destId="{35E4251A-788B-4E42-BF8A-4421C98D1174}" srcOrd="0" destOrd="0" presId="urn:microsoft.com/office/officeart/2005/8/layout/vList6"/>
    <dgm:cxn modelId="{FCE403E2-DF16-4D9B-A8DA-1211635A3A36}" type="presParOf" srcId="{C508E478-9E73-4220-855F-97142E921761}" destId="{B11AD57E-9122-4135-BBC1-9EB95032E64B}" srcOrd="0" destOrd="0" presId="urn:microsoft.com/office/officeart/2005/8/layout/vList6"/>
    <dgm:cxn modelId="{9BE5C339-7E07-4074-98B9-9C11976C0112}" type="presParOf" srcId="{B11AD57E-9122-4135-BBC1-9EB95032E64B}" destId="{9B5313DC-29AC-46A2-8765-E7DD1110837F}" srcOrd="0" destOrd="0" presId="urn:microsoft.com/office/officeart/2005/8/layout/vList6"/>
    <dgm:cxn modelId="{57A0183B-BF87-4733-9945-8DC0E19417F5}" type="presParOf" srcId="{B11AD57E-9122-4135-BBC1-9EB95032E64B}" destId="{35E4251A-788B-4E42-BF8A-4421C98D117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158AECA-85D2-472F-AB07-0710138A3A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54DE994-9417-4C76-AC91-B64F7E3396E4}">
      <dgm:prSet phldrT="[Testo]"/>
      <dgm:spPr/>
      <dgm:t>
        <a:bodyPr/>
        <a:lstStyle/>
        <a:p>
          <a:r>
            <a:rPr lang="it-IT" dirty="0"/>
            <a:t>Beni strumentali per natura concessi in locazione</a:t>
          </a:r>
        </a:p>
      </dgm:t>
    </dgm:pt>
    <dgm:pt modelId="{559F1626-6DB2-4A1B-B29B-07DE8F7915AD}" type="parTrans" cxnId="{4A575F28-C049-4468-ADC2-05167292EB77}">
      <dgm:prSet/>
      <dgm:spPr/>
      <dgm:t>
        <a:bodyPr/>
        <a:lstStyle/>
        <a:p>
          <a:endParaRPr lang="it-IT"/>
        </a:p>
      </dgm:t>
    </dgm:pt>
    <dgm:pt modelId="{A6CBA05F-8768-498C-A5A5-0C2428F3ED0A}" type="sibTrans" cxnId="{4A575F28-C049-4468-ADC2-05167292EB77}">
      <dgm:prSet/>
      <dgm:spPr/>
      <dgm:t>
        <a:bodyPr/>
        <a:lstStyle/>
        <a:p>
          <a:endParaRPr lang="it-IT"/>
        </a:p>
      </dgm:t>
    </dgm:pt>
    <dgm:pt modelId="{B08574B1-047E-4AB5-8AEA-C2833EA05C32}">
      <dgm:prSet phldrT="[Testo]"/>
      <dgm:spPr/>
      <dgm:t>
        <a:bodyPr/>
        <a:lstStyle/>
        <a:p>
          <a:r>
            <a:rPr lang="it-IT" dirty="0"/>
            <a:t>Assegnabili con agevolazioni</a:t>
          </a:r>
        </a:p>
      </dgm:t>
    </dgm:pt>
    <dgm:pt modelId="{6CDD1D2D-0F3F-478E-9F78-436F8100459A}" type="parTrans" cxnId="{9DEE2709-D9BF-4446-ACCE-B2882558F667}">
      <dgm:prSet/>
      <dgm:spPr/>
      <dgm:t>
        <a:bodyPr/>
        <a:lstStyle/>
        <a:p>
          <a:endParaRPr lang="it-IT"/>
        </a:p>
      </dgm:t>
    </dgm:pt>
    <dgm:pt modelId="{0898FFFC-A536-4C0C-A8E7-0C8E087BA710}" type="sibTrans" cxnId="{9DEE2709-D9BF-4446-ACCE-B2882558F667}">
      <dgm:prSet/>
      <dgm:spPr/>
      <dgm:t>
        <a:bodyPr/>
        <a:lstStyle/>
        <a:p>
          <a:endParaRPr lang="it-IT"/>
        </a:p>
      </dgm:t>
    </dgm:pt>
    <dgm:pt modelId="{85994752-57C6-4FAE-B87C-B9D66C16BEA0}">
      <dgm:prSet phldrT="[Testo]"/>
      <dgm:spPr/>
      <dgm:t>
        <a:bodyPr/>
        <a:lstStyle/>
        <a:p>
          <a:r>
            <a:rPr lang="it-IT" dirty="0"/>
            <a:t>Beni strumentali per natura inutilizzati</a:t>
          </a:r>
        </a:p>
      </dgm:t>
    </dgm:pt>
    <dgm:pt modelId="{5B7F3554-912D-4640-BED1-026EAD917708}" type="parTrans" cxnId="{6F415D72-3CA8-493F-94DC-9B141B71826A}">
      <dgm:prSet/>
      <dgm:spPr/>
      <dgm:t>
        <a:bodyPr/>
        <a:lstStyle/>
        <a:p>
          <a:endParaRPr lang="it-IT"/>
        </a:p>
      </dgm:t>
    </dgm:pt>
    <dgm:pt modelId="{07383DBB-9304-4A9F-B20B-9AAB5ECF32CA}" type="sibTrans" cxnId="{6F415D72-3CA8-493F-94DC-9B141B71826A}">
      <dgm:prSet/>
      <dgm:spPr/>
      <dgm:t>
        <a:bodyPr/>
        <a:lstStyle/>
        <a:p>
          <a:endParaRPr lang="it-IT"/>
        </a:p>
      </dgm:t>
    </dgm:pt>
    <dgm:pt modelId="{F0289DB2-FE7D-4AED-BB14-A92D3E72FA0A}">
      <dgm:prSet phldrT="[Testo]"/>
      <dgm:spPr/>
      <dgm:t>
        <a:bodyPr/>
        <a:lstStyle/>
        <a:p>
          <a:r>
            <a:rPr lang="it-IT" dirty="0"/>
            <a:t>Assegnabili con agevolazioni</a:t>
          </a:r>
        </a:p>
      </dgm:t>
    </dgm:pt>
    <dgm:pt modelId="{349E1AB8-9DF6-4067-84FD-663E5219634B}" type="parTrans" cxnId="{D4A20CCE-E266-4148-96F1-3D275FC67407}">
      <dgm:prSet/>
      <dgm:spPr/>
      <dgm:t>
        <a:bodyPr/>
        <a:lstStyle/>
        <a:p>
          <a:endParaRPr lang="it-IT"/>
        </a:p>
      </dgm:t>
    </dgm:pt>
    <dgm:pt modelId="{343317D4-F3E4-4FB4-B8CB-C4F085383972}" type="sibTrans" cxnId="{D4A20CCE-E266-4148-96F1-3D275FC67407}">
      <dgm:prSet/>
      <dgm:spPr/>
      <dgm:t>
        <a:bodyPr/>
        <a:lstStyle/>
        <a:p>
          <a:endParaRPr lang="it-IT"/>
        </a:p>
      </dgm:t>
    </dgm:pt>
    <dgm:pt modelId="{A6C5524A-29B9-4F58-9CAC-03423470236E}" type="pres">
      <dgm:prSet presAssocID="{4158AECA-85D2-472F-AB07-0710138A3AE8}" presName="linear" presStyleCnt="0">
        <dgm:presLayoutVars>
          <dgm:animLvl val="lvl"/>
          <dgm:resizeHandles val="exact"/>
        </dgm:presLayoutVars>
      </dgm:prSet>
      <dgm:spPr/>
    </dgm:pt>
    <dgm:pt modelId="{E4B979D5-3677-4636-9E6F-A25437184CF3}" type="pres">
      <dgm:prSet presAssocID="{A54DE994-9417-4C76-AC91-B64F7E3396E4}" presName="parentText" presStyleLbl="node1" presStyleIdx="0" presStyleCnt="2">
        <dgm:presLayoutVars>
          <dgm:chMax val="0"/>
          <dgm:bulletEnabled val="1"/>
        </dgm:presLayoutVars>
      </dgm:prSet>
      <dgm:spPr/>
    </dgm:pt>
    <dgm:pt modelId="{765A7009-5F76-4463-B4FB-55070DA9F714}" type="pres">
      <dgm:prSet presAssocID="{A54DE994-9417-4C76-AC91-B64F7E3396E4}" presName="childText" presStyleLbl="revTx" presStyleIdx="0" presStyleCnt="2">
        <dgm:presLayoutVars>
          <dgm:bulletEnabled val="1"/>
        </dgm:presLayoutVars>
      </dgm:prSet>
      <dgm:spPr/>
    </dgm:pt>
    <dgm:pt modelId="{7BF4A1B4-B04A-44D9-B10D-B9C76810E21D}" type="pres">
      <dgm:prSet presAssocID="{85994752-57C6-4FAE-B87C-B9D66C16BEA0}" presName="parentText" presStyleLbl="node1" presStyleIdx="1" presStyleCnt="2">
        <dgm:presLayoutVars>
          <dgm:chMax val="0"/>
          <dgm:bulletEnabled val="1"/>
        </dgm:presLayoutVars>
      </dgm:prSet>
      <dgm:spPr/>
    </dgm:pt>
    <dgm:pt modelId="{65012C60-0150-4029-9714-15BA922076C9}" type="pres">
      <dgm:prSet presAssocID="{85994752-57C6-4FAE-B87C-B9D66C16BEA0}" presName="childText" presStyleLbl="revTx" presStyleIdx="1" presStyleCnt="2">
        <dgm:presLayoutVars>
          <dgm:bulletEnabled val="1"/>
        </dgm:presLayoutVars>
      </dgm:prSet>
      <dgm:spPr/>
    </dgm:pt>
  </dgm:ptLst>
  <dgm:cxnLst>
    <dgm:cxn modelId="{9DEE2709-D9BF-4446-ACCE-B2882558F667}" srcId="{A54DE994-9417-4C76-AC91-B64F7E3396E4}" destId="{B08574B1-047E-4AB5-8AEA-C2833EA05C32}" srcOrd="0" destOrd="0" parTransId="{6CDD1D2D-0F3F-478E-9F78-436F8100459A}" sibTransId="{0898FFFC-A536-4C0C-A8E7-0C8E087BA710}"/>
    <dgm:cxn modelId="{3E6FB010-7EB8-4651-9E09-A9B85819A8FE}" type="presOf" srcId="{A54DE994-9417-4C76-AC91-B64F7E3396E4}" destId="{E4B979D5-3677-4636-9E6F-A25437184CF3}" srcOrd="0" destOrd="0" presId="urn:microsoft.com/office/officeart/2005/8/layout/vList2"/>
    <dgm:cxn modelId="{4D792218-128D-4615-985E-CB2CA14C6ADA}" type="presOf" srcId="{B08574B1-047E-4AB5-8AEA-C2833EA05C32}" destId="{765A7009-5F76-4463-B4FB-55070DA9F714}" srcOrd="0" destOrd="0" presId="urn:microsoft.com/office/officeart/2005/8/layout/vList2"/>
    <dgm:cxn modelId="{4A575F28-C049-4468-ADC2-05167292EB77}" srcId="{4158AECA-85D2-472F-AB07-0710138A3AE8}" destId="{A54DE994-9417-4C76-AC91-B64F7E3396E4}" srcOrd="0" destOrd="0" parTransId="{559F1626-6DB2-4A1B-B29B-07DE8F7915AD}" sibTransId="{A6CBA05F-8768-498C-A5A5-0C2428F3ED0A}"/>
    <dgm:cxn modelId="{D3135B31-BE7B-42FD-BEBD-F285A6ADE2EC}" type="presOf" srcId="{85994752-57C6-4FAE-B87C-B9D66C16BEA0}" destId="{7BF4A1B4-B04A-44D9-B10D-B9C76810E21D}" srcOrd="0" destOrd="0" presId="urn:microsoft.com/office/officeart/2005/8/layout/vList2"/>
    <dgm:cxn modelId="{F9F83F61-46BF-41E0-8E1F-593A7FCA8CEA}" type="presOf" srcId="{F0289DB2-FE7D-4AED-BB14-A92D3E72FA0A}" destId="{65012C60-0150-4029-9714-15BA922076C9}" srcOrd="0" destOrd="0" presId="urn:microsoft.com/office/officeart/2005/8/layout/vList2"/>
    <dgm:cxn modelId="{6F415D72-3CA8-493F-94DC-9B141B71826A}" srcId="{4158AECA-85D2-472F-AB07-0710138A3AE8}" destId="{85994752-57C6-4FAE-B87C-B9D66C16BEA0}" srcOrd="1" destOrd="0" parTransId="{5B7F3554-912D-4640-BED1-026EAD917708}" sibTransId="{07383DBB-9304-4A9F-B20B-9AAB5ECF32CA}"/>
    <dgm:cxn modelId="{2FEE73A8-DAC0-416C-B640-97F665473580}" type="presOf" srcId="{4158AECA-85D2-472F-AB07-0710138A3AE8}" destId="{A6C5524A-29B9-4F58-9CAC-03423470236E}" srcOrd="0" destOrd="0" presId="urn:microsoft.com/office/officeart/2005/8/layout/vList2"/>
    <dgm:cxn modelId="{D4A20CCE-E266-4148-96F1-3D275FC67407}" srcId="{85994752-57C6-4FAE-B87C-B9D66C16BEA0}" destId="{F0289DB2-FE7D-4AED-BB14-A92D3E72FA0A}" srcOrd="0" destOrd="0" parTransId="{349E1AB8-9DF6-4067-84FD-663E5219634B}" sibTransId="{343317D4-F3E4-4FB4-B8CB-C4F085383972}"/>
    <dgm:cxn modelId="{29D37649-AAC3-4B1C-81DD-5D9F19A1923B}" type="presParOf" srcId="{A6C5524A-29B9-4F58-9CAC-03423470236E}" destId="{E4B979D5-3677-4636-9E6F-A25437184CF3}" srcOrd="0" destOrd="0" presId="urn:microsoft.com/office/officeart/2005/8/layout/vList2"/>
    <dgm:cxn modelId="{5A4F969C-72B0-4D40-92CC-BB0ABC1ECEBC}" type="presParOf" srcId="{A6C5524A-29B9-4F58-9CAC-03423470236E}" destId="{765A7009-5F76-4463-B4FB-55070DA9F714}" srcOrd="1" destOrd="0" presId="urn:microsoft.com/office/officeart/2005/8/layout/vList2"/>
    <dgm:cxn modelId="{B74DBF78-A5CC-4930-A870-B6E2AD082A7C}" type="presParOf" srcId="{A6C5524A-29B9-4F58-9CAC-03423470236E}" destId="{7BF4A1B4-B04A-44D9-B10D-B9C76810E21D}" srcOrd="2" destOrd="0" presId="urn:microsoft.com/office/officeart/2005/8/layout/vList2"/>
    <dgm:cxn modelId="{32F92C7B-9DFC-4CC0-A0B3-DCAE2E8DCC51}" type="presParOf" srcId="{A6C5524A-29B9-4F58-9CAC-03423470236E}" destId="{65012C60-0150-4029-9714-15BA922076C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65C71AC-7B1B-49CE-B20D-38610ED7E8E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532C0B66-598C-405A-82C0-53B630A9F12E}">
      <dgm:prSet phldrT="[Testo]"/>
      <dgm:spPr/>
      <dgm:t>
        <a:bodyPr/>
        <a:lstStyle/>
        <a:p>
          <a:r>
            <a:rPr lang="it-IT" dirty="0"/>
            <a:t>Esclusi dalla disciplina</a:t>
          </a:r>
        </a:p>
      </dgm:t>
    </dgm:pt>
    <dgm:pt modelId="{F214252A-C57D-4795-B1BA-05B8CB413AFE}" type="parTrans" cxnId="{BB4650B3-7BB9-4A25-98AB-8A68BC7806ED}">
      <dgm:prSet/>
      <dgm:spPr/>
      <dgm:t>
        <a:bodyPr/>
        <a:lstStyle/>
        <a:p>
          <a:endParaRPr lang="it-IT"/>
        </a:p>
      </dgm:t>
    </dgm:pt>
    <dgm:pt modelId="{A1BFC78C-B83A-4D6D-B3A9-7C4E6B86C92A}" type="sibTrans" cxnId="{BB4650B3-7BB9-4A25-98AB-8A68BC7806ED}">
      <dgm:prSet/>
      <dgm:spPr/>
      <dgm:t>
        <a:bodyPr/>
        <a:lstStyle/>
        <a:p>
          <a:endParaRPr lang="it-IT"/>
        </a:p>
      </dgm:t>
    </dgm:pt>
    <dgm:pt modelId="{1F8E0A5A-7CDB-49E1-A32C-AA0FC6941B3F}">
      <dgm:prSet phldrT="[Testo]"/>
      <dgm:spPr/>
      <dgm:t>
        <a:bodyPr/>
        <a:lstStyle/>
        <a:p>
          <a:r>
            <a:rPr lang="it-IT" dirty="0"/>
            <a:t>Diritti reali (usufrutto, nuda proprietà, </a:t>
          </a:r>
          <a:r>
            <a:rPr lang="it-IT" dirty="0" err="1"/>
            <a:t>etc</a:t>
          </a:r>
          <a:r>
            <a:rPr lang="it-IT" dirty="0"/>
            <a:t>)</a:t>
          </a:r>
        </a:p>
      </dgm:t>
    </dgm:pt>
    <dgm:pt modelId="{C2FEBFAD-2F6F-49E7-884A-5DC6815A401F}" type="parTrans" cxnId="{B80078F4-3EA7-443A-AF3B-5C63005347C4}">
      <dgm:prSet/>
      <dgm:spPr/>
      <dgm:t>
        <a:bodyPr/>
        <a:lstStyle/>
        <a:p>
          <a:endParaRPr lang="it-IT"/>
        </a:p>
      </dgm:t>
    </dgm:pt>
    <dgm:pt modelId="{E190025E-AA40-42D3-958C-131BBEE2B715}" type="sibTrans" cxnId="{B80078F4-3EA7-443A-AF3B-5C63005347C4}">
      <dgm:prSet/>
      <dgm:spPr/>
      <dgm:t>
        <a:bodyPr/>
        <a:lstStyle/>
        <a:p>
          <a:endParaRPr lang="it-IT"/>
        </a:p>
      </dgm:t>
    </dgm:pt>
    <dgm:pt modelId="{524003D7-3D5B-405C-98FE-2EB82ED16FF4}">
      <dgm:prSet phldrT="[Testo]"/>
      <dgm:spPr/>
      <dgm:t>
        <a:bodyPr/>
        <a:lstStyle/>
        <a:p>
          <a:r>
            <a:rPr lang="it-IT" dirty="0"/>
            <a:t>Diritti edificatori</a:t>
          </a:r>
        </a:p>
      </dgm:t>
    </dgm:pt>
    <dgm:pt modelId="{01704EFA-560F-4559-8A4D-16C4A8FCD6EE}" type="parTrans" cxnId="{1EBE2786-ACA7-436A-9C82-CD845E2D4301}">
      <dgm:prSet/>
      <dgm:spPr/>
      <dgm:t>
        <a:bodyPr/>
        <a:lstStyle/>
        <a:p>
          <a:endParaRPr lang="it-IT"/>
        </a:p>
      </dgm:t>
    </dgm:pt>
    <dgm:pt modelId="{554FFA8E-4A7E-4C2C-A604-0EEB43DC42FB}" type="sibTrans" cxnId="{1EBE2786-ACA7-436A-9C82-CD845E2D4301}">
      <dgm:prSet/>
      <dgm:spPr/>
      <dgm:t>
        <a:bodyPr/>
        <a:lstStyle/>
        <a:p>
          <a:endParaRPr lang="it-IT"/>
        </a:p>
      </dgm:t>
    </dgm:pt>
    <dgm:pt modelId="{022DE50A-4EC6-4AD9-8A51-6C6A9048267D}" type="pres">
      <dgm:prSet presAssocID="{D65C71AC-7B1B-49CE-B20D-38610ED7E8E6}" presName="hierChild1" presStyleCnt="0">
        <dgm:presLayoutVars>
          <dgm:chPref val="1"/>
          <dgm:dir/>
          <dgm:animOne val="branch"/>
          <dgm:animLvl val="lvl"/>
          <dgm:resizeHandles/>
        </dgm:presLayoutVars>
      </dgm:prSet>
      <dgm:spPr/>
    </dgm:pt>
    <dgm:pt modelId="{FCA55339-4176-4761-9470-21CF29D29B22}" type="pres">
      <dgm:prSet presAssocID="{532C0B66-598C-405A-82C0-53B630A9F12E}" presName="hierRoot1" presStyleCnt="0"/>
      <dgm:spPr/>
    </dgm:pt>
    <dgm:pt modelId="{2EBD51B2-D39B-4E29-B9E3-1FF01D292AC1}" type="pres">
      <dgm:prSet presAssocID="{532C0B66-598C-405A-82C0-53B630A9F12E}" presName="composite" presStyleCnt="0"/>
      <dgm:spPr/>
    </dgm:pt>
    <dgm:pt modelId="{F0C5795B-5DF1-4EC7-9259-158BA368F394}" type="pres">
      <dgm:prSet presAssocID="{532C0B66-598C-405A-82C0-53B630A9F12E}" presName="background" presStyleLbl="node0" presStyleIdx="0" presStyleCnt="1"/>
      <dgm:spPr/>
    </dgm:pt>
    <dgm:pt modelId="{678252C7-2BB4-487B-AC6A-6DAB2DA890AA}" type="pres">
      <dgm:prSet presAssocID="{532C0B66-598C-405A-82C0-53B630A9F12E}" presName="text" presStyleLbl="fgAcc0" presStyleIdx="0" presStyleCnt="1">
        <dgm:presLayoutVars>
          <dgm:chPref val="3"/>
        </dgm:presLayoutVars>
      </dgm:prSet>
      <dgm:spPr/>
    </dgm:pt>
    <dgm:pt modelId="{EBC08A17-4D17-4C8A-ADD0-F27AA64D43CB}" type="pres">
      <dgm:prSet presAssocID="{532C0B66-598C-405A-82C0-53B630A9F12E}" presName="hierChild2" presStyleCnt="0"/>
      <dgm:spPr/>
    </dgm:pt>
    <dgm:pt modelId="{CC820C69-2A7A-4A27-ABC1-7C8948B0532E}" type="pres">
      <dgm:prSet presAssocID="{C2FEBFAD-2F6F-49E7-884A-5DC6815A401F}" presName="Name10" presStyleLbl="parChTrans1D2" presStyleIdx="0" presStyleCnt="2"/>
      <dgm:spPr/>
    </dgm:pt>
    <dgm:pt modelId="{9043B88C-D054-4762-B327-11F4420555D3}" type="pres">
      <dgm:prSet presAssocID="{1F8E0A5A-7CDB-49E1-A32C-AA0FC6941B3F}" presName="hierRoot2" presStyleCnt="0"/>
      <dgm:spPr/>
    </dgm:pt>
    <dgm:pt modelId="{4142B170-0413-4349-A79E-F4B6E15FBDA0}" type="pres">
      <dgm:prSet presAssocID="{1F8E0A5A-7CDB-49E1-A32C-AA0FC6941B3F}" presName="composite2" presStyleCnt="0"/>
      <dgm:spPr/>
    </dgm:pt>
    <dgm:pt modelId="{B694C229-A036-4A2A-89AC-CF23070703C0}" type="pres">
      <dgm:prSet presAssocID="{1F8E0A5A-7CDB-49E1-A32C-AA0FC6941B3F}" presName="background2" presStyleLbl="node2" presStyleIdx="0" presStyleCnt="2"/>
      <dgm:spPr/>
    </dgm:pt>
    <dgm:pt modelId="{44584573-965F-43FA-B238-33225D461D37}" type="pres">
      <dgm:prSet presAssocID="{1F8E0A5A-7CDB-49E1-A32C-AA0FC6941B3F}" presName="text2" presStyleLbl="fgAcc2" presStyleIdx="0" presStyleCnt="2">
        <dgm:presLayoutVars>
          <dgm:chPref val="3"/>
        </dgm:presLayoutVars>
      </dgm:prSet>
      <dgm:spPr/>
    </dgm:pt>
    <dgm:pt modelId="{3236FCF9-6B50-4686-97C5-422FD746C79C}" type="pres">
      <dgm:prSet presAssocID="{1F8E0A5A-7CDB-49E1-A32C-AA0FC6941B3F}" presName="hierChild3" presStyleCnt="0"/>
      <dgm:spPr/>
    </dgm:pt>
    <dgm:pt modelId="{9937870F-5606-4AB2-83F4-7D31C5682CA2}" type="pres">
      <dgm:prSet presAssocID="{01704EFA-560F-4559-8A4D-16C4A8FCD6EE}" presName="Name10" presStyleLbl="parChTrans1D2" presStyleIdx="1" presStyleCnt="2"/>
      <dgm:spPr/>
    </dgm:pt>
    <dgm:pt modelId="{BA9DF299-1155-4515-A222-4B6CB540BE60}" type="pres">
      <dgm:prSet presAssocID="{524003D7-3D5B-405C-98FE-2EB82ED16FF4}" presName="hierRoot2" presStyleCnt="0"/>
      <dgm:spPr/>
    </dgm:pt>
    <dgm:pt modelId="{71255738-180C-4E64-A3B8-C21ED6E67363}" type="pres">
      <dgm:prSet presAssocID="{524003D7-3D5B-405C-98FE-2EB82ED16FF4}" presName="composite2" presStyleCnt="0"/>
      <dgm:spPr/>
    </dgm:pt>
    <dgm:pt modelId="{8DCEC549-7411-42B5-90AE-225E05A7088B}" type="pres">
      <dgm:prSet presAssocID="{524003D7-3D5B-405C-98FE-2EB82ED16FF4}" presName="background2" presStyleLbl="node2" presStyleIdx="1" presStyleCnt="2"/>
      <dgm:spPr/>
    </dgm:pt>
    <dgm:pt modelId="{BB6A23AC-556F-4F30-A631-52FFFBF096A3}" type="pres">
      <dgm:prSet presAssocID="{524003D7-3D5B-405C-98FE-2EB82ED16FF4}" presName="text2" presStyleLbl="fgAcc2" presStyleIdx="1" presStyleCnt="2">
        <dgm:presLayoutVars>
          <dgm:chPref val="3"/>
        </dgm:presLayoutVars>
      </dgm:prSet>
      <dgm:spPr/>
    </dgm:pt>
    <dgm:pt modelId="{EE831134-5551-4929-92E0-A435608ED7AB}" type="pres">
      <dgm:prSet presAssocID="{524003D7-3D5B-405C-98FE-2EB82ED16FF4}" presName="hierChild3" presStyleCnt="0"/>
      <dgm:spPr/>
    </dgm:pt>
  </dgm:ptLst>
  <dgm:cxnLst>
    <dgm:cxn modelId="{36B3A82E-9EAA-455D-A679-1A92A03D29F0}" type="presOf" srcId="{1F8E0A5A-7CDB-49E1-A32C-AA0FC6941B3F}" destId="{44584573-965F-43FA-B238-33225D461D37}" srcOrd="0" destOrd="0" presId="urn:microsoft.com/office/officeart/2005/8/layout/hierarchy1"/>
    <dgm:cxn modelId="{28673B60-50CD-45DA-8D30-D74D810E8553}" type="presOf" srcId="{524003D7-3D5B-405C-98FE-2EB82ED16FF4}" destId="{BB6A23AC-556F-4F30-A631-52FFFBF096A3}" srcOrd="0" destOrd="0" presId="urn:microsoft.com/office/officeart/2005/8/layout/hierarchy1"/>
    <dgm:cxn modelId="{1ED16745-202B-43D5-8C8F-F155FBEBCDFC}" type="presOf" srcId="{532C0B66-598C-405A-82C0-53B630A9F12E}" destId="{678252C7-2BB4-487B-AC6A-6DAB2DA890AA}" srcOrd="0" destOrd="0" presId="urn:microsoft.com/office/officeart/2005/8/layout/hierarchy1"/>
    <dgm:cxn modelId="{A9370458-FE80-4B03-BE83-86E3B6A6848C}" type="presOf" srcId="{01704EFA-560F-4559-8A4D-16C4A8FCD6EE}" destId="{9937870F-5606-4AB2-83F4-7D31C5682CA2}" srcOrd="0" destOrd="0" presId="urn:microsoft.com/office/officeart/2005/8/layout/hierarchy1"/>
    <dgm:cxn modelId="{1EBE2786-ACA7-436A-9C82-CD845E2D4301}" srcId="{532C0B66-598C-405A-82C0-53B630A9F12E}" destId="{524003D7-3D5B-405C-98FE-2EB82ED16FF4}" srcOrd="1" destOrd="0" parTransId="{01704EFA-560F-4559-8A4D-16C4A8FCD6EE}" sibTransId="{554FFA8E-4A7E-4C2C-A604-0EEB43DC42FB}"/>
    <dgm:cxn modelId="{BB4650B3-7BB9-4A25-98AB-8A68BC7806ED}" srcId="{D65C71AC-7B1B-49CE-B20D-38610ED7E8E6}" destId="{532C0B66-598C-405A-82C0-53B630A9F12E}" srcOrd="0" destOrd="0" parTransId="{F214252A-C57D-4795-B1BA-05B8CB413AFE}" sibTransId="{A1BFC78C-B83A-4D6D-B3A9-7C4E6B86C92A}"/>
    <dgm:cxn modelId="{8EE42CCF-0C84-4AEE-B69C-D48F0E73C5B9}" type="presOf" srcId="{D65C71AC-7B1B-49CE-B20D-38610ED7E8E6}" destId="{022DE50A-4EC6-4AD9-8A51-6C6A9048267D}" srcOrd="0" destOrd="0" presId="urn:microsoft.com/office/officeart/2005/8/layout/hierarchy1"/>
    <dgm:cxn modelId="{12C7BAD1-7EB5-454F-A10A-9F38FEDCD814}" type="presOf" srcId="{C2FEBFAD-2F6F-49E7-884A-5DC6815A401F}" destId="{CC820C69-2A7A-4A27-ABC1-7C8948B0532E}" srcOrd="0" destOrd="0" presId="urn:microsoft.com/office/officeart/2005/8/layout/hierarchy1"/>
    <dgm:cxn modelId="{B80078F4-3EA7-443A-AF3B-5C63005347C4}" srcId="{532C0B66-598C-405A-82C0-53B630A9F12E}" destId="{1F8E0A5A-7CDB-49E1-A32C-AA0FC6941B3F}" srcOrd="0" destOrd="0" parTransId="{C2FEBFAD-2F6F-49E7-884A-5DC6815A401F}" sibTransId="{E190025E-AA40-42D3-958C-131BBEE2B715}"/>
    <dgm:cxn modelId="{73757442-E202-4C00-B21B-35E30A91FABE}" type="presParOf" srcId="{022DE50A-4EC6-4AD9-8A51-6C6A9048267D}" destId="{FCA55339-4176-4761-9470-21CF29D29B22}" srcOrd="0" destOrd="0" presId="urn:microsoft.com/office/officeart/2005/8/layout/hierarchy1"/>
    <dgm:cxn modelId="{B10DF52A-CE4C-429A-B8FE-7855AA4002DA}" type="presParOf" srcId="{FCA55339-4176-4761-9470-21CF29D29B22}" destId="{2EBD51B2-D39B-4E29-B9E3-1FF01D292AC1}" srcOrd="0" destOrd="0" presId="urn:microsoft.com/office/officeart/2005/8/layout/hierarchy1"/>
    <dgm:cxn modelId="{DB4F4965-60F5-4FAF-B14B-847AA0FF6F89}" type="presParOf" srcId="{2EBD51B2-D39B-4E29-B9E3-1FF01D292AC1}" destId="{F0C5795B-5DF1-4EC7-9259-158BA368F394}" srcOrd="0" destOrd="0" presId="urn:microsoft.com/office/officeart/2005/8/layout/hierarchy1"/>
    <dgm:cxn modelId="{24AA1EF3-11BA-4377-9480-BA6302742C47}" type="presParOf" srcId="{2EBD51B2-D39B-4E29-B9E3-1FF01D292AC1}" destId="{678252C7-2BB4-487B-AC6A-6DAB2DA890AA}" srcOrd="1" destOrd="0" presId="urn:microsoft.com/office/officeart/2005/8/layout/hierarchy1"/>
    <dgm:cxn modelId="{F342AD03-FF14-4909-A89D-1B003FBE12BD}" type="presParOf" srcId="{FCA55339-4176-4761-9470-21CF29D29B22}" destId="{EBC08A17-4D17-4C8A-ADD0-F27AA64D43CB}" srcOrd="1" destOrd="0" presId="urn:microsoft.com/office/officeart/2005/8/layout/hierarchy1"/>
    <dgm:cxn modelId="{2E166952-5BA8-42E3-A55E-F4D2BCCCA3CF}" type="presParOf" srcId="{EBC08A17-4D17-4C8A-ADD0-F27AA64D43CB}" destId="{CC820C69-2A7A-4A27-ABC1-7C8948B0532E}" srcOrd="0" destOrd="0" presId="urn:microsoft.com/office/officeart/2005/8/layout/hierarchy1"/>
    <dgm:cxn modelId="{EFB558B7-BDB0-46E4-BDB2-4938944199C9}" type="presParOf" srcId="{EBC08A17-4D17-4C8A-ADD0-F27AA64D43CB}" destId="{9043B88C-D054-4762-B327-11F4420555D3}" srcOrd="1" destOrd="0" presId="urn:microsoft.com/office/officeart/2005/8/layout/hierarchy1"/>
    <dgm:cxn modelId="{14E6CE05-C591-4B69-912A-C67F7E9479F8}" type="presParOf" srcId="{9043B88C-D054-4762-B327-11F4420555D3}" destId="{4142B170-0413-4349-A79E-F4B6E15FBDA0}" srcOrd="0" destOrd="0" presId="urn:microsoft.com/office/officeart/2005/8/layout/hierarchy1"/>
    <dgm:cxn modelId="{95322A66-056E-426F-8C56-532083B99199}" type="presParOf" srcId="{4142B170-0413-4349-A79E-F4B6E15FBDA0}" destId="{B694C229-A036-4A2A-89AC-CF23070703C0}" srcOrd="0" destOrd="0" presId="urn:microsoft.com/office/officeart/2005/8/layout/hierarchy1"/>
    <dgm:cxn modelId="{962BB10C-8289-4D42-A772-A559C024D1AD}" type="presParOf" srcId="{4142B170-0413-4349-A79E-F4B6E15FBDA0}" destId="{44584573-965F-43FA-B238-33225D461D37}" srcOrd="1" destOrd="0" presId="urn:microsoft.com/office/officeart/2005/8/layout/hierarchy1"/>
    <dgm:cxn modelId="{5DA9A8F7-E849-4DFD-A33A-3B901BB3957B}" type="presParOf" srcId="{9043B88C-D054-4762-B327-11F4420555D3}" destId="{3236FCF9-6B50-4686-97C5-422FD746C79C}" srcOrd="1" destOrd="0" presId="urn:microsoft.com/office/officeart/2005/8/layout/hierarchy1"/>
    <dgm:cxn modelId="{A3AA7435-A8DB-4B10-B091-848831083E55}" type="presParOf" srcId="{EBC08A17-4D17-4C8A-ADD0-F27AA64D43CB}" destId="{9937870F-5606-4AB2-83F4-7D31C5682CA2}" srcOrd="2" destOrd="0" presId="urn:microsoft.com/office/officeart/2005/8/layout/hierarchy1"/>
    <dgm:cxn modelId="{5D387AC4-F907-4F2A-9FFA-48D9556BA392}" type="presParOf" srcId="{EBC08A17-4D17-4C8A-ADD0-F27AA64D43CB}" destId="{BA9DF299-1155-4515-A222-4B6CB540BE60}" srcOrd="3" destOrd="0" presId="urn:microsoft.com/office/officeart/2005/8/layout/hierarchy1"/>
    <dgm:cxn modelId="{1F06544F-E52D-4421-9F0E-8A53BCD66E53}" type="presParOf" srcId="{BA9DF299-1155-4515-A222-4B6CB540BE60}" destId="{71255738-180C-4E64-A3B8-C21ED6E67363}" srcOrd="0" destOrd="0" presId="urn:microsoft.com/office/officeart/2005/8/layout/hierarchy1"/>
    <dgm:cxn modelId="{ED7A1776-2758-4529-BD4E-7B6D4DA09A2C}" type="presParOf" srcId="{71255738-180C-4E64-A3B8-C21ED6E67363}" destId="{8DCEC549-7411-42B5-90AE-225E05A7088B}" srcOrd="0" destOrd="0" presId="urn:microsoft.com/office/officeart/2005/8/layout/hierarchy1"/>
    <dgm:cxn modelId="{189222EF-3328-4B9F-8C1E-D7A9C60BBBD8}" type="presParOf" srcId="{71255738-180C-4E64-A3B8-C21ED6E67363}" destId="{BB6A23AC-556F-4F30-A631-52FFFBF096A3}" srcOrd="1" destOrd="0" presId="urn:microsoft.com/office/officeart/2005/8/layout/hierarchy1"/>
    <dgm:cxn modelId="{995321F8-12FE-4068-961F-483A2AB47E37}" type="presParOf" srcId="{BA9DF299-1155-4515-A222-4B6CB540BE60}" destId="{EE831134-5551-4929-92E0-A435608ED7A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485A263-4BE1-4ECD-89D6-86F32F2D9B5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B1DA77B2-9FDD-4B71-B0A6-B3145E1C9718}">
      <dgm:prSet phldrT="[Testo]"/>
      <dgm:spPr/>
      <dgm:t>
        <a:bodyPr/>
        <a:lstStyle/>
        <a:p>
          <a:r>
            <a:rPr lang="it-IT" dirty="0"/>
            <a:t>Condizione di non strumentalità</a:t>
          </a:r>
        </a:p>
      </dgm:t>
    </dgm:pt>
    <dgm:pt modelId="{9FAA5EAE-4B9E-49CA-8AD9-30471307991E}" type="parTrans" cxnId="{DDC6A1D0-BF66-41E2-BC30-241C518562D1}">
      <dgm:prSet/>
      <dgm:spPr/>
      <dgm:t>
        <a:bodyPr/>
        <a:lstStyle/>
        <a:p>
          <a:endParaRPr lang="it-IT"/>
        </a:p>
      </dgm:t>
    </dgm:pt>
    <dgm:pt modelId="{FC9E20BC-1BFE-444E-A47B-14B69B28E8AF}" type="sibTrans" cxnId="{DDC6A1D0-BF66-41E2-BC30-241C518562D1}">
      <dgm:prSet/>
      <dgm:spPr/>
      <dgm:t>
        <a:bodyPr/>
        <a:lstStyle/>
        <a:p>
          <a:endParaRPr lang="it-IT"/>
        </a:p>
      </dgm:t>
    </dgm:pt>
    <dgm:pt modelId="{4B1622B7-3D6E-4901-AF9A-2475972E7505}">
      <dgm:prSet phldrT="[Testo]"/>
      <dgm:spPr/>
      <dgm:t>
        <a:bodyPr/>
        <a:lstStyle/>
        <a:p>
          <a:r>
            <a:rPr lang="it-IT" dirty="0"/>
            <a:t>Alla data di assegnazione</a:t>
          </a:r>
        </a:p>
      </dgm:t>
    </dgm:pt>
    <dgm:pt modelId="{DB8C2E18-B97F-43C4-B7CA-FCC4E08BFE82}" type="parTrans" cxnId="{872586AA-8024-4EDF-8FE9-7C4E164399D5}">
      <dgm:prSet/>
      <dgm:spPr/>
      <dgm:t>
        <a:bodyPr/>
        <a:lstStyle/>
        <a:p>
          <a:endParaRPr lang="it-IT"/>
        </a:p>
      </dgm:t>
    </dgm:pt>
    <dgm:pt modelId="{0911254C-BBB7-4407-9238-1587E87A621A}" type="sibTrans" cxnId="{872586AA-8024-4EDF-8FE9-7C4E164399D5}">
      <dgm:prSet/>
      <dgm:spPr/>
      <dgm:t>
        <a:bodyPr/>
        <a:lstStyle/>
        <a:p>
          <a:endParaRPr lang="it-IT"/>
        </a:p>
      </dgm:t>
    </dgm:pt>
    <dgm:pt modelId="{FBB4F2DC-E84C-4740-A90D-21E332304DC7}">
      <dgm:prSet phldrT="[Testo]"/>
      <dgm:spPr/>
      <dgm:t>
        <a:bodyPr/>
        <a:lstStyle/>
        <a:p>
          <a:r>
            <a:rPr lang="it-IT" dirty="0"/>
            <a:t>Può derivare da una variazione immediatamente precedente alla data di assegnazione</a:t>
          </a:r>
        </a:p>
      </dgm:t>
    </dgm:pt>
    <dgm:pt modelId="{227057A8-7188-48C8-B149-72ADBB5FE829}" type="parTrans" cxnId="{CDA27A8E-EE57-4EB4-B956-01013BBA67B6}">
      <dgm:prSet/>
      <dgm:spPr/>
      <dgm:t>
        <a:bodyPr/>
        <a:lstStyle/>
        <a:p>
          <a:endParaRPr lang="it-IT"/>
        </a:p>
      </dgm:t>
    </dgm:pt>
    <dgm:pt modelId="{2702EBC0-C818-4F6B-926E-1EDDB90D6FB5}" type="sibTrans" cxnId="{CDA27A8E-EE57-4EB4-B956-01013BBA67B6}">
      <dgm:prSet/>
      <dgm:spPr/>
      <dgm:t>
        <a:bodyPr/>
        <a:lstStyle/>
        <a:p>
          <a:endParaRPr lang="it-IT"/>
        </a:p>
      </dgm:t>
    </dgm:pt>
    <dgm:pt modelId="{790BFAF1-E55A-4A8C-A156-2947E649FEED}" type="pres">
      <dgm:prSet presAssocID="{A485A263-4BE1-4ECD-89D6-86F32F2D9B57}" presName="outerComposite" presStyleCnt="0">
        <dgm:presLayoutVars>
          <dgm:chMax val="5"/>
          <dgm:dir/>
          <dgm:resizeHandles val="exact"/>
        </dgm:presLayoutVars>
      </dgm:prSet>
      <dgm:spPr/>
    </dgm:pt>
    <dgm:pt modelId="{90A3FF6A-DEF4-4B83-9089-41215333221C}" type="pres">
      <dgm:prSet presAssocID="{A485A263-4BE1-4ECD-89D6-86F32F2D9B57}" presName="dummyMaxCanvas" presStyleCnt="0">
        <dgm:presLayoutVars/>
      </dgm:prSet>
      <dgm:spPr/>
    </dgm:pt>
    <dgm:pt modelId="{F81A06BE-E94B-4242-88BD-3583DFEA2BF0}" type="pres">
      <dgm:prSet presAssocID="{A485A263-4BE1-4ECD-89D6-86F32F2D9B57}" presName="ThreeNodes_1" presStyleLbl="node1" presStyleIdx="0" presStyleCnt="3">
        <dgm:presLayoutVars>
          <dgm:bulletEnabled val="1"/>
        </dgm:presLayoutVars>
      </dgm:prSet>
      <dgm:spPr/>
    </dgm:pt>
    <dgm:pt modelId="{3B25F6D3-C6FD-4712-B22B-5BE90222C103}" type="pres">
      <dgm:prSet presAssocID="{A485A263-4BE1-4ECD-89D6-86F32F2D9B57}" presName="ThreeNodes_2" presStyleLbl="node1" presStyleIdx="1" presStyleCnt="3">
        <dgm:presLayoutVars>
          <dgm:bulletEnabled val="1"/>
        </dgm:presLayoutVars>
      </dgm:prSet>
      <dgm:spPr/>
    </dgm:pt>
    <dgm:pt modelId="{072990C3-E458-4BF2-9D0D-49CE18A4C4C5}" type="pres">
      <dgm:prSet presAssocID="{A485A263-4BE1-4ECD-89D6-86F32F2D9B57}" presName="ThreeNodes_3" presStyleLbl="node1" presStyleIdx="2" presStyleCnt="3">
        <dgm:presLayoutVars>
          <dgm:bulletEnabled val="1"/>
        </dgm:presLayoutVars>
      </dgm:prSet>
      <dgm:spPr/>
    </dgm:pt>
    <dgm:pt modelId="{521CD632-33A4-4D64-97D7-D3B1ADDA2598}" type="pres">
      <dgm:prSet presAssocID="{A485A263-4BE1-4ECD-89D6-86F32F2D9B57}" presName="ThreeConn_1-2" presStyleLbl="fgAccFollowNode1" presStyleIdx="0" presStyleCnt="2">
        <dgm:presLayoutVars>
          <dgm:bulletEnabled val="1"/>
        </dgm:presLayoutVars>
      </dgm:prSet>
      <dgm:spPr/>
    </dgm:pt>
    <dgm:pt modelId="{0BCEF73A-3A48-42E9-8BC9-767D706FF433}" type="pres">
      <dgm:prSet presAssocID="{A485A263-4BE1-4ECD-89D6-86F32F2D9B57}" presName="ThreeConn_2-3" presStyleLbl="fgAccFollowNode1" presStyleIdx="1" presStyleCnt="2">
        <dgm:presLayoutVars>
          <dgm:bulletEnabled val="1"/>
        </dgm:presLayoutVars>
      </dgm:prSet>
      <dgm:spPr/>
    </dgm:pt>
    <dgm:pt modelId="{9CE032A5-E8C0-4E24-BEA9-490A109BFDD4}" type="pres">
      <dgm:prSet presAssocID="{A485A263-4BE1-4ECD-89D6-86F32F2D9B57}" presName="ThreeNodes_1_text" presStyleLbl="node1" presStyleIdx="2" presStyleCnt="3">
        <dgm:presLayoutVars>
          <dgm:bulletEnabled val="1"/>
        </dgm:presLayoutVars>
      </dgm:prSet>
      <dgm:spPr/>
    </dgm:pt>
    <dgm:pt modelId="{705E3975-2BF8-4D45-A76D-E7062982E51B}" type="pres">
      <dgm:prSet presAssocID="{A485A263-4BE1-4ECD-89D6-86F32F2D9B57}" presName="ThreeNodes_2_text" presStyleLbl="node1" presStyleIdx="2" presStyleCnt="3">
        <dgm:presLayoutVars>
          <dgm:bulletEnabled val="1"/>
        </dgm:presLayoutVars>
      </dgm:prSet>
      <dgm:spPr/>
    </dgm:pt>
    <dgm:pt modelId="{F21282CC-971F-4362-8115-2225AEEEFDD8}" type="pres">
      <dgm:prSet presAssocID="{A485A263-4BE1-4ECD-89D6-86F32F2D9B57}" presName="ThreeNodes_3_text" presStyleLbl="node1" presStyleIdx="2" presStyleCnt="3">
        <dgm:presLayoutVars>
          <dgm:bulletEnabled val="1"/>
        </dgm:presLayoutVars>
      </dgm:prSet>
      <dgm:spPr/>
    </dgm:pt>
  </dgm:ptLst>
  <dgm:cxnLst>
    <dgm:cxn modelId="{6836221B-CA8D-4D29-8358-529BA0CD13E2}" type="presOf" srcId="{0911254C-BBB7-4407-9238-1587E87A621A}" destId="{0BCEF73A-3A48-42E9-8BC9-767D706FF433}" srcOrd="0" destOrd="0" presId="urn:microsoft.com/office/officeart/2005/8/layout/vProcess5"/>
    <dgm:cxn modelId="{1364CF2B-A5FA-4FFB-94B6-5E0AB132D24F}" type="presOf" srcId="{FBB4F2DC-E84C-4740-A90D-21E332304DC7}" destId="{F21282CC-971F-4362-8115-2225AEEEFDD8}" srcOrd="1" destOrd="0" presId="urn:microsoft.com/office/officeart/2005/8/layout/vProcess5"/>
    <dgm:cxn modelId="{B1E4F770-4657-4FB5-B9FF-BCA7C4E760C2}" type="presOf" srcId="{B1DA77B2-9FDD-4B71-B0A6-B3145E1C9718}" destId="{F81A06BE-E94B-4242-88BD-3583DFEA2BF0}" srcOrd="0" destOrd="0" presId="urn:microsoft.com/office/officeart/2005/8/layout/vProcess5"/>
    <dgm:cxn modelId="{B8F61D7E-70E6-4069-886C-5E2432EB8801}" type="presOf" srcId="{4B1622B7-3D6E-4901-AF9A-2475972E7505}" destId="{3B25F6D3-C6FD-4712-B22B-5BE90222C103}" srcOrd="0" destOrd="0" presId="urn:microsoft.com/office/officeart/2005/8/layout/vProcess5"/>
    <dgm:cxn modelId="{CDA27A8E-EE57-4EB4-B956-01013BBA67B6}" srcId="{A485A263-4BE1-4ECD-89D6-86F32F2D9B57}" destId="{FBB4F2DC-E84C-4740-A90D-21E332304DC7}" srcOrd="2" destOrd="0" parTransId="{227057A8-7188-48C8-B149-72ADBB5FE829}" sibTransId="{2702EBC0-C818-4F6B-926E-1EDDB90D6FB5}"/>
    <dgm:cxn modelId="{11708EA5-43DB-410A-941D-EF50B155C127}" type="presOf" srcId="{A485A263-4BE1-4ECD-89D6-86F32F2D9B57}" destId="{790BFAF1-E55A-4A8C-A156-2947E649FEED}" srcOrd="0" destOrd="0" presId="urn:microsoft.com/office/officeart/2005/8/layout/vProcess5"/>
    <dgm:cxn modelId="{872586AA-8024-4EDF-8FE9-7C4E164399D5}" srcId="{A485A263-4BE1-4ECD-89D6-86F32F2D9B57}" destId="{4B1622B7-3D6E-4901-AF9A-2475972E7505}" srcOrd="1" destOrd="0" parTransId="{DB8C2E18-B97F-43C4-B7CA-FCC4E08BFE82}" sibTransId="{0911254C-BBB7-4407-9238-1587E87A621A}"/>
    <dgm:cxn modelId="{19406FAB-DC88-4D6A-8A6A-C9C92F0FAC4C}" type="presOf" srcId="{4B1622B7-3D6E-4901-AF9A-2475972E7505}" destId="{705E3975-2BF8-4D45-A76D-E7062982E51B}" srcOrd="1" destOrd="0" presId="urn:microsoft.com/office/officeart/2005/8/layout/vProcess5"/>
    <dgm:cxn modelId="{49DD68B6-8704-4B90-90CA-71D995F0177C}" type="presOf" srcId="{B1DA77B2-9FDD-4B71-B0A6-B3145E1C9718}" destId="{9CE032A5-E8C0-4E24-BEA9-490A109BFDD4}" srcOrd="1" destOrd="0" presId="urn:microsoft.com/office/officeart/2005/8/layout/vProcess5"/>
    <dgm:cxn modelId="{3D1681D0-C811-449B-A85F-DD9C61C837CC}" type="presOf" srcId="{FBB4F2DC-E84C-4740-A90D-21E332304DC7}" destId="{072990C3-E458-4BF2-9D0D-49CE18A4C4C5}" srcOrd="0" destOrd="0" presId="urn:microsoft.com/office/officeart/2005/8/layout/vProcess5"/>
    <dgm:cxn modelId="{DDC6A1D0-BF66-41E2-BC30-241C518562D1}" srcId="{A485A263-4BE1-4ECD-89D6-86F32F2D9B57}" destId="{B1DA77B2-9FDD-4B71-B0A6-B3145E1C9718}" srcOrd="0" destOrd="0" parTransId="{9FAA5EAE-4B9E-49CA-8AD9-30471307991E}" sibTransId="{FC9E20BC-1BFE-444E-A47B-14B69B28E8AF}"/>
    <dgm:cxn modelId="{D87F1DFA-6492-4455-BA21-81E58A42B59F}" type="presOf" srcId="{FC9E20BC-1BFE-444E-A47B-14B69B28E8AF}" destId="{521CD632-33A4-4D64-97D7-D3B1ADDA2598}" srcOrd="0" destOrd="0" presId="urn:microsoft.com/office/officeart/2005/8/layout/vProcess5"/>
    <dgm:cxn modelId="{5ED8C1E4-FB61-4869-8841-46A8D8B2C45C}" type="presParOf" srcId="{790BFAF1-E55A-4A8C-A156-2947E649FEED}" destId="{90A3FF6A-DEF4-4B83-9089-41215333221C}" srcOrd="0" destOrd="0" presId="urn:microsoft.com/office/officeart/2005/8/layout/vProcess5"/>
    <dgm:cxn modelId="{BB22C117-7A58-4915-B1DC-BFEB2BBEEC09}" type="presParOf" srcId="{790BFAF1-E55A-4A8C-A156-2947E649FEED}" destId="{F81A06BE-E94B-4242-88BD-3583DFEA2BF0}" srcOrd="1" destOrd="0" presId="urn:microsoft.com/office/officeart/2005/8/layout/vProcess5"/>
    <dgm:cxn modelId="{45D44287-246F-4D91-943E-D3EBE989A28C}" type="presParOf" srcId="{790BFAF1-E55A-4A8C-A156-2947E649FEED}" destId="{3B25F6D3-C6FD-4712-B22B-5BE90222C103}" srcOrd="2" destOrd="0" presId="urn:microsoft.com/office/officeart/2005/8/layout/vProcess5"/>
    <dgm:cxn modelId="{4A56440F-3F5B-4995-B21A-23A588C371D9}" type="presParOf" srcId="{790BFAF1-E55A-4A8C-A156-2947E649FEED}" destId="{072990C3-E458-4BF2-9D0D-49CE18A4C4C5}" srcOrd="3" destOrd="0" presId="urn:microsoft.com/office/officeart/2005/8/layout/vProcess5"/>
    <dgm:cxn modelId="{527DEB90-9B9F-4C20-B295-DE97142F1E13}" type="presParOf" srcId="{790BFAF1-E55A-4A8C-A156-2947E649FEED}" destId="{521CD632-33A4-4D64-97D7-D3B1ADDA2598}" srcOrd="4" destOrd="0" presId="urn:microsoft.com/office/officeart/2005/8/layout/vProcess5"/>
    <dgm:cxn modelId="{E5242B0B-223F-4FF7-98CE-56776C6AA17A}" type="presParOf" srcId="{790BFAF1-E55A-4A8C-A156-2947E649FEED}" destId="{0BCEF73A-3A48-42E9-8BC9-767D706FF433}" srcOrd="5" destOrd="0" presId="urn:microsoft.com/office/officeart/2005/8/layout/vProcess5"/>
    <dgm:cxn modelId="{A9B0E59F-8335-4D51-959F-D093A5E00512}" type="presParOf" srcId="{790BFAF1-E55A-4A8C-A156-2947E649FEED}" destId="{9CE032A5-E8C0-4E24-BEA9-490A109BFDD4}" srcOrd="6" destOrd="0" presId="urn:microsoft.com/office/officeart/2005/8/layout/vProcess5"/>
    <dgm:cxn modelId="{5A1C950D-D152-4A51-8F48-1FBA8F635008}" type="presParOf" srcId="{790BFAF1-E55A-4A8C-A156-2947E649FEED}" destId="{705E3975-2BF8-4D45-A76D-E7062982E51B}" srcOrd="7" destOrd="0" presId="urn:microsoft.com/office/officeart/2005/8/layout/vProcess5"/>
    <dgm:cxn modelId="{D393B7BE-A7FA-496C-B6D9-B6EEE0B2C6F6}" type="presParOf" srcId="{790BFAF1-E55A-4A8C-A156-2947E649FEED}" destId="{F21282CC-971F-4362-8115-2225AEEEFDD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B935E94-67CE-4A4E-BA52-2204888BE68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30681C5C-82CA-47AD-8E36-B4EC02C01A53}">
      <dgm:prSet phldrT="[Testo]"/>
      <dgm:spPr/>
      <dgm:t>
        <a:bodyPr/>
        <a:lstStyle/>
        <a:p>
          <a:r>
            <a:rPr lang="it-IT" dirty="0"/>
            <a:t>Non strumentalità</a:t>
          </a:r>
        </a:p>
      </dgm:t>
    </dgm:pt>
    <dgm:pt modelId="{C39334F3-2077-4042-84A6-0EAB92E7A0EB}" type="parTrans" cxnId="{193B6160-C726-46A0-8766-90E8E665CBDD}">
      <dgm:prSet/>
      <dgm:spPr/>
      <dgm:t>
        <a:bodyPr/>
        <a:lstStyle/>
        <a:p>
          <a:endParaRPr lang="it-IT"/>
        </a:p>
      </dgm:t>
    </dgm:pt>
    <dgm:pt modelId="{F241C54A-4BAE-41F1-996E-6C95B2DCA6C5}" type="sibTrans" cxnId="{193B6160-C726-46A0-8766-90E8E665CBDD}">
      <dgm:prSet/>
      <dgm:spPr/>
      <dgm:t>
        <a:bodyPr/>
        <a:lstStyle/>
        <a:p>
          <a:endParaRPr lang="it-IT"/>
        </a:p>
      </dgm:t>
    </dgm:pt>
    <dgm:pt modelId="{DDB5E344-5D71-4BF4-9BBD-007637485024}">
      <dgm:prSet phldrT="[Testo]"/>
      <dgm:spPr/>
      <dgm:t>
        <a:bodyPr/>
        <a:lstStyle/>
        <a:p>
          <a:r>
            <a:rPr lang="it-IT" dirty="0"/>
            <a:t>Capannone industriale utilizzato direttamente fino al 28 settembre 2026</a:t>
          </a:r>
        </a:p>
      </dgm:t>
    </dgm:pt>
    <dgm:pt modelId="{CB19E031-0D6E-4E7D-B4FD-4E60076AB768}" type="parTrans" cxnId="{D2A0BA37-23DF-4037-9333-40407C48DAA3}">
      <dgm:prSet/>
      <dgm:spPr/>
      <dgm:t>
        <a:bodyPr/>
        <a:lstStyle/>
        <a:p>
          <a:endParaRPr lang="it-IT"/>
        </a:p>
      </dgm:t>
    </dgm:pt>
    <dgm:pt modelId="{42838FBF-8927-4DA0-B204-07CAA389B63D}" type="sibTrans" cxnId="{D2A0BA37-23DF-4037-9333-40407C48DAA3}">
      <dgm:prSet/>
      <dgm:spPr/>
      <dgm:t>
        <a:bodyPr/>
        <a:lstStyle/>
        <a:p>
          <a:endParaRPr lang="it-IT"/>
        </a:p>
      </dgm:t>
    </dgm:pt>
    <dgm:pt modelId="{F360A5BD-BEB0-4FBF-98BC-A7996BCE7999}">
      <dgm:prSet phldrT="[Testo]"/>
      <dgm:spPr/>
      <dgm:t>
        <a:bodyPr/>
        <a:lstStyle/>
        <a:p>
          <a:r>
            <a:rPr lang="it-IT" dirty="0"/>
            <a:t>Il 29 settembre 2026 concessione in locazione</a:t>
          </a:r>
        </a:p>
      </dgm:t>
    </dgm:pt>
    <dgm:pt modelId="{BEE1F972-B7CA-423F-977A-02557B39750C}" type="parTrans" cxnId="{83018805-256E-4259-BF09-CA67E0922104}">
      <dgm:prSet/>
      <dgm:spPr/>
      <dgm:t>
        <a:bodyPr/>
        <a:lstStyle/>
        <a:p>
          <a:endParaRPr lang="it-IT"/>
        </a:p>
      </dgm:t>
    </dgm:pt>
    <dgm:pt modelId="{34DB6077-3F22-48B0-834B-09557FE93730}" type="sibTrans" cxnId="{83018805-256E-4259-BF09-CA67E0922104}">
      <dgm:prSet/>
      <dgm:spPr/>
      <dgm:t>
        <a:bodyPr/>
        <a:lstStyle/>
        <a:p>
          <a:endParaRPr lang="it-IT"/>
        </a:p>
      </dgm:t>
    </dgm:pt>
    <dgm:pt modelId="{8141952F-4334-436F-9C60-05B93804CAE6}" type="pres">
      <dgm:prSet presAssocID="{DB935E94-67CE-4A4E-BA52-2204888BE68D}" presName="diagram" presStyleCnt="0">
        <dgm:presLayoutVars>
          <dgm:chPref val="1"/>
          <dgm:dir/>
          <dgm:animOne val="branch"/>
          <dgm:animLvl val="lvl"/>
          <dgm:resizeHandles val="exact"/>
        </dgm:presLayoutVars>
      </dgm:prSet>
      <dgm:spPr/>
    </dgm:pt>
    <dgm:pt modelId="{20E9FA49-2D10-4296-9177-479CDB450CC7}" type="pres">
      <dgm:prSet presAssocID="{30681C5C-82CA-47AD-8E36-B4EC02C01A53}" presName="root1" presStyleCnt="0"/>
      <dgm:spPr/>
    </dgm:pt>
    <dgm:pt modelId="{940D0445-820D-47CD-8F2C-74B9DE7A2B8A}" type="pres">
      <dgm:prSet presAssocID="{30681C5C-82CA-47AD-8E36-B4EC02C01A53}" presName="LevelOneTextNode" presStyleLbl="node0" presStyleIdx="0" presStyleCnt="1">
        <dgm:presLayoutVars>
          <dgm:chPref val="3"/>
        </dgm:presLayoutVars>
      </dgm:prSet>
      <dgm:spPr/>
    </dgm:pt>
    <dgm:pt modelId="{41F48A2C-15A0-45A2-A6D0-C324E08A6A0F}" type="pres">
      <dgm:prSet presAssocID="{30681C5C-82CA-47AD-8E36-B4EC02C01A53}" presName="level2hierChild" presStyleCnt="0"/>
      <dgm:spPr/>
    </dgm:pt>
    <dgm:pt modelId="{E8094087-315E-49B1-BAD6-E17B0F84CCF0}" type="pres">
      <dgm:prSet presAssocID="{CB19E031-0D6E-4E7D-B4FD-4E60076AB768}" presName="conn2-1" presStyleLbl="parChTrans1D2" presStyleIdx="0" presStyleCnt="2"/>
      <dgm:spPr/>
    </dgm:pt>
    <dgm:pt modelId="{6F7DFA15-D067-4A43-BD68-EB8B16651CFB}" type="pres">
      <dgm:prSet presAssocID="{CB19E031-0D6E-4E7D-B4FD-4E60076AB768}" presName="connTx" presStyleLbl="parChTrans1D2" presStyleIdx="0" presStyleCnt="2"/>
      <dgm:spPr/>
    </dgm:pt>
    <dgm:pt modelId="{22F31089-9D21-4C29-BD4F-0C82A51F823F}" type="pres">
      <dgm:prSet presAssocID="{DDB5E344-5D71-4BF4-9BBD-007637485024}" presName="root2" presStyleCnt="0"/>
      <dgm:spPr/>
    </dgm:pt>
    <dgm:pt modelId="{BB78D8AD-1820-41C0-873D-FE0E2642B9A6}" type="pres">
      <dgm:prSet presAssocID="{DDB5E344-5D71-4BF4-9BBD-007637485024}" presName="LevelTwoTextNode" presStyleLbl="node2" presStyleIdx="0" presStyleCnt="2">
        <dgm:presLayoutVars>
          <dgm:chPref val="3"/>
        </dgm:presLayoutVars>
      </dgm:prSet>
      <dgm:spPr/>
    </dgm:pt>
    <dgm:pt modelId="{347F831B-0887-443B-9078-A41E7BF6E692}" type="pres">
      <dgm:prSet presAssocID="{DDB5E344-5D71-4BF4-9BBD-007637485024}" presName="level3hierChild" presStyleCnt="0"/>
      <dgm:spPr/>
    </dgm:pt>
    <dgm:pt modelId="{D2DA9136-AEB7-4D0A-8049-250EC7463DCF}" type="pres">
      <dgm:prSet presAssocID="{BEE1F972-B7CA-423F-977A-02557B39750C}" presName="conn2-1" presStyleLbl="parChTrans1D2" presStyleIdx="1" presStyleCnt="2"/>
      <dgm:spPr/>
    </dgm:pt>
    <dgm:pt modelId="{5D43765D-45C8-4A6E-8601-488C9D341393}" type="pres">
      <dgm:prSet presAssocID="{BEE1F972-B7CA-423F-977A-02557B39750C}" presName="connTx" presStyleLbl="parChTrans1D2" presStyleIdx="1" presStyleCnt="2"/>
      <dgm:spPr/>
    </dgm:pt>
    <dgm:pt modelId="{ED8BA152-6BCF-4B17-9618-DACFB81ACEEE}" type="pres">
      <dgm:prSet presAssocID="{F360A5BD-BEB0-4FBF-98BC-A7996BCE7999}" presName="root2" presStyleCnt="0"/>
      <dgm:spPr/>
    </dgm:pt>
    <dgm:pt modelId="{7B6958B9-157B-4858-B6CD-0548A279FA3C}" type="pres">
      <dgm:prSet presAssocID="{F360A5BD-BEB0-4FBF-98BC-A7996BCE7999}" presName="LevelTwoTextNode" presStyleLbl="node2" presStyleIdx="1" presStyleCnt="2">
        <dgm:presLayoutVars>
          <dgm:chPref val="3"/>
        </dgm:presLayoutVars>
      </dgm:prSet>
      <dgm:spPr/>
    </dgm:pt>
    <dgm:pt modelId="{40DD3DC2-2E09-4F8D-AE09-DDEEFA800FD6}" type="pres">
      <dgm:prSet presAssocID="{F360A5BD-BEB0-4FBF-98BC-A7996BCE7999}" presName="level3hierChild" presStyleCnt="0"/>
      <dgm:spPr/>
    </dgm:pt>
  </dgm:ptLst>
  <dgm:cxnLst>
    <dgm:cxn modelId="{83018805-256E-4259-BF09-CA67E0922104}" srcId="{30681C5C-82CA-47AD-8E36-B4EC02C01A53}" destId="{F360A5BD-BEB0-4FBF-98BC-A7996BCE7999}" srcOrd="1" destOrd="0" parTransId="{BEE1F972-B7CA-423F-977A-02557B39750C}" sibTransId="{34DB6077-3F22-48B0-834B-09557FE93730}"/>
    <dgm:cxn modelId="{47B30F16-7215-4DEF-B1A5-A79CFE63E289}" type="presOf" srcId="{F360A5BD-BEB0-4FBF-98BC-A7996BCE7999}" destId="{7B6958B9-157B-4858-B6CD-0548A279FA3C}" srcOrd="0" destOrd="0" presId="urn:microsoft.com/office/officeart/2005/8/layout/hierarchy2"/>
    <dgm:cxn modelId="{9DE8EB29-EFCC-43A0-BC04-9543FD42492C}" type="presOf" srcId="{DB935E94-67CE-4A4E-BA52-2204888BE68D}" destId="{8141952F-4334-436F-9C60-05B93804CAE6}" srcOrd="0" destOrd="0" presId="urn:microsoft.com/office/officeart/2005/8/layout/hierarchy2"/>
    <dgm:cxn modelId="{D2A0BA37-23DF-4037-9333-40407C48DAA3}" srcId="{30681C5C-82CA-47AD-8E36-B4EC02C01A53}" destId="{DDB5E344-5D71-4BF4-9BBD-007637485024}" srcOrd="0" destOrd="0" parTransId="{CB19E031-0D6E-4E7D-B4FD-4E60076AB768}" sibTransId="{42838FBF-8927-4DA0-B204-07CAA389B63D}"/>
    <dgm:cxn modelId="{F3E33B3D-E4B9-47B9-84C1-23FB5F177C32}" type="presOf" srcId="{DDB5E344-5D71-4BF4-9BBD-007637485024}" destId="{BB78D8AD-1820-41C0-873D-FE0E2642B9A6}" srcOrd="0" destOrd="0" presId="urn:microsoft.com/office/officeart/2005/8/layout/hierarchy2"/>
    <dgm:cxn modelId="{FFB99A5D-3CAF-4A49-BDF9-D7022C3E69E5}" type="presOf" srcId="{CB19E031-0D6E-4E7D-B4FD-4E60076AB768}" destId="{6F7DFA15-D067-4A43-BD68-EB8B16651CFB}" srcOrd="1" destOrd="0" presId="urn:microsoft.com/office/officeart/2005/8/layout/hierarchy2"/>
    <dgm:cxn modelId="{193B6160-C726-46A0-8766-90E8E665CBDD}" srcId="{DB935E94-67CE-4A4E-BA52-2204888BE68D}" destId="{30681C5C-82CA-47AD-8E36-B4EC02C01A53}" srcOrd="0" destOrd="0" parTransId="{C39334F3-2077-4042-84A6-0EAB92E7A0EB}" sibTransId="{F241C54A-4BAE-41F1-996E-6C95B2DCA6C5}"/>
    <dgm:cxn modelId="{CDFF0F43-7001-4EC6-989D-834333756FA8}" type="presOf" srcId="{CB19E031-0D6E-4E7D-B4FD-4E60076AB768}" destId="{E8094087-315E-49B1-BAD6-E17B0F84CCF0}" srcOrd="0" destOrd="0" presId="urn:microsoft.com/office/officeart/2005/8/layout/hierarchy2"/>
    <dgm:cxn modelId="{58C250A1-41A1-4907-B6DF-8188089A5194}" type="presOf" srcId="{BEE1F972-B7CA-423F-977A-02557B39750C}" destId="{D2DA9136-AEB7-4D0A-8049-250EC7463DCF}" srcOrd="0" destOrd="0" presId="urn:microsoft.com/office/officeart/2005/8/layout/hierarchy2"/>
    <dgm:cxn modelId="{B85E6DB3-392D-41C1-96B9-353087A93175}" type="presOf" srcId="{30681C5C-82CA-47AD-8E36-B4EC02C01A53}" destId="{940D0445-820D-47CD-8F2C-74B9DE7A2B8A}" srcOrd="0" destOrd="0" presId="urn:microsoft.com/office/officeart/2005/8/layout/hierarchy2"/>
    <dgm:cxn modelId="{461382F1-E766-40FC-B992-7D87BDD3EBCF}" type="presOf" srcId="{BEE1F972-B7CA-423F-977A-02557B39750C}" destId="{5D43765D-45C8-4A6E-8601-488C9D341393}" srcOrd="1" destOrd="0" presId="urn:microsoft.com/office/officeart/2005/8/layout/hierarchy2"/>
    <dgm:cxn modelId="{B5D635F3-BDFB-4209-8ADD-19E77952E0AB}" type="presParOf" srcId="{8141952F-4334-436F-9C60-05B93804CAE6}" destId="{20E9FA49-2D10-4296-9177-479CDB450CC7}" srcOrd="0" destOrd="0" presId="urn:microsoft.com/office/officeart/2005/8/layout/hierarchy2"/>
    <dgm:cxn modelId="{4619A746-673C-4913-A6D4-591FE4E0C0C9}" type="presParOf" srcId="{20E9FA49-2D10-4296-9177-479CDB450CC7}" destId="{940D0445-820D-47CD-8F2C-74B9DE7A2B8A}" srcOrd="0" destOrd="0" presId="urn:microsoft.com/office/officeart/2005/8/layout/hierarchy2"/>
    <dgm:cxn modelId="{DCC22D10-8E12-461A-A8A7-66B199A6C811}" type="presParOf" srcId="{20E9FA49-2D10-4296-9177-479CDB450CC7}" destId="{41F48A2C-15A0-45A2-A6D0-C324E08A6A0F}" srcOrd="1" destOrd="0" presId="urn:microsoft.com/office/officeart/2005/8/layout/hierarchy2"/>
    <dgm:cxn modelId="{17C8AFD0-C419-4693-9576-708A43515FF3}" type="presParOf" srcId="{41F48A2C-15A0-45A2-A6D0-C324E08A6A0F}" destId="{E8094087-315E-49B1-BAD6-E17B0F84CCF0}" srcOrd="0" destOrd="0" presId="urn:microsoft.com/office/officeart/2005/8/layout/hierarchy2"/>
    <dgm:cxn modelId="{2BA8268E-F335-4259-B2B2-9E60CA65E577}" type="presParOf" srcId="{E8094087-315E-49B1-BAD6-E17B0F84CCF0}" destId="{6F7DFA15-D067-4A43-BD68-EB8B16651CFB}" srcOrd="0" destOrd="0" presId="urn:microsoft.com/office/officeart/2005/8/layout/hierarchy2"/>
    <dgm:cxn modelId="{23B9A629-D9E2-419C-9E59-5EAB1BF72FB3}" type="presParOf" srcId="{41F48A2C-15A0-45A2-A6D0-C324E08A6A0F}" destId="{22F31089-9D21-4C29-BD4F-0C82A51F823F}" srcOrd="1" destOrd="0" presId="urn:microsoft.com/office/officeart/2005/8/layout/hierarchy2"/>
    <dgm:cxn modelId="{C599CD7A-6A22-42CD-96CC-450032B1E7FD}" type="presParOf" srcId="{22F31089-9D21-4C29-BD4F-0C82A51F823F}" destId="{BB78D8AD-1820-41C0-873D-FE0E2642B9A6}" srcOrd="0" destOrd="0" presId="urn:microsoft.com/office/officeart/2005/8/layout/hierarchy2"/>
    <dgm:cxn modelId="{14A808CD-A084-4A23-8D3A-C46E7CBFF67F}" type="presParOf" srcId="{22F31089-9D21-4C29-BD4F-0C82A51F823F}" destId="{347F831B-0887-443B-9078-A41E7BF6E692}" srcOrd="1" destOrd="0" presId="urn:microsoft.com/office/officeart/2005/8/layout/hierarchy2"/>
    <dgm:cxn modelId="{6F5EEA95-247D-4853-BDE6-275FC28DDCA2}" type="presParOf" srcId="{41F48A2C-15A0-45A2-A6D0-C324E08A6A0F}" destId="{D2DA9136-AEB7-4D0A-8049-250EC7463DCF}" srcOrd="2" destOrd="0" presId="urn:microsoft.com/office/officeart/2005/8/layout/hierarchy2"/>
    <dgm:cxn modelId="{96ED712F-395C-4D09-9AC1-23A191791D91}" type="presParOf" srcId="{D2DA9136-AEB7-4D0A-8049-250EC7463DCF}" destId="{5D43765D-45C8-4A6E-8601-488C9D341393}" srcOrd="0" destOrd="0" presId="urn:microsoft.com/office/officeart/2005/8/layout/hierarchy2"/>
    <dgm:cxn modelId="{F78B5A6A-A4A3-483E-A5AC-50D94381C7FA}" type="presParOf" srcId="{41F48A2C-15A0-45A2-A6D0-C324E08A6A0F}" destId="{ED8BA152-6BCF-4B17-9618-DACFB81ACEEE}" srcOrd="3" destOrd="0" presId="urn:microsoft.com/office/officeart/2005/8/layout/hierarchy2"/>
    <dgm:cxn modelId="{351AB6B7-E158-4EDD-B4E5-DF8FB37CBAC8}" type="presParOf" srcId="{ED8BA152-6BCF-4B17-9618-DACFB81ACEEE}" destId="{7B6958B9-157B-4858-B6CD-0548A279FA3C}" srcOrd="0" destOrd="0" presId="urn:microsoft.com/office/officeart/2005/8/layout/hierarchy2"/>
    <dgm:cxn modelId="{EB465339-1945-42FF-BA1E-8E88EE1C18D7}" type="presParOf" srcId="{ED8BA152-6BCF-4B17-9618-DACFB81ACEEE}" destId="{40DD3DC2-2E09-4F8D-AE09-DDEEFA800FD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A9118B1-E920-45B5-BAF4-8919B8563FE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8555A82B-60A3-49BE-9B7C-B6C712749436}">
      <dgm:prSet phldrT="[Testo]"/>
      <dgm:spPr/>
      <dgm:t>
        <a:bodyPr/>
        <a:lstStyle/>
        <a:p>
          <a:r>
            <a:rPr lang="it-IT" dirty="0"/>
            <a:t>I beni oggetto di assegnazione/cessione</a:t>
          </a:r>
        </a:p>
      </dgm:t>
    </dgm:pt>
    <dgm:pt modelId="{BEEA75EA-BE8A-4F2A-8634-B96D3C79AEBF}" type="parTrans" cxnId="{2CBF6E03-6E2D-4209-A53C-A55307C6FEF8}">
      <dgm:prSet/>
      <dgm:spPr/>
      <dgm:t>
        <a:bodyPr/>
        <a:lstStyle/>
        <a:p>
          <a:endParaRPr lang="it-IT"/>
        </a:p>
      </dgm:t>
    </dgm:pt>
    <dgm:pt modelId="{1FE40C10-B42C-4F98-998C-465B2176795C}" type="sibTrans" cxnId="{2CBF6E03-6E2D-4209-A53C-A55307C6FEF8}">
      <dgm:prSet/>
      <dgm:spPr/>
      <dgm:t>
        <a:bodyPr/>
        <a:lstStyle/>
        <a:p>
          <a:endParaRPr lang="it-IT"/>
        </a:p>
      </dgm:t>
    </dgm:pt>
    <dgm:pt modelId="{88A1AE88-C3AC-4606-B5C3-B416D4EFF8D4}">
      <dgm:prSet phldrT="[Testo]"/>
      <dgm:spPr/>
      <dgm:t>
        <a:bodyPr/>
        <a:lstStyle/>
        <a:p>
          <a:r>
            <a:rPr lang="it-IT" dirty="0"/>
            <a:t>Possono essere stati acquistati anche dopo il 30 settembre 2025</a:t>
          </a:r>
        </a:p>
      </dgm:t>
    </dgm:pt>
    <dgm:pt modelId="{B77CD9C7-E399-4254-8907-99B9661A8F2B}" type="parTrans" cxnId="{FE7E0714-F760-476C-926E-6DE4CAFFF076}">
      <dgm:prSet/>
      <dgm:spPr/>
      <dgm:t>
        <a:bodyPr/>
        <a:lstStyle/>
        <a:p>
          <a:endParaRPr lang="it-IT"/>
        </a:p>
      </dgm:t>
    </dgm:pt>
    <dgm:pt modelId="{1C4819BF-AB6C-4F4B-81D6-A2752FC44C71}" type="sibTrans" cxnId="{FE7E0714-F760-476C-926E-6DE4CAFFF076}">
      <dgm:prSet/>
      <dgm:spPr/>
      <dgm:t>
        <a:bodyPr/>
        <a:lstStyle/>
        <a:p>
          <a:endParaRPr lang="it-IT"/>
        </a:p>
      </dgm:t>
    </dgm:pt>
    <dgm:pt modelId="{685B355B-1F27-4C92-8C70-223FCBB49F34}">
      <dgm:prSet phldrT="[Testo]"/>
      <dgm:spPr/>
      <dgm:t>
        <a:bodyPr/>
        <a:lstStyle/>
        <a:p>
          <a:r>
            <a:rPr lang="it-IT" dirty="0"/>
            <a:t>La data del 30 settembre 2025: data in corrispondenza della quale si deve verificare la qualifica di socio </a:t>
          </a:r>
        </a:p>
      </dgm:t>
    </dgm:pt>
    <dgm:pt modelId="{B053C5EF-8848-401A-8CBF-492BBD41FBE9}" type="parTrans" cxnId="{F646CB89-E60A-431D-9179-B0B4223E1288}">
      <dgm:prSet/>
      <dgm:spPr/>
      <dgm:t>
        <a:bodyPr/>
        <a:lstStyle/>
        <a:p>
          <a:endParaRPr lang="it-IT"/>
        </a:p>
      </dgm:t>
    </dgm:pt>
    <dgm:pt modelId="{DE09C804-E507-4762-A7A1-8EE2898C9946}" type="sibTrans" cxnId="{F646CB89-E60A-431D-9179-B0B4223E1288}">
      <dgm:prSet/>
      <dgm:spPr/>
      <dgm:t>
        <a:bodyPr/>
        <a:lstStyle/>
        <a:p>
          <a:endParaRPr lang="it-IT"/>
        </a:p>
      </dgm:t>
    </dgm:pt>
    <dgm:pt modelId="{0FB44ECA-3409-414E-B392-93AEF37CA18C}" type="pres">
      <dgm:prSet presAssocID="{AA9118B1-E920-45B5-BAF4-8919B8563FEE}" presName="outerComposite" presStyleCnt="0">
        <dgm:presLayoutVars>
          <dgm:chMax val="5"/>
          <dgm:dir/>
          <dgm:resizeHandles val="exact"/>
        </dgm:presLayoutVars>
      </dgm:prSet>
      <dgm:spPr/>
    </dgm:pt>
    <dgm:pt modelId="{F06A8464-96DE-4913-B417-BE1FD7913721}" type="pres">
      <dgm:prSet presAssocID="{AA9118B1-E920-45B5-BAF4-8919B8563FEE}" presName="dummyMaxCanvas" presStyleCnt="0">
        <dgm:presLayoutVars/>
      </dgm:prSet>
      <dgm:spPr/>
    </dgm:pt>
    <dgm:pt modelId="{0F91C8FC-6E5E-462D-A801-7BDEC6B560B5}" type="pres">
      <dgm:prSet presAssocID="{AA9118B1-E920-45B5-BAF4-8919B8563FEE}" presName="ThreeNodes_1" presStyleLbl="node1" presStyleIdx="0" presStyleCnt="3">
        <dgm:presLayoutVars>
          <dgm:bulletEnabled val="1"/>
        </dgm:presLayoutVars>
      </dgm:prSet>
      <dgm:spPr/>
    </dgm:pt>
    <dgm:pt modelId="{F32C6578-4431-4C97-96F0-1BE5858B7D95}" type="pres">
      <dgm:prSet presAssocID="{AA9118B1-E920-45B5-BAF4-8919B8563FEE}" presName="ThreeNodes_2" presStyleLbl="node1" presStyleIdx="1" presStyleCnt="3">
        <dgm:presLayoutVars>
          <dgm:bulletEnabled val="1"/>
        </dgm:presLayoutVars>
      </dgm:prSet>
      <dgm:spPr/>
    </dgm:pt>
    <dgm:pt modelId="{4AF62FB1-B9FF-4498-93DB-0579F2DC4D1D}" type="pres">
      <dgm:prSet presAssocID="{AA9118B1-E920-45B5-BAF4-8919B8563FEE}" presName="ThreeNodes_3" presStyleLbl="node1" presStyleIdx="2" presStyleCnt="3">
        <dgm:presLayoutVars>
          <dgm:bulletEnabled val="1"/>
        </dgm:presLayoutVars>
      </dgm:prSet>
      <dgm:spPr/>
    </dgm:pt>
    <dgm:pt modelId="{1175402D-0BD1-4A36-A18E-67A417FEBCB3}" type="pres">
      <dgm:prSet presAssocID="{AA9118B1-E920-45B5-BAF4-8919B8563FEE}" presName="ThreeConn_1-2" presStyleLbl="fgAccFollowNode1" presStyleIdx="0" presStyleCnt="2">
        <dgm:presLayoutVars>
          <dgm:bulletEnabled val="1"/>
        </dgm:presLayoutVars>
      </dgm:prSet>
      <dgm:spPr/>
    </dgm:pt>
    <dgm:pt modelId="{EA33AC4B-EA4D-4D32-9773-C5568BB03BD9}" type="pres">
      <dgm:prSet presAssocID="{AA9118B1-E920-45B5-BAF4-8919B8563FEE}" presName="ThreeConn_2-3" presStyleLbl="fgAccFollowNode1" presStyleIdx="1" presStyleCnt="2">
        <dgm:presLayoutVars>
          <dgm:bulletEnabled val="1"/>
        </dgm:presLayoutVars>
      </dgm:prSet>
      <dgm:spPr/>
    </dgm:pt>
    <dgm:pt modelId="{477E4FD0-D437-4AC5-8E39-842CE1366BAA}" type="pres">
      <dgm:prSet presAssocID="{AA9118B1-E920-45B5-BAF4-8919B8563FEE}" presName="ThreeNodes_1_text" presStyleLbl="node1" presStyleIdx="2" presStyleCnt="3">
        <dgm:presLayoutVars>
          <dgm:bulletEnabled val="1"/>
        </dgm:presLayoutVars>
      </dgm:prSet>
      <dgm:spPr/>
    </dgm:pt>
    <dgm:pt modelId="{03249E44-CEE7-44FF-B9CF-2E0988135BA8}" type="pres">
      <dgm:prSet presAssocID="{AA9118B1-E920-45B5-BAF4-8919B8563FEE}" presName="ThreeNodes_2_text" presStyleLbl="node1" presStyleIdx="2" presStyleCnt="3">
        <dgm:presLayoutVars>
          <dgm:bulletEnabled val="1"/>
        </dgm:presLayoutVars>
      </dgm:prSet>
      <dgm:spPr/>
    </dgm:pt>
    <dgm:pt modelId="{B5852F95-65BA-4677-B3E7-C92237771269}" type="pres">
      <dgm:prSet presAssocID="{AA9118B1-E920-45B5-BAF4-8919B8563FEE}" presName="ThreeNodes_3_text" presStyleLbl="node1" presStyleIdx="2" presStyleCnt="3">
        <dgm:presLayoutVars>
          <dgm:bulletEnabled val="1"/>
        </dgm:presLayoutVars>
      </dgm:prSet>
      <dgm:spPr/>
    </dgm:pt>
  </dgm:ptLst>
  <dgm:cxnLst>
    <dgm:cxn modelId="{2CBF6E03-6E2D-4209-A53C-A55307C6FEF8}" srcId="{AA9118B1-E920-45B5-BAF4-8919B8563FEE}" destId="{8555A82B-60A3-49BE-9B7C-B6C712749436}" srcOrd="0" destOrd="0" parTransId="{BEEA75EA-BE8A-4F2A-8634-B96D3C79AEBF}" sibTransId="{1FE40C10-B42C-4F98-998C-465B2176795C}"/>
    <dgm:cxn modelId="{BDACDE06-EFC2-4E72-9A12-3345CE124D58}" type="presOf" srcId="{1FE40C10-B42C-4F98-998C-465B2176795C}" destId="{1175402D-0BD1-4A36-A18E-67A417FEBCB3}" srcOrd="0" destOrd="0" presId="urn:microsoft.com/office/officeart/2005/8/layout/vProcess5"/>
    <dgm:cxn modelId="{5024890F-59A6-4D25-835D-60908DB15FBE}" type="presOf" srcId="{685B355B-1F27-4C92-8C70-223FCBB49F34}" destId="{4AF62FB1-B9FF-4498-93DB-0579F2DC4D1D}" srcOrd="0" destOrd="0" presId="urn:microsoft.com/office/officeart/2005/8/layout/vProcess5"/>
    <dgm:cxn modelId="{FE7E0714-F760-476C-926E-6DE4CAFFF076}" srcId="{AA9118B1-E920-45B5-BAF4-8919B8563FEE}" destId="{88A1AE88-C3AC-4606-B5C3-B416D4EFF8D4}" srcOrd="1" destOrd="0" parTransId="{B77CD9C7-E399-4254-8907-99B9661A8F2B}" sibTransId="{1C4819BF-AB6C-4F4B-81D6-A2752FC44C71}"/>
    <dgm:cxn modelId="{53A27332-10F8-4D3C-8265-0824545F91DA}" type="presOf" srcId="{88A1AE88-C3AC-4606-B5C3-B416D4EFF8D4}" destId="{F32C6578-4431-4C97-96F0-1BE5858B7D95}" srcOrd="0" destOrd="0" presId="urn:microsoft.com/office/officeart/2005/8/layout/vProcess5"/>
    <dgm:cxn modelId="{213C7333-C44A-46B7-AC88-684872ADFF74}" type="presOf" srcId="{8555A82B-60A3-49BE-9B7C-B6C712749436}" destId="{477E4FD0-D437-4AC5-8E39-842CE1366BAA}" srcOrd="1" destOrd="0" presId="urn:microsoft.com/office/officeart/2005/8/layout/vProcess5"/>
    <dgm:cxn modelId="{6EF87B44-E68A-40E8-84D1-3EE45B3EEED8}" type="presOf" srcId="{685B355B-1F27-4C92-8C70-223FCBB49F34}" destId="{B5852F95-65BA-4677-B3E7-C92237771269}" srcOrd="1" destOrd="0" presId="urn:microsoft.com/office/officeart/2005/8/layout/vProcess5"/>
    <dgm:cxn modelId="{4620E97A-BA37-48E9-BA9F-33FC380BD67C}" type="presOf" srcId="{1C4819BF-AB6C-4F4B-81D6-A2752FC44C71}" destId="{EA33AC4B-EA4D-4D32-9773-C5568BB03BD9}" srcOrd="0" destOrd="0" presId="urn:microsoft.com/office/officeart/2005/8/layout/vProcess5"/>
    <dgm:cxn modelId="{C5C68D86-ED8B-4EDF-B779-C70DFE5EE520}" type="presOf" srcId="{8555A82B-60A3-49BE-9B7C-B6C712749436}" destId="{0F91C8FC-6E5E-462D-A801-7BDEC6B560B5}" srcOrd="0" destOrd="0" presId="urn:microsoft.com/office/officeart/2005/8/layout/vProcess5"/>
    <dgm:cxn modelId="{BE529D87-6E39-47AE-9E88-198712F24D72}" type="presOf" srcId="{AA9118B1-E920-45B5-BAF4-8919B8563FEE}" destId="{0FB44ECA-3409-414E-B392-93AEF37CA18C}" srcOrd="0" destOrd="0" presId="urn:microsoft.com/office/officeart/2005/8/layout/vProcess5"/>
    <dgm:cxn modelId="{F646CB89-E60A-431D-9179-B0B4223E1288}" srcId="{AA9118B1-E920-45B5-BAF4-8919B8563FEE}" destId="{685B355B-1F27-4C92-8C70-223FCBB49F34}" srcOrd="2" destOrd="0" parTransId="{B053C5EF-8848-401A-8CBF-492BBD41FBE9}" sibTransId="{DE09C804-E507-4762-A7A1-8EE2898C9946}"/>
    <dgm:cxn modelId="{1C7D81E4-6082-49A4-972B-985863D423F8}" type="presOf" srcId="{88A1AE88-C3AC-4606-B5C3-B416D4EFF8D4}" destId="{03249E44-CEE7-44FF-B9CF-2E0988135BA8}" srcOrd="1" destOrd="0" presId="urn:microsoft.com/office/officeart/2005/8/layout/vProcess5"/>
    <dgm:cxn modelId="{32AF73AC-8301-4704-B980-DFDB79285AC3}" type="presParOf" srcId="{0FB44ECA-3409-414E-B392-93AEF37CA18C}" destId="{F06A8464-96DE-4913-B417-BE1FD7913721}" srcOrd="0" destOrd="0" presId="urn:microsoft.com/office/officeart/2005/8/layout/vProcess5"/>
    <dgm:cxn modelId="{3474132D-9816-467F-8C48-0A75F5157B3B}" type="presParOf" srcId="{0FB44ECA-3409-414E-B392-93AEF37CA18C}" destId="{0F91C8FC-6E5E-462D-A801-7BDEC6B560B5}" srcOrd="1" destOrd="0" presId="urn:microsoft.com/office/officeart/2005/8/layout/vProcess5"/>
    <dgm:cxn modelId="{85F7F6A6-F426-4920-8390-7927158CA061}" type="presParOf" srcId="{0FB44ECA-3409-414E-B392-93AEF37CA18C}" destId="{F32C6578-4431-4C97-96F0-1BE5858B7D95}" srcOrd="2" destOrd="0" presId="urn:microsoft.com/office/officeart/2005/8/layout/vProcess5"/>
    <dgm:cxn modelId="{F11B072B-4DD7-4773-A2B0-6B40AC2DA85F}" type="presParOf" srcId="{0FB44ECA-3409-414E-B392-93AEF37CA18C}" destId="{4AF62FB1-B9FF-4498-93DB-0579F2DC4D1D}" srcOrd="3" destOrd="0" presId="urn:microsoft.com/office/officeart/2005/8/layout/vProcess5"/>
    <dgm:cxn modelId="{7D9B734C-268C-49A4-933B-9D3C99E40302}" type="presParOf" srcId="{0FB44ECA-3409-414E-B392-93AEF37CA18C}" destId="{1175402D-0BD1-4A36-A18E-67A417FEBCB3}" srcOrd="4" destOrd="0" presId="urn:microsoft.com/office/officeart/2005/8/layout/vProcess5"/>
    <dgm:cxn modelId="{EFD9448A-64F1-4AEF-BB40-37E44D1277D8}" type="presParOf" srcId="{0FB44ECA-3409-414E-B392-93AEF37CA18C}" destId="{EA33AC4B-EA4D-4D32-9773-C5568BB03BD9}" srcOrd="5" destOrd="0" presId="urn:microsoft.com/office/officeart/2005/8/layout/vProcess5"/>
    <dgm:cxn modelId="{FDA1AFB4-8A07-4D1B-9C1F-4393862A951A}" type="presParOf" srcId="{0FB44ECA-3409-414E-B392-93AEF37CA18C}" destId="{477E4FD0-D437-4AC5-8E39-842CE1366BAA}" srcOrd="6" destOrd="0" presId="urn:microsoft.com/office/officeart/2005/8/layout/vProcess5"/>
    <dgm:cxn modelId="{EC361371-ACE0-4EE3-A7E4-66200710A160}" type="presParOf" srcId="{0FB44ECA-3409-414E-B392-93AEF37CA18C}" destId="{03249E44-CEE7-44FF-B9CF-2E0988135BA8}" srcOrd="7" destOrd="0" presId="urn:microsoft.com/office/officeart/2005/8/layout/vProcess5"/>
    <dgm:cxn modelId="{E41BFBB0-93D9-420F-994B-7E23382879F5}" type="presParOf" srcId="{0FB44ECA-3409-414E-B392-93AEF37CA18C}" destId="{B5852F95-65BA-4677-B3E7-C9223777126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283F710-06D3-4B0E-BBAF-81444CC2E2BA}"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it-IT"/>
        </a:p>
      </dgm:t>
    </dgm:pt>
    <dgm:pt modelId="{D29DD0D9-C1DE-419D-9E09-19066BF4A3DE}">
      <dgm:prSet phldrT="[Testo]"/>
      <dgm:spPr/>
      <dgm:t>
        <a:bodyPr/>
        <a:lstStyle/>
        <a:p>
          <a:r>
            <a:rPr lang="it-IT" dirty="0"/>
            <a:t>La qualifica di socio</a:t>
          </a:r>
        </a:p>
      </dgm:t>
    </dgm:pt>
    <dgm:pt modelId="{E5ECB6D8-E388-4F8C-8619-3ED984B9E378}" type="parTrans" cxnId="{0BE1CC22-6187-42DA-8CEC-908F73F96B30}">
      <dgm:prSet/>
      <dgm:spPr/>
      <dgm:t>
        <a:bodyPr/>
        <a:lstStyle/>
        <a:p>
          <a:endParaRPr lang="it-IT"/>
        </a:p>
      </dgm:t>
    </dgm:pt>
    <dgm:pt modelId="{74736483-9FDC-4481-9205-A4097EBB554D}" type="sibTrans" cxnId="{0BE1CC22-6187-42DA-8CEC-908F73F96B30}">
      <dgm:prSet/>
      <dgm:spPr/>
      <dgm:t>
        <a:bodyPr/>
        <a:lstStyle/>
        <a:p>
          <a:endParaRPr lang="it-IT"/>
        </a:p>
      </dgm:t>
    </dgm:pt>
    <dgm:pt modelId="{9325E4B6-E247-43AC-A0DF-C075EF7DFDFB}">
      <dgm:prSet phldrT="[Testo]"/>
      <dgm:spPr/>
      <dgm:t>
        <a:bodyPr/>
        <a:lstStyle/>
        <a:p>
          <a:r>
            <a:rPr lang="it-IT" dirty="0"/>
            <a:t>Persone fisiche</a:t>
          </a:r>
        </a:p>
      </dgm:t>
    </dgm:pt>
    <dgm:pt modelId="{A74BD49D-9C07-420B-8884-DF47B3A3422E}" type="parTrans" cxnId="{0742DC88-934B-4FBE-801C-480AB6770A87}">
      <dgm:prSet/>
      <dgm:spPr/>
      <dgm:t>
        <a:bodyPr/>
        <a:lstStyle/>
        <a:p>
          <a:endParaRPr lang="it-IT"/>
        </a:p>
      </dgm:t>
    </dgm:pt>
    <dgm:pt modelId="{7A3D17AE-CE8D-421A-A8E3-352DC2D78CE4}" type="sibTrans" cxnId="{0742DC88-934B-4FBE-801C-480AB6770A87}">
      <dgm:prSet/>
      <dgm:spPr/>
      <dgm:t>
        <a:bodyPr/>
        <a:lstStyle/>
        <a:p>
          <a:endParaRPr lang="it-IT"/>
        </a:p>
      </dgm:t>
    </dgm:pt>
    <dgm:pt modelId="{C8652963-52B7-4BF2-A752-0D47A408BA0C}">
      <dgm:prSet phldrT="[Testo]"/>
      <dgm:spPr/>
      <dgm:t>
        <a:bodyPr/>
        <a:lstStyle/>
        <a:p>
          <a:r>
            <a:rPr lang="it-IT" dirty="0"/>
            <a:t>Soggetti diversi (società)</a:t>
          </a:r>
        </a:p>
      </dgm:t>
    </dgm:pt>
    <dgm:pt modelId="{D2E02691-9866-4AC7-ACBB-72285126440E}" type="parTrans" cxnId="{0A7FFB92-0084-4271-95CC-F9EF17A69C13}">
      <dgm:prSet/>
      <dgm:spPr/>
      <dgm:t>
        <a:bodyPr/>
        <a:lstStyle/>
        <a:p>
          <a:endParaRPr lang="it-IT"/>
        </a:p>
      </dgm:t>
    </dgm:pt>
    <dgm:pt modelId="{3211018A-C48B-430D-9188-977394897CFD}" type="sibTrans" cxnId="{0A7FFB92-0084-4271-95CC-F9EF17A69C13}">
      <dgm:prSet/>
      <dgm:spPr/>
      <dgm:t>
        <a:bodyPr/>
        <a:lstStyle/>
        <a:p>
          <a:endParaRPr lang="it-IT"/>
        </a:p>
      </dgm:t>
    </dgm:pt>
    <dgm:pt modelId="{3797922A-AF3D-4F22-8EBE-E675B74BF920}">
      <dgm:prSet phldrT="[Testo]"/>
      <dgm:spPr/>
      <dgm:t>
        <a:bodyPr/>
        <a:lstStyle/>
        <a:p>
          <a:r>
            <a:rPr lang="it-IT" dirty="0"/>
            <a:t>  residenti all’estero</a:t>
          </a:r>
        </a:p>
      </dgm:t>
    </dgm:pt>
    <dgm:pt modelId="{F6EACCCD-67ED-4C0B-84A5-17F5089FA517}" type="parTrans" cxnId="{25218329-7EC8-455A-8906-5ADBB4D89911}">
      <dgm:prSet/>
      <dgm:spPr/>
      <dgm:t>
        <a:bodyPr/>
        <a:lstStyle/>
        <a:p>
          <a:endParaRPr lang="it-IT"/>
        </a:p>
      </dgm:t>
    </dgm:pt>
    <dgm:pt modelId="{2B04A970-E704-44CA-8684-2E331F21F3F6}" type="sibTrans" cxnId="{25218329-7EC8-455A-8906-5ADBB4D89911}">
      <dgm:prSet/>
      <dgm:spPr/>
      <dgm:t>
        <a:bodyPr/>
        <a:lstStyle/>
        <a:p>
          <a:endParaRPr lang="it-IT"/>
        </a:p>
      </dgm:t>
    </dgm:pt>
    <dgm:pt modelId="{E82A5492-4873-4021-A96D-0B11A21D1359}" type="pres">
      <dgm:prSet presAssocID="{4283F710-06D3-4B0E-BBAF-81444CC2E2BA}" presName="hierChild1" presStyleCnt="0">
        <dgm:presLayoutVars>
          <dgm:orgChart val="1"/>
          <dgm:chPref val="1"/>
          <dgm:dir/>
          <dgm:animOne val="branch"/>
          <dgm:animLvl val="lvl"/>
          <dgm:resizeHandles/>
        </dgm:presLayoutVars>
      </dgm:prSet>
      <dgm:spPr/>
    </dgm:pt>
    <dgm:pt modelId="{6BD39BAB-49F5-4A0B-BF24-ED555B210276}" type="pres">
      <dgm:prSet presAssocID="{D29DD0D9-C1DE-419D-9E09-19066BF4A3DE}" presName="hierRoot1" presStyleCnt="0">
        <dgm:presLayoutVars>
          <dgm:hierBranch val="init"/>
        </dgm:presLayoutVars>
      </dgm:prSet>
      <dgm:spPr/>
    </dgm:pt>
    <dgm:pt modelId="{074B0E41-AEA3-41EE-934E-3EC0703CC313}" type="pres">
      <dgm:prSet presAssocID="{D29DD0D9-C1DE-419D-9E09-19066BF4A3DE}" presName="rootComposite1" presStyleCnt="0"/>
      <dgm:spPr/>
    </dgm:pt>
    <dgm:pt modelId="{40655E1C-5C46-478C-A0BE-A0B0981ABE04}" type="pres">
      <dgm:prSet presAssocID="{D29DD0D9-C1DE-419D-9E09-19066BF4A3DE}" presName="rootText1" presStyleLbl="node0" presStyleIdx="0" presStyleCnt="1">
        <dgm:presLayoutVars>
          <dgm:chMax/>
          <dgm:chPref val="3"/>
        </dgm:presLayoutVars>
      </dgm:prSet>
      <dgm:spPr/>
    </dgm:pt>
    <dgm:pt modelId="{1D478918-0E26-4732-84C2-5C688E79EC07}" type="pres">
      <dgm:prSet presAssocID="{D29DD0D9-C1DE-419D-9E09-19066BF4A3DE}" presName="titleText1" presStyleLbl="fgAcc0" presStyleIdx="0" presStyleCnt="1">
        <dgm:presLayoutVars>
          <dgm:chMax val="0"/>
          <dgm:chPref val="0"/>
        </dgm:presLayoutVars>
      </dgm:prSet>
      <dgm:spPr/>
    </dgm:pt>
    <dgm:pt modelId="{F88FA11F-9CED-49D1-9203-2AB6028B994B}" type="pres">
      <dgm:prSet presAssocID="{D29DD0D9-C1DE-419D-9E09-19066BF4A3DE}" presName="rootConnector1" presStyleLbl="node1" presStyleIdx="0" presStyleCnt="3"/>
      <dgm:spPr/>
    </dgm:pt>
    <dgm:pt modelId="{CA19E9F9-4E66-46EE-BAE0-C61F79453338}" type="pres">
      <dgm:prSet presAssocID="{D29DD0D9-C1DE-419D-9E09-19066BF4A3DE}" presName="hierChild2" presStyleCnt="0"/>
      <dgm:spPr/>
    </dgm:pt>
    <dgm:pt modelId="{FA389E86-DB34-4E74-9C8E-99D9D9CD3F53}" type="pres">
      <dgm:prSet presAssocID="{A74BD49D-9C07-420B-8884-DF47B3A3422E}" presName="Name37" presStyleLbl="parChTrans1D2" presStyleIdx="0" presStyleCnt="3"/>
      <dgm:spPr/>
    </dgm:pt>
    <dgm:pt modelId="{8073A2EC-A8A9-4DA5-9972-B4B898EDA41C}" type="pres">
      <dgm:prSet presAssocID="{9325E4B6-E247-43AC-A0DF-C075EF7DFDFB}" presName="hierRoot2" presStyleCnt="0">
        <dgm:presLayoutVars>
          <dgm:hierBranch val="init"/>
        </dgm:presLayoutVars>
      </dgm:prSet>
      <dgm:spPr/>
    </dgm:pt>
    <dgm:pt modelId="{BFAA0E55-8D77-486B-A7EC-C65E8203F73B}" type="pres">
      <dgm:prSet presAssocID="{9325E4B6-E247-43AC-A0DF-C075EF7DFDFB}" presName="rootComposite" presStyleCnt="0"/>
      <dgm:spPr/>
    </dgm:pt>
    <dgm:pt modelId="{49E778C9-0447-45A6-9AC3-7423AD2913DA}" type="pres">
      <dgm:prSet presAssocID="{9325E4B6-E247-43AC-A0DF-C075EF7DFDFB}" presName="rootText" presStyleLbl="node1" presStyleIdx="0" presStyleCnt="3">
        <dgm:presLayoutVars>
          <dgm:chMax/>
          <dgm:chPref val="3"/>
        </dgm:presLayoutVars>
      </dgm:prSet>
      <dgm:spPr/>
    </dgm:pt>
    <dgm:pt modelId="{46B8BB39-C9F4-416B-90A4-B13B4307BE78}" type="pres">
      <dgm:prSet presAssocID="{9325E4B6-E247-43AC-A0DF-C075EF7DFDFB}" presName="titleText2" presStyleLbl="fgAcc1" presStyleIdx="0" presStyleCnt="3">
        <dgm:presLayoutVars>
          <dgm:chMax val="0"/>
          <dgm:chPref val="0"/>
        </dgm:presLayoutVars>
      </dgm:prSet>
      <dgm:spPr/>
    </dgm:pt>
    <dgm:pt modelId="{2F9CE63F-C38F-460A-9D04-8395FFAAA418}" type="pres">
      <dgm:prSet presAssocID="{9325E4B6-E247-43AC-A0DF-C075EF7DFDFB}" presName="rootConnector" presStyleLbl="node2" presStyleIdx="0" presStyleCnt="0"/>
      <dgm:spPr/>
    </dgm:pt>
    <dgm:pt modelId="{E24918EC-E8CE-4F7B-A44E-B54E50A8E260}" type="pres">
      <dgm:prSet presAssocID="{9325E4B6-E247-43AC-A0DF-C075EF7DFDFB}" presName="hierChild4" presStyleCnt="0"/>
      <dgm:spPr/>
    </dgm:pt>
    <dgm:pt modelId="{657095C5-A334-4476-9671-A29553F733B5}" type="pres">
      <dgm:prSet presAssocID="{9325E4B6-E247-43AC-A0DF-C075EF7DFDFB}" presName="hierChild5" presStyleCnt="0"/>
      <dgm:spPr/>
    </dgm:pt>
    <dgm:pt modelId="{C3944F81-4D00-4606-BB24-87568569C072}" type="pres">
      <dgm:prSet presAssocID="{D2E02691-9866-4AC7-ACBB-72285126440E}" presName="Name37" presStyleLbl="parChTrans1D2" presStyleIdx="1" presStyleCnt="3"/>
      <dgm:spPr/>
    </dgm:pt>
    <dgm:pt modelId="{B85913D5-CA5B-4CF1-8BAA-36CF6436937D}" type="pres">
      <dgm:prSet presAssocID="{C8652963-52B7-4BF2-A752-0D47A408BA0C}" presName="hierRoot2" presStyleCnt="0">
        <dgm:presLayoutVars>
          <dgm:hierBranch val="init"/>
        </dgm:presLayoutVars>
      </dgm:prSet>
      <dgm:spPr/>
    </dgm:pt>
    <dgm:pt modelId="{6F33520A-DBA1-4DC2-B863-F435EFB28656}" type="pres">
      <dgm:prSet presAssocID="{C8652963-52B7-4BF2-A752-0D47A408BA0C}" presName="rootComposite" presStyleCnt="0"/>
      <dgm:spPr/>
    </dgm:pt>
    <dgm:pt modelId="{1856E085-CD52-425F-89BA-E6FE5583FCD8}" type="pres">
      <dgm:prSet presAssocID="{C8652963-52B7-4BF2-A752-0D47A408BA0C}" presName="rootText" presStyleLbl="node1" presStyleIdx="1" presStyleCnt="3">
        <dgm:presLayoutVars>
          <dgm:chMax/>
          <dgm:chPref val="3"/>
        </dgm:presLayoutVars>
      </dgm:prSet>
      <dgm:spPr/>
    </dgm:pt>
    <dgm:pt modelId="{4E9B936A-64B3-429F-9062-B29164BDE1FE}" type="pres">
      <dgm:prSet presAssocID="{C8652963-52B7-4BF2-A752-0D47A408BA0C}" presName="titleText2" presStyleLbl="fgAcc1" presStyleIdx="1" presStyleCnt="3">
        <dgm:presLayoutVars>
          <dgm:chMax val="0"/>
          <dgm:chPref val="0"/>
        </dgm:presLayoutVars>
      </dgm:prSet>
      <dgm:spPr/>
    </dgm:pt>
    <dgm:pt modelId="{8E5B08B2-937A-4FB0-AD08-3C7897519360}" type="pres">
      <dgm:prSet presAssocID="{C8652963-52B7-4BF2-A752-0D47A408BA0C}" presName="rootConnector" presStyleLbl="node2" presStyleIdx="0" presStyleCnt="0"/>
      <dgm:spPr/>
    </dgm:pt>
    <dgm:pt modelId="{2DD1874C-08C6-4018-8BC8-3C51DCB35192}" type="pres">
      <dgm:prSet presAssocID="{C8652963-52B7-4BF2-A752-0D47A408BA0C}" presName="hierChild4" presStyleCnt="0"/>
      <dgm:spPr/>
    </dgm:pt>
    <dgm:pt modelId="{C66F3542-5639-41C3-A2A8-87B4C0EEDDFE}" type="pres">
      <dgm:prSet presAssocID="{C8652963-52B7-4BF2-A752-0D47A408BA0C}" presName="hierChild5" presStyleCnt="0"/>
      <dgm:spPr/>
    </dgm:pt>
    <dgm:pt modelId="{13E89A35-9C5C-4BAF-857D-AD9FF26849BF}" type="pres">
      <dgm:prSet presAssocID="{F6EACCCD-67ED-4C0B-84A5-17F5089FA517}" presName="Name37" presStyleLbl="parChTrans1D2" presStyleIdx="2" presStyleCnt="3"/>
      <dgm:spPr/>
    </dgm:pt>
    <dgm:pt modelId="{9DAFDFE4-BF94-4DEC-B537-42994FA77B1F}" type="pres">
      <dgm:prSet presAssocID="{3797922A-AF3D-4F22-8EBE-E675B74BF920}" presName="hierRoot2" presStyleCnt="0">
        <dgm:presLayoutVars>
          <dgm:hierBranch val="init"/>
        </dgm:presLayoutVars>
      </dgm:prSet>
      <dgm:spPr/>
    </dgm:pt>
    <dgm:pt modelId="{EED44275-B78E-4282-8585-CB98C9D1C7B8}" type="pres">
      <dgm:prSet presAssocID="{3797922A-AF3D-4F22-8EBE-E675B74BF920}" presName="rootComposite" presStyleCnt="0"/>
      <dgm:spPr/>
    </dgm:pt>
    <dgm:pt modelId="{A444DCEA-AAA2-4221-9356-57C6003264C2}" type="pres">
      <dgm:prSet presAssocID="{3797922A-AF3D-4F22-8EBE-E675B74BF920}" presName="rootText" presStyleLbl="node1" presStyleIdx="2" presStyleCnt="3">
        <dgm:presLayoutVars>
          <dgm:chMax/>
          <dgm:chPref val="3"/>
        </dgm:presLayoutVars>
      </dgm:prSet>
      <dgm:spPr/>
    </dgm:pt>
    <dgm:pt modelId="{0797C72E-F58E-470C-A161-71E33B2D70E7}" type="pres">
      <dgm:prSet presAssocID="{3797922A-AF3D-4F22-8EBE-E675B74BF920}" presName="titleText2" presStyleLbl="fgAcc1" presStyleIdx="2" presStyleCnt="3">
        <dgm:presLayoutVars>
          <dgm:chMax val="0"/>
          <dgm:chPref val="0"/>
        </dgm:presLayoutVars>
      </dgm:prSet>
      <dgm:spPr/>
    </dgm:pt>
    <dgm:pt modelId="{93AEAE8B-93CE-46DD-8E4B-F76B2BD1B1FD}" type="pres">
      <dgm:prSet presAssocID="{3797922A-AF3D-4F22-8EBE-E675B74BF920}" presName="rootConnector" presStyleLbl="node2" presStyleIdx="0" presStyleCnt="0"/>
      <dgm:spPr/>
    </dgm:pt>
    <dgm:pt modelId="{F4A3A16B-32F8-4B3B-BADC-33218C75F396}" type="pres">
      <dgm:prSet presAssocID="{3797922A-AF3D-4F22-8EBE-E675B74BF920}" presName="hierChild4" presStyleCnt="0"/>
      <dgm:spPr/>
    </dgm:pt>
    <dgm:pt modelId="{EDB11421-C15C-4F95-BDD7-6707BEC762E1}" type="pres">
      <dgm:prSet presAssocID="{3797922A-AF3D-4F22-8EBE-E675B74BF920}" presName="hierChild5" presStyleCnt="0"/>
      <dgm:spPr/>
    </dgm:pt>
    <dgm:pt modelId="{6C2440F6-3279-4F4F-9A35-DC629CA534FF}" type="pres">
      <dgm:prSet presAssocID="{D29DD0D9-C1DE-419D-9E09-19066BF4A3DE}" presName="hierChild3" presStyleCnt="0"/>
      <dgm:spPr/>
    </dgm:pt>
  </dgm:ptLst>
  <dgm:cxnLst>
    <dgm:cxn modelId="{3CEA310C-C906-437A-ABEB-7317EA6ADC48}" type="presOf" srcId="{D29DD0D9-C1DE-419D-9E09-19066BF4A3DE}" destId="{F88FA11F-9CED-49D1-9203-2AB6028B994B}" srcOrd="1" destOrd="0" presId="urn:microsoft.com/office/officeart/2008/layout/NameandTitleOrganizationalChart"/>
    <dgm:cxn modelId="{4060EC10-F634-4232-A073-D00A817AB21B}" type="presOf" srcId="{2B04A970-E704-44CA-8684-2E331F21F3F6}" destId="{0797C72E-F58E-470C-A161-71E33B2D70E7}" srcOrd="0" destOrd="0" presId="urn:microsoft.com/office/officeart/2008/layout/NameandTitleOrganizationalChart"/>
    <dgm:cxn modelId="{0BE1CC22-6187-42DA-8CEC-908F73F96B30}" srcId="{4283F710-06D3-4B0E-BBAF-81444CC2E2BA}" destId="{D29DD0D9-C1DE-419D-9E09-19066BF4A3DE}" srcOrd="0" destOrd="0" parTransId="{E5ECB6D8-E388-4F8C-8619-3ED984B9E378}" sibTransId="{74736483-9FDC-4481-9205-A4097EBB554D}"/>
    <dgm:cxn modelId="{53F32527-744E-458A-B4FB-C0AA2E1EE31C}" type="presOf" srcId="{9325E4B6-E247-43AC-A0DF-C075EF7DFDFB}" destId="{49E778C9-0447-45A6-9AC3-7423AD2913DA}" srcOrd="0" destOrd="0" presId="urn:microsoft.com/office/officeart/2008/layout/NameandTitleOrganizationalChart"/>
    <dgm:cxn modelId="{25218329-7EC8-455A-8906-5ADBB4D89911}" srcId="{D29DD0D9-C1DE-419D-9E09-19066BF4A3DE}" destId="{3797922A-AF3D-4F22-8EBE-E675B74BF920}" srcOrd="2" destOrd="0" parTransId="{F6EACCCD-67ED-4C0B-84A5-17F5089FA517}" sibTransId="{2B04A970-E704-44CA-8684-2E331F21F3F6}"/>
    <dgm:cxn modelId="{1450FE3E-3E65-4680-8505-398BCEA97EC6}" type="presOf" srcId="{3797922A-AF3D-4F22-8EBE-E675B74BF920}" destId="{A444DCEA-AAA2-4221-9356-57C6003264C2}" srcOrd="0" destOrd="0" presId="urn:microsoft.com/office/officeart/2008/layout/NameandTitleOrganizationalChart"/>
    <dgm:cxn modelId="{8A72864C-D0B4-4E9B-8F2C-36C6B9D0C96E}" type="presOf" srcId="{A74BD49D-9C07-420B-8884-DF47B3A3422E}" destId="{FA389E86-DB34-4E74-9C8E-99D9D9CD3F53}" srcOrd="0" destOrd="0" presId="urn:microsoft.com/office/officeart/2008/layout/NameandTitleOrganizationalChart"/>
    <dgm:cxn modelId="{50FB0C51-A07D-4A85-8E97-00A1A694728C}" type="presOf" srcId="{C8652963-52B7-4BF2-A752-0D47A408BA0C}" destId="{1856E085-CD52-425F-89BA-E6FE5583FCD8}" srcOrd="0" destOrd="0" presId="urn:microsoft.com/office/officeart/2008/layout/NameandTitleOrganizationalChart"/>
    <dgm:cxn modelId="{33D9F656-2BFA-4270-BD86-7CFD5C2E1B96}" type="presOf" srcId="{7A3D17AE-CE8D-421A-A8E3-352DC2D78CE4}" destId="{46B8BB39-C9F4-416B-90A4-B13B4307BE78}" srcOrd="0" destOrd="0" presId="urn:microsoft.com/office/officeart/2008/layout/NameandTitleOrganizationalChart"/>
    <dgm:cxn modelId="{8984A577-A353-44C9-8750-622E5A0090B8}" type="presOf" srcId="{3797922A-AF3D-4F22-8EBE-E675B74BF920}" destId="{93AEAE8B-93CE-46DD-8E4B-F76B2BD1B1FD}" srcOrd="1" destOrd="0" presId="urn:microsoft.com/office/officeart/2008/layout/NameandTitleOrganizationalChart"/>
    <dgm:cxn modelId="{5E94C681-7247-4743-A8D9-8C63160F5715}" type="presOf" srcId="{3211018A-C48B-430D-9188-977394897CFD}" destId="{4E9B936A-64B3-429F-9062-B29164BDE1FE}" srcOrd="0" destOrd="0" presId="urn:microsoft.com/office/officeart/2008/layout/NameandTitleOrganizationalChart"/>
    <dgm:cxn modelId="{983F6A82-9E52-419D-B6D2-0A6EDC1F11CC}" type="presOf" srcId="{D2E02691-9866-4AC7-ACBB-72285126440E}" destId="{C3944F81-4D00-4606-BB24-87568569C072}" srcOrd="0" destOrd="0" presId="urn:microsoft.com/office/officeart/2008/layout/NameandTitleOrganizationalChart"/>
    <dgm:cxn modelId="{0742DC88-934B-4FBE-801C-480AB6770A87}" srcId="{D29DD0D9-C1DE-419D-9E09-19066BF4A3DE}" destId="{9325E4B6-E247-43AC-A0DF-C075EF7DFDFB}" srcOrd="0" destOrd="0" parTransId="{A74BD49D-9C07-420B-8884-DF47B3A3422E}" sibTransId="{7A3D17AE-CE8D-421A-A8E3-352DC2D78CE4}"/>
    <dgm:cxn modelId="{3C09948E-94D8-497E-B1E4-F29720DC646F}" type="presOf" srcId="{D29DD0D9-C1DE-419D-9E09-19066BF4A3DE}" destId="{40655E1C-5C46-478C-A0BE-A0B0981ABE04}" srcOrd="0" destOrd="0" presId="urn:microsoft.com/office/officeart/2008/layout/NameandTitleOrganizationalChart"/>
    <dgm:cxn modelId="{E7A27391-E1D9-4839-9AF8-86FB7540DC60}" type="presOf" srcId="{4283F710-06D3-4B0E-BBAF-81444CC2E2BA}" destId="{E82A5492-4873-4021-A96D-0B11A21D1359}" srcOrd="0" destOrd="0" presId="urn:microsoft.com/office/officeart/2008/layout/NameandTitleOrganizationalChart"/>
    <dgm:cxn modelId="{0A7FFB92-0084-4271-95CC-F9EF17A69C13}" srcId="{D29DD0D9-C1DE-419D-9E09-19066BF4A3DE}" destId="{C8652963-52B7-4BF2-A752-0D47A408BA0C}" srcOrd="1" destOrd="0" parTransId="{D2E02691-9866-4AC7-ACBB-72285126440E}" sibTransId="{3211018A-C48B-430D-9188-977394897CFD}"/>
    <dgm:cxn modelId="{BC6F21BD-4558-428E-A539-489027C45B20}" type="presOf" srcId="{C8652963-52B7-4BF2-A752-0D47A408BA0C}" destId="{8E5B08B2-937A-4FB0-AD08-3C7897519360}" srcOrd="1" destOrd="0" presId="urn:microsoft.com/office/officeart/2008/layout/NameandTitleOrganizationalChart"/>
    <dgm:cxn modelId="{5B49D7F0-8CF6-4709-BDEC-961C42E53A9C}" type="presOf" srcId="{9325E4B6-E247-43AC-A0DF-C075EF7DFDFB}" destId="{2F9CE63F-C38F-460A-9D04-8395FFAAA418}" srcOrd="1" destOrd="0" presId="urn:microsoft.com/office/officeart/2008/layout/NameandTitleOrganizationalChart"/>
    <dgm:cxn modelId="{240D48F4-FA3F-480B-9C62-F29335FF7226}" type="presOf" srcId="{F6EACCCD-67ED-4C0B-84A5-17F5089FA517}" destId="{13E89A35-9C5C-4BAF-857D-AD9FF26849BF}" srcOrd="0" destOrd="0" presId="urn:microsoft.com/office/officeart/2008/layout/NameandTitleOrganizationalChart"/>
    <dgm:cxn modelId="{BD6451F4-BC65-4D4B-B793-600D1179AA21}" type="presOf" srcId="{74736483-9FDC-4481-9205-A4097EBB554D}" destId="{1D478918-0E26-4732-84C2-5C688E79EC07}" srcOrd="0" destOrd="0" presId="urn:microsoft.com/office/officeart/2008/layout/NameandTitleOrganizationalChart"/>
    <dgm:cxn modelId="{8D8D859D-1D5E-456F-9534-99A6CB26D476}" type="presParOf" srcId="{E82A5492-4873-4021-A96D-0B11A21D1359}" destId="{6BD39BAB-49F5-4A0B-BF24-ED555B210276}" srcOrd="0" destOrd="0" presId="urn:microsoft.com/office/officeart/2008/layout/NameandTitleOrganizationalChart"/>
    <dgm:cxn modelId="{34C50B81-ADD0-49A9-9BF6-FEC2686E87AF}" type="presParOf" srcId="{6BD39BAB-49F5-4A0B-BF24-ED555B210276}" destId="{074B0E41-AEA3-41EE-934E-3EC0703CC313}" srcOrd="0" destOrd="0" presId="urn:microsoft.com/office/officeart/2008/layout/NameandTitleOrganizationalChart"/>
    <dgm:cxn modelId="{70747E21-6C38-4604-8EB6-C4F1DFEB0E44}" type="presParOf" srcId="{074B0E41-AEA3-41EE-934E-3EC0703CC313}" destId="{40655E1C-5C46-478C-A0BE-A0B0981ABE04}" srcOrd="0" destOrd="0" presId="urn:microsoft.com/office/officeart/2008/layout/NameandTitleOrganizationalChart"/>
    <dgm:cxn modelId="{03B11365-A047-4CF0-A775-9B6E6BC8955A}" type="presParOf" srcId="{074B0E41-AEA3-41EE-934E-3EC0703CC313}" destId="{1D478918-0E26-4732-84C2-5C688E79EC07}" srcOrd="1" destOrd="0" presId="urn:microsoft.com/office/officeart/2008/layout/NameandTitleOrganizationalChart"/>
    <dgm:cxn modelId="{B6531914-6A5C-4187-8940-9BA66C71289D}" type="presParOf" srcId="{074B0E41-AEA3-41EE-934E-3EC0703CC313}" destId="{F88FA11F-9CED-49D1-9203-2AB6028B994B}" srcOrd="2" destOrd="0" presId="urn:microsoft.com/office/officeart/2008/layout/NameandTitleOrganizationalChart"/>
    <dgm:cxn modelId="{B8E55D00-8B06-4BBD-8782-66F7E5182ED2}" type="presParOf" srcId="{6BD39BAB-49F5-4A0B-BF24-ED555B210276}" destId="{CA19E9F9-4E66-46EE-BAE0-C61F79453338}" srcOrd="1" destOrd="0" presId="urn:microsoft.com/office/officeart/2008/layout/NameandTitleOrganizationalChart"/>
    <dgm:cxn modelId="{3A31715D-10E7-4F15-A8F6-CF9ACAB924A4}" type="presParOf" srcId="{CA19E9F9-4E66-46EE-BAE0-C61F79453338}" destId="{FA389E86-DB34-4E74-9C8E-99D9D9CD3F53}" srcOrd="0" destOrd="0" presId="urn:microsoft.com/office/officeart/2008/layout/NameandTitleOrganizationalChart"/>
    <dgm:cxn modelId="{151E4207-0CBB-40BE-B0A9-096FDF257E2C}" type="presParOf" srcId="{CA19E9F9-4E66-46EE-BAE0-C61F79453338}" destId="{8073A2EC-A8A9-4DA5-9972-B4B898EDA41C}" srcOrd="1" destOrd="0" presId="urn:microsoft.com/office/officeart/2008/layout/NameandTitleOrganizationalChart"/>
    <dgm:cxn modelId="{BEAA60B5-DACE-449E-B112-4BB46ED46877}" type="presParOf" srcId="{8073A2EC-A8A9-4DA5-9972-B4B898EDA41C}" destId="{BFAA0E55-8D77-486B-A7EC-C65E8203F73B}" srcOrd="0" destOrd="0" presId="urn:microsoft.com/office/officeart/2008/layout/NameandTitleOrganizationalChart"/>
    <dgm:cxn modelId="{7B0E38AE-2B94-4BB4-9814-7CFA29B35101}" type="presParOf" srcId="{BFAA0E55-8D77-486B-A7EC-C65E8203F73B}" destId="{49E778C9-0447-45A6-9AC3-7423AD2913DA}" srcOrd="0" destOrd="0" presId="urn:microsoft.com/office/officeart/2008/layout/NameandTitleOrganizationalChart"/>
    <dgm:cxn modelId="{DD0DA456-F622-4437-9D47-58671BDFAA50}" type="presParOf" srcId="{BFAA0E55-8D77-486B-A7EC-C65E8203F73B}" destId="{46B8BB39-C9F4-416B-90A4-B13B4307BE78}" srcOrd="1" destOrd="0" presId="urn:microsoft.com/office/officeart/2008/layout/NameandTitleOrganizationalChart"/>
    <dgm:cxn modelId="{884AF5DF-03C3-475C-80D8-3F866DA500E5}" type="presParOf" srcId="{BFAA0E55-8D77-486B-A7EC-C65E8203F73B}" destId="{2F9CE63F-C38F-460A-9D04-8395FFAAA418}" srcOrd="2" destOrd="0" presId="urn:microsoft.com/office/officeart/2008/layout/NameandTitleOrganizationalChart"/>
    <dgm:cxn modelId="{911AC2C3-61E9-4502-9417-53207DC0BFA4}" type="presParOf" srcId="{8073A2EC-A8A9-4DA5-9972-B4B898EDA41C}" destId="{E24918EC-E8CE-4F7B-A44E-B54E50A8E260}" srcOrd="1" destOrd="0" presId="urn:microsoft.com/office/officeart/2008/layout/NameandTitleOrganizationalChart"/>
    <dgm:cxn modelId="{FAD2DBBE-A786-4447-B64F-6CADF6E7D97D}" type="presParOf" srcId="{8073A2EC-A8A9-4DA5-9972-B4B898EDA41C}" destId="{657095C5-A334-4476-9671-A29553F733B5}" srcOrd="2" destOrd="0" presId="urn:microsoft.com/office/officeart/2008/layout/NameandTitleOrganizationalChart"/>
    <dgm:cxn modelId="{27C110AF-9848-4836-B421-98C1219FBF6D}" type="presParOf" srcId="{CA19E9F9-4E66-46EE-BAE0-C61F79453338}" destId="{C3944F81-4D00-4606-BB24-87568569C072}" srcOrd="2" destOrd="0" presId="urn:microsoft.com/office/officeart/2008/layout/NameandTitleOrganizationalChart"/>
    <dgm:cxn modelId="{0F743322-E7E9-4723-A304-1636BBE7069D}" type="presParOf" srcId="{CA19E9F9-4E66-46EE-BAE0-C61F79453338}" destId="{B85913D5-CA5B-4CF1-8BAA-36CF6436937D}" srcOrd="3" destOrd="0" presId="urn:microsoft.com/office/officeart/2008/layout/NameandTitleOrganizationalChart"/>
    <dgm:cxn modelId="{28793A54-D632-4BBB-9D2E-2F5DAE27D8FF}" type="presParOf" srcId="{B85913D5-CA5B-4CF1-8BAA-36CF6436937D}" destId="{6F33520A-DBA1-4DC2-B863-F435EFB28656}" srcOrd="0" destOrd="0" presId="urn:microsoft.com/office/officeart/2008/layout/NameandTitleOrganizationalChart"/>
    <dgm:cxn modelId="{63B50CB2-B6FC-450B-9939-91C1591650F8}" type="presParOf" srcId="{6F33520A-DBA1-4DC2-B863-F435EFB28656}" destId="{1856E085-CD52-425F-89BA-E6FE5583FCD8}" srcOrd="0" destOrd="0" presId="urn:microsoft.com/office/officeart/2008/layout/NameandTitleOrganizationalChart"/>
    <dgm:cxn modelId="{20CF7D4C-5552-4E89-910E-CC4A5F8F7EF1}" type="presParOf" srcId="{6F33520A-DBA1-4DC2-B863-F435EFB28656}" destId="{4E9B936A-64B3-429F-9062-B29164BDE1FE}" srcOrd="1" destOrd="0" presId="urn:microsoft.com/office/officeart/2008/layout/NameandTitleOrganizationalChart"/>
    <dgm:cxn modelId="{8B18DAF1-F29D-4801-8DCF-51614E799608}" type="presParOf" srcId="{6F33520A-DBA1-4DC2-B863-F435EFB28656}" destId="{8E5B08B2-937A-4FB0-AD08-3C7897519360}" srcOrd="2" destOrd="0" presId="urn:microsoft.com/office/officeart/2008/layout/NameandTitleOrganizationalChart"/>
    <dgm:cxn modelId="{FDF70372-B59B-4109-84C5-B735DA8D3546}" type="presParOf" srcId="{B85913D5-CA5B-4CF1-8BAA-36CF6436937D}" destId="{2DD1874C-08C6-4018-8BC8-3C51DCB35192}" srcOrd="1" destOrd="0" presId="urn:microsoft.com/office/officeart/2008/layout/NameandTitleOrganizationalChart"/>
    <dgm:cxn modelId="{9BC3CB3D-2339-487A-89CA-86CDB6B2B5EF}" type="presParOf" srcId="{B85913D5-CA5B-4CF1-8BAA-36CF6436937D}" destId="{C66F3542-5639-41C3-A2A8-87B4C0EEDDFE}" srcOrd="2" destOrd="0" presId="urn:microsoft.com/office/officeart/2008/layout/NameandTitleOrganizationalChart"/>
    <dgm:cxn modelId="{AF808B74-0FAA-4D1D-9592-8A31C8DEA601}" type="presParOf" srcId="{CA19E9F9-4E66-46EE-BAE0-C61F79453338}" destId="{13E89A35-9C5C-4BAF-857D-AD9FF26849BF}" srcOrd="4" destOrd="0" presId="urn:microsoft.com/office/officeart/2008/layout/NameandTitleOrganizationalChart"/>
    <dgm:cxn modelId="{13F6DB98-FBC0-46FC-96AC-00666DA9A8B8}" type="presParOf" srcId="{CA19E9F9-4E66-46EE-BAE0-C61F79453338}" destId="{9DAFDFE4-BF94-4DEC-B537-42994FA77B1F}" srcOrd="5" destOrd="0" presId="urn:microsoft.com/office/officeart/2008/layout/NameandTitleOrganizationalChart"/>
    <dgm:cxn modelId="{968E81A5-4FBF-46B3-A7D6-566C6E41AD51}" type="presParOf" srcId="{9DAFDFE4-BF94-4DEC-B537-42994FA77B1F}" destId="{EED44275-B78E-4282-8585-CB98C9D1C7B8}" srcOrd="0" destOrd="0" presId="urn:microsoft.com/office/officeart/2008/layout/NameandTitleOrganizationalChart"/>
    <dgm:cxn modelId="{3194FFBC-BF0D-4D6A-9019-CC54891A17FB}" type="presParOf" srcId="{EED44275-B78E-4282-8585-CB98C9D1C7B8}" destId="{A444DCEA-AAA2-4221-9356-57C6003264C2}" srcOrd="0" destOrd="0" presId="urn:microsoft.com/office/officeart/2008/layout/NameandTitleOrganizationalChart"/>
    <dgm:cxn modelId="{4A625F56-2067-4BA9-8B83-74AEE56E2B76}" type="presParOf" srcId="{EED44275-B78E-4282-8585-CB98C9D1C7B8}" destId="{0797C72E-F58E-470C-A161-71E33B2D70E7}" srcOrd="1" destOrd="0" presId="urn:microsoft.com/office/officeart/2008/layout/NameandTitleOrganizationalChart"/>
    <dgm:cxn modelId="{A942FFF3-F769-4BA4-BE17-2C32D7D08F54}" type="presParOf" srcId="{EED44275-B78E-4282-8585-CB98C9D1C7B8}" destId="{93AEAE8B-93CE-46DD-8E4B-F76B2BD1B1FD}" srcOrd="2" destOrd="0" presId="urn:microsoft.com/office/officeart/2008/layout/NameandTitleOrganizationalChart"/>
    <dgm:cxn modelId="{8C680DF4-7975-46C4-89BE-B2F37650B7D9}" type="presParOf" srcId="{9DAFDFE4-BF94-4DEC-B537-42994FA77B1F}" destId="{F4A3A16B-32F8-4B3B-BADC-33218C75F396}" srcOrd="1" destOrd="0" presId="urn:microsoft.com/office/officeart/2008/layout/NameandTitleOrganizationalChart"/>
    <dgm:cxn modelId="{833FA5CD-38E0-4C80-A693-FDB340BA205C}" type="presParOf" srcId="{9DAFDFE4-BF94-4DEC-B537-42994FA77B1F}" destId="{EDB11421-C15C-4F95-BDD7-6707BEC762E1}" srcOrd="2" destOrd="0" presId="urn:microsoft.com/office/officeart/2008/layout/NameandTitleOrganizationalChart"/>
    <dgm:cxn modelId="{3E3BB561-8F1C-41D7-B8E4-3FED2A81C15E}" type="presParOf" srcId="{6BD39BAB-49F5-4A0B-BF24-ED555B210276}" destId="{6C2440F6-3279-4F4F-9A35-DC629CA534FF}"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CD17403-ACEB-4D79-810E-C5B74DA6B186}"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it-IT"/>
        </a:p>
      </dgm:t>
    </dgm:pt>
    <dgm:pt modelId="{9B28BC6C-6BBC-4B36-8C1E-E2F203B61032}">
      <dgm:prSet phldrT="[Testo]"/>
      <dgm:spPr/>
      <dgm:t>
        <a:bodyPr/>
        <a:lstStyle/>
        <a:p>
          <a:r>
            <a:rPr lang="it-IT" dirty="0"/>
            <a:t>La partecipazione può essere detenuta a titolo personale  </a:t>
          </a:r>
        </a:p>
      </dgm:t>
    </dgm:pt>
    <dgm:pt modelId="{C4E79D78-4A3D-47ED-BCBA-55445EB7AB3B}" type="parTrans" cxnId="{815B8F5A-B323-4D63-9797-7627E81F9108}">
      <dgm:prSet/>
      <dgm:spPr/>
      <dgm:t>
        <a:bodyPr/>
        <a:lstStyle/>
        <a:p>
          <a:endParaRPr lang="it-IT"/>
        </a:p>
      </dgm:t>
    </dgm:pt>
    <dgm:pt modelId="{8FC7CCD4-5A07-4A79-830C-2245B946D4FC}" type="sibTrans" cxnId="{815B8F5A-B323-4D63-9797-7627E81F9108}">
      <dgm:prSet/>
      <dgm:spPr/>
      <dgm:t>
        <a:bodyPr/>
        <a:lstStyle/>
        <a:p>
          <a:endParaRPr lang="it-IT"/>
        </a:p>
      </dgm:t>
    </dgm:pt>
    <dgm:pt modelId="{788DD263-D5EA-4012-8B14-F75696F11877}">
      <dgm:prSet phldrT="[Testo]"/>
      <dgm:spPr/>
      <dgm:t>
        <a:bodyPr/>
        <a:lstStyle/>
        <a:p>
          <a:r>
            <a:rPr lang="it-IT" dirty="0"/>
            <a:t>Può essere detenuta nell’esercizio dell’impresa</a:t>
          </a:r>
        </a:p>
      </dgm:t>
    </dgm:pt>
    <dgm:pt modelId="{43FDEC0A-7A7B-46BB-9D79-5636EDEEE764}" type="parTrans" cxnId="{4F71D41D-E95E-409D-B50D-AE940F7056CC}">
      <dgm:prSet/>
      <dgm:spPr/>
      <dgm:t>
        <a:bodyPr/>
        <a:lstStyle/>
        <a:p>
          <a:endParaRPr lang="it-IT"/>
        </a:p>
      </dgm:t>
    </dgm:pt>
    <dgm:pt modelId="{C7F401CF-9A7B-4BA4-BAE4-B5C61DFD1A7B}" type="sibTrans" cxnId="{4F71D41D-E95E-409D-B50D-AE940F7056CC}">
      <dgm:prSet/>
      <dgm:spPr/>
      <dgm:t>
        <a:bodyPr/>
        <a:lstStyle/>
        <a:p>
          <a:endParaRPr lang="it-IT"/>
        </a:p>
      </dgm:t>
    </dgm:pt>
    <dgm:pt modelId="{FFBEF884-AF5D-4DEC-BAB7-C6595F50BEDE}">
      <dgm:prSet phldrT="[Testo]"/>
      <dgm:spPr/>
      <dgm:t>
        <a:bodyPr/>
        <a:lstStyle/>
        <a:p>
          <a:r>
            <a:rPr lang="it-IT" dirty="0"/>
            <a:t>Da società di persone, di capitali e anche da cooperative</a:t>
          </a:r>
        </a:p>
      </dgm:t>
    </dgm:pt>
    <dgm:pt modelId="{2A8743F2-2050-463A-A8E2-9CE6D1E8DAF7}" type="parTrans" cxnId="{EF3BAE51-1517-4265-9738-BA9E96E5AD93}">
      <dgm:prSet/>
      <dgm:spPr/>
      <dgm:t>
        <a:bodyPr/>
        <a:lstStyle/>
        <a:p>
          <a:endParaRPr lang="it-IT"/>
        </a:p>
      </dgm:t>
    </dgm:pt>
    <dgm:pt modelId="{2BC5FDD7-9EF1-4891-A243-E54784AB461E}" type="sibTrans" cxnId="{EF3BAE51-1517-4265-9738-BA9E96E5AD93}">
      <dgm:prSet/>
      <dgm:spPr/>
      <dgm:t>
        <a:bodyPr/>
        <a:lstStyle/>
        <a:p>
          <a:endParaRPr lang="it-IT"/>
        </a:p>
      </dgm:t>
    </dgm:pt>
    <dgm:pt modelId="{DBFFE88D-AF0E-4397-8990-09F10A1258F0}" type="pres">
      <dgm:prSet presAssocID="{7CD17403-ACEB-4D79-810E-C5B74DA6B186}" presName="outerComposite" presStyleCnt="0">
        <dgm:presLayoutVars>
          <dgm:chMax val="5"/>
          <dgm:dir/>
          <dgm:resizeHandles val="exact"/>
        </dgm:presLayoutVars>
      </dgm:prSet>
      <dgm:spPr/>
    </dgm:pt>
    <dgm:pt modelId="{5EC10878-506F-4BD8-9F7E-B5C1A1952A34}" type="pres">
      <dgm:prSet presAssocID="{7CD17403-ACEB-4D79-810E-C5B74DA6B186}" presName="dummyMaxCanvas" presStyleCnt="0">
        <dgm:presLayoutVars/>
      </dgm:prSet>
      <dgm:spPr/>
    </dgm:pt>
    <dgm:pt modelId="{29A9D284-061C-43A0-B073-7862448ADFEB}" type="pres">
      <dgm:prSet presAssocID="{7CD17403-ACEB-4D79-810E-C5B74DA6B186}" presName="ThreeNodes_1" presStyleLbl="node1" presStyleIdx="0" presStyleCnt="3">
        <dgm:presLayoutVars>
          <dgm:bulletEnabled val="1"/>
        </dgm:presLayoutVars>
      </dgm:prSet>
      <dgm:spPr/>
    </dgm:pt>
    <dgm:pt modelId="{8A88E39C-30BF-4D70-A211-81D0A606305A}" type="pres">
      <dgm:prSet presAssocID="{7CD17403-ACEB-4D79-810E-C5B74DA6B186}" presName="ThreeNodes_2" presStyleLbl="node1" presStyleIdx="1" presStyleCnt="3">
        <dgm:presLayoutVars>
          <dgm:bulletEnabled val="1"/>
        </dgm:presLayoutVars>
      </dgm:prSet>
      <dgm:spPr/>
    </dgm:pt>
    <dgm:pt modelId="{8568CBB3-6464-4218-8DC4-3DE35001AE15}" type="pres">
      <dgm:prSet presAssocID="{7CD17403-ACEB-4D79-810E-C5B74DA6B186}" presName="ThreeNodes_3" presStyleLbl="node1" presStyleIdx="2" presStyleCnt="3">
        <dgm:presLayoutVars>
          <dgm:bulletEnabled val="1"/>
        </dgm:presLayoutVars>
      </dgm:prSet>
      <dgm:spPr/>
    </dgm:pt>
    <dgm:pt modelId="{6BB24AEF-A87A-4B92-9530-3DA5814B4A91}" type="pres">
      <dgm:prSet presAssocID="{7CD17403-ACEB-4D79-810E-C5B74DA6B186}" presName="ThreeConn_1-2" presStyleLbl="fgAccFollowNode1" presStyleIdx="0" presStyleCnt="2">
        <dgm:presLayoutVars>
          <dgm:bulletEnabled val="1"/>
        </dgm:presLayoutVars>
      </dgm:prSet>
      <dgm:spPr/>
    </dgm:pt>
    <dgm:pt modelId="{14C19AB2-30CE-4A7F-BCE1-D34D7CDA2C39}" type="pres">
      <dgm:prSet presAssocID="{7CD17403-ACEB-4D79-810E-C5B74DA6B186}" presName="ThreeConn_2-3" presStyleLbl="fgAccFollowNode1" presStyleIdx="1" presStyleCnt="2">
        <dgm:presLayoutVars>
          <dgm:bulletEnabled val="1"/>
        </dgm:presLayoutVars>
      </dgm:prSet>
      <dgm:spPr/>
    </dgm:pt>
    <dgm:pt modelId="{286231D6-C061-4922-A886-19811441C9C5}" type="pres">
      <dgm:prSet presAssocID="{7CD17403-ACEB-4D79-810E-C5B74DA6B186}" presName="ThreeNodes_1_text" presStyleLbl="node1" presStyleIdx="2" presStyleCnt="3">
        <dgm:presLayoutVars>
          <dgm:bulletEnabled val="1"/>
        </dgm:presLayoutVars>
      </dgm:prSet>
      <dgm:spPr/>
    </dgm:pt>
    <dgm:pt modelId="{2C843FE9-4549-4959-9FC8-36DFBE5ABB14}" type="pres">
      <dgm:prSet presAssocID="{7CD17403-ACEB-4D79-810E-C5B74DA6B186}" presName="ThreeNodes_2_text" presStyleLbl="node1" presStyleIdx="2" presStyleCnt="3">
        <dgm:presLayoutVars>
          <dgm:bulletEnabled val="1"/>
        </dgm:presLayoutVars>
      </dgm:prSet>
      <dgm:spPr/>
    </dgm:pt>
    <dgm:pt modelId="{31405695-954E-4A31-B64C-05D6BA3F00D6}" type="pres">
      <dgm:prSet presAssocID="{7CD17403-ACEB-4D79-810E-C5B74DA6B186}" presName="ThreeNodes_3_text" presStyleLbl="node1" presStyleIdx="2" presStyleCnt="3">
        <dgm:presLayoutVars>
          <dgm:bulletEnabled val="1"/>
        </dgm:presLayoutVars>
      </dgm:prSet>
      <dgm:spPr/>
    </dgm:pt>
  </dgm:ptLst>
  <dgm:cxnLst>
    <dgm:cxn modelId="{93DC4115-BA03-40DF-8F1F-782E63DE39B8}" type="presOf" srcId="{FFBEF884-AF5D-4DEC-BAB7-C6595F50BEDE}" destId="{31405695-954E-4A31-B64C-05D6BA3F00D6}" srcOrd="1" destOrd="0" presId="urn:microsoft.com/office/officeart/2005/8/layout/vProcess5"/>
    <dgm:cxn modelId="{4F71D41D-E95E-409D-B50D-AE940F7056CC}" srcId="{7CD17403-ACEB-4D79-810E-C5B74DA6B186}" destId="{788DD263-D5EA-4012-8B14-F75696F11877}" srcOrd="1" destOrd="0" parTransId="{43FDEC0A-7A7B-46BB-9D79-5636EDEEE764}" sibTransId="{C7F401CF-9A7B-4BA4-BAE4-B5C61DFD1A7B}"/>
    <dgm:cxn modelId="{260F1021-CD44-4890-9D4C-8AA03F4CB7EA}" type="presOf" srcId="{9B28BC6C-6BBC-4B36-8C1E-E2F203B61032}" destId="{29A9D284-061C-43A0-B073-7862448ADFEB}" srcOrd="0" destOrd="0" presId="urn:microsoft.com/office/officeart/2005/8/layout/vProcess5"/>
    <dgm:cxn modelId="{DED1412A-64E5-48CE-B9F8-E7D12CE02EC1}" type="presOf" srcId="{9B28BC6C-6BBC-4B36-8C1E-E2F203B61032}" destId="{286231D6-C061-4922-A886-19811441C9C5}" srcOrd="1" destOrd="0" presId="urn:microsoft.com/office/officeart/2005/8/layout/vProcess5"/>
    <dgm:cxn modelId="{79CF6234-561C-4295-9B4E-A8537C06D199}" type="presOf" srcId="{C7F401CF-9A7B-4BA4-BAE4-B5C61DFD1A7B}" destId="{14C19AB2-30CE-4A7F-BCE1-D34D7CDA2C39}" srcOrd="0" destOrd="0" presId="urn:microsoft.com/office/officeart/2005/8/layout/vProcess5"/>
    <dgm:cxn modelId="{1D4F6063-B9EE-44FC-B30F-CDFD98817D66}" type="presOf" srcId="{788DD263-D5EA-4012-8B14-F75696F11877}" destId="{2C843FE9-4549-4959-9FC8-36DFBE5ABB14}" srcOrd="1" destOrd="0" presId="urn:microsoft.com/office/officeart/2005/8/layout/vProcess5"/>
    <dgm:cxn modelId="{EF3BAE51-1517-4265-9738-BA9E96E5AD93}" srcId="{7CD17403-ACEB-4D79-810E-C5B74DA6B186}" destId="{FFBEF884-AF5D-4DEC-BAB7-C6595F50BEDE}" srcOrd="2" destOrd="0" parTransId="{2A8743F2-2050-463A-A8E2-9CE6D1E8DAF7}" sibTransId="{2BC5FDD7-9EF1-4891-A243-E54784AB461E}"/>
    <dgm:cxn modelId="{CC499259-E2A3-437D-A137-A9EEAAA025A8}" type="presOf" srcId="{788DD263-D5EA-4012-8B14-F75696F11877}" destId="{8A88E39C-30BF-4D70-A211-81D0A606305A}" srcOrd="0" destOrd="0" presId="urn:microsoft.com/office/officeart/2005/8/layout/vProcess5"/>
    <dgm:cxn modelId="{815B8F5A-B323-4D63-9797-7627E81F9108}" srcId="{7CD17403-ACEB-4D79-810E-C5B74DA6B186}" destId="{9B28BC6C-6BBC-4B36-8C1E-E2F203B61032}" srcOrd="0" destOrd="0" parTransId="{C4E79D78-4A3D-47ED-BCBA-55445EB7AB3B}" sibTransId="{8FC7CCD4-5A07-4A79-830C-2245B946D4FC}"/>
    <dgm:cxn modelId="{59078181-E533-4742-A2C6-CF0295DFD09A}" type="presOf" srcId="{7CD17403-ACEB-4D79-810E-C5B74DA6B186}" destId="{DBFFE88D-AF0E-4397-8990-09F10A1258F0}" srcOrd="0" destOrd="0" presId="urn:microsoft.com/office/officeart/2005/8/layout/vProcess5"/>
    <dgm:cxn modelId="{41AC76B9-9637-4CF9-9BA3-4749C1078750}" type="presOf" srcId="{FFBEF884-AF5D-4DEC-BAB7-C6595F50BEDE}" destId="{8568CBB3-6464-4218-8DC4-3DE35001AE15}" srcOrd="0" destOrd="0" presId="urn:microsoft.com/office/officeart/2005/8/layout/vProcess5"/>
    <dgm:cxn modelId="{2980CFCB-7F3A-494F-AB93-F3450A79385C}" type="presOf" srcId="{8FC7CCD4-5A07-4A79-830C-2245B946D4FC}" destId="{6BB24AEF-A87A-4B92-9530-3DA5814B4A91}" srcOrd="0" destOrd="0" presId="urn:microsoft.com/office/officeart/2005/8/layout/vProcess5"/>
    <dgm:cxn modelId="{8277827B-EAB7-4640-868A-6E089047A8E2}" type="presParOf" srcId="{DBFFE88D-AF0E-4397-8990-09F10A1258F0}" destId="{5EC10878-506F-4BD8-9F7E-B5C1A1952A34}" srcOrd="0" destOrd="0" presId="urn:microsoft.com/office/officeart/2005/8/layout/vProcess5"/>
    <dgm:cxn modelId="{ED8AD45F-8CB9-4552-9341-5B9AC890AF6B}" type="presParOf" srcId="{DBFFE88D-AF0E-4397-8990-09F10A1258F0}" destId="{29A9D284-061C-43A0-B073-7862448ADFEB}" srcOrd="1" destOrd="0" presId="urn:microsoft.com/office/officeart/2005/8/layout/vProcess5"/>
    <dgm:cxn modelId="{F1D91F99-B773-44C5-A544-DD64E75D6115}" type="presParOf" srcId="{DBFFE88D-AF0E-4397-8990-09F10A1258F0}" destId="{8A88E39C-30BF-4D70-A211-81D0A606305A}" srcOrd="2" destOrd="0" presId="urn:microsoft.com/office/officeart/2005/8/layout/vProcess5"/>
    <dgm:cxn modelId="{90EB4487-E12D-4301-93FF-0BEE4FD28C6A}" type="presParOf" srcId="{DBFFE88D-AF0E-4397-8990-09F10A1258F0}" destId="{8568CBB3-6464-4218-8DC4-3DE35001AE15}" srcOrd="3" destOrd="0" presId="urn:microsoft.com/office/officeart/2005/8/layout/vProcess5"/>
    <dgm:cxn modelId="{C5D6DAA8-2923-4640-B9F6-6255298CD1C5}" type="presParOf" srcId="{DBFFE88D-AF0E-4397-8990-09F10A1258F0}" destId="{6BB24AEF-A87A-4B92-9530-3DA5814B4A91}" srcOrd="4" destOrd="0" presId="urn:microsoft.com/office/officeart/2005/8/layout/vProcess5"/>
    <dgm:cxn modelId="{33DE06C3-BF4B-4502-B4C0-75DD361E7298}" type="presParOf" srcId="{DBFFE88D-AF0E-4397-8990-09F10A1258F0}" destId="{14C19AB2-30CE-4A7F-BCE1-D34D7CDA2C39}" srcOrd="5" destOrd="0" presId="urn:microsoft.com/office/officeart/2005/8/layout/vProcess5"/>
    <dgm:cxn modelId="{EDF2014D-6C53-48DE-BF03-EF88CC0A48B3}" type="presParOf" srcId="{DBFFE88D-AF0E-4397-8990-09F10A1258F0}" destId="{286231D6-C061-4922-A886-19811441C9C5}" srcOrd="6" destOrd="0" presId="urn:microsoft.com/office/officeart/2005/8/layout/vProcess5"/>
    <dgm:cxn modelId="{35CABD7A-A1FF-4FB6-B31D-ACA6FD30F743}" type="presParOf" srcId="{DBFFE88D-AF0E-4397-8990-09F10A1258F0}" destId="{2C843FE9-4549-4959-9FC8-36DFBE5ABB14}" srcOrd="7" destOrd="0" presId="urn:microsoft.com/office/officeart/2005/8/layout/vProcess5"/>
    <dgm:cxn modelId="{D620F547-EA1B-4998-9DFD-26E68F588E66}" type="presParOf" srcId="{DBFFE88D-AF0E-4397-8990-09F10A1258F0}" destId="{31405695-954E-4A31-B64C-05D6BA3F00D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1E071A7-F956-4EC9-8AD5-B9682CB1762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FDB0D9A2-87A2-41CB-ACAF-B771C7D99A5A}">
      <dgm:prSet phldrT="[Testo]"/>
      <dgm:spPr/>
      <dgm:t>
        <a:bodyPr/>
        <a:lstStyle/>
        <a:p>
          <a:r>
            <a:rPr lang="it-IT" dirty="0"/>
            <a:t>L’intera compagine sociale</a:t>
          </a:r>
        </a:p>
      </dgm:t>
    </dgm:pt>
    <dgm:pt modelId="{8D441A42-1C96-4A0B-BE54-2C9EEC9654F6}" type="parTrans" cxnId="{B67505DB-97F7-4AFE-8624-FC5254FB1EE5}">
      <dgm:prSet/>
      <dgm:spPr/>
      <dgm:t>
        <a:bodyPr/>
        <a:lstStyle/>
        <a:p>
          <a:endParaRPr lang="it-IT"/>
        </a:p>
      </dgm:t>
    </dgm:pt>
    <dgm:pt modelId="{191F73A7-5B41-4C31-BCDF-ED5186B222C5}" type="sibTrans" cxnId="{B67505DB-97F7-4AFE-8624-FC5254FB1EE5}">
      <dgm:prSet/>
      <dgm:spPr/>
      <dgm:t>
        <a:bodyPr/>
        <a:lstStyle/>
        <a:p>
          <a:endParaRPr lang="it-IT"/>
        </a:p>
      </dgm:t>
    </dgm:pt>
    <dgm:pt modelId="{C726C556-D253-4823-B899-A6CD72E51CF9}">
      <dgm:prSet phldrT="[Testo]"/>
      <dgm:spPr/>
      <dgm:t>
        <a:bodyPr/>
        <a:lstStyle/>
        <a:p>
          <a:r>
            <a:rPr lang="it-IT" dirty="0"/>
            <a:t>Doveva esistere al 30 settembre 2025</a:t>
          </a:r>
        </a:p>
      </dgm:t>
    </dgm:pt>
    <dgm:pt modelId="{5C769FE1-A31D-425F-9E56-4C966E827BAC}" type="parTrans" cxnId="{A666C9A3-F309-44AB-9180-EB858AF9DCB5}">
      <dgm:prSet/>
      <dgm:spPr/>
      <dgm:t>
        <a:bodyPr/>
        <a:lstStyle/>
        <a:p>
          <a:endParaRPr lang="it-IT"/>
        </a:p>
      </dgm:t>
    </dgm:pt>
    <dgm:pt modelId="{9C6CB102-D4F1-46CE-B861-9A854D00C863}" type="sibTrans" cxnId="{A666C9A3-F309-44AB-9180-EB858AF9DCB5}">
      <dgm:prSet/>
      <dgm:spPr/>
      <dgm:t>
        <a:bodyPr/>
        <a:lstStyle/>
        <a:p>
          <a:endParaRPr lang="it-IT"/>
        </a:p>
      </dgm:t>
    </dgm:pt>
    <dgm:pt modelId="{6E18A5DF-87F1-47B7-9CFE-F4E894D3DC2A}">
      <dgm:prSet phldrT="[Testo]"/>
      <dgm:spPr/>
      <dgm:t>
        <a:bodyPr/>
        <a:lstStyle/>
        <a:p>
          <a:r>
            <a:rPr lang="it-IT" dirty="0"/>
            <a:t>Anche con percentuali differenti</a:t>
          </a:r>
        </a:p>
      </dgm:t>
    </dgm:pt>
    <dgm:pt modelId="{E4E231CF-96BD-4D95-9B1B-6C2B8598FEA5}" type="parTrans" cxnId="{09E65F4E-A69D-4FDE-ADDC-C6139501696F}">
      <dgm:prSet/>
      <dgm:spPr/>
      <dgm:t>
        <a:bodyPr/>
        <a:lstStyle/>
        <a:p>
          <a:endParaRPr lang="it-IT"/>
        </a:p>
      </dgm:t>
    </dgm:pt>
    <dgm:pt modelId="{D3E0B1BA-3DD8-4C45-86A9-7C47D68FB1C8}" type="sibTrans" cxnId="{09E65F4E-A69D-4FDE-ADDC-C6139501696F}">
      <dgm:prSet/>
      <dgm:spPr/>
      <dgm:t>
        <a:bodyPr/>
        <a:lstStyle/>
        <a:p>
          <a:endParaRPr lang="it-IT"/>
        </a:p>
      </dgm:t>
    </dgm:pt>
    <dgm:pt modelId="{DFF0E4DC-C610-4B94-B048-3DA850DC776D}" type="pres">
      <dgm:prSet presAssocID="{C1E071A7-F956-4EC9-8AD5-B9682CB17625}" presName="CompostProcess" presStyleCnt="0">
        <dgm:presLayoutVars>
          <dgm:dir/>
          <dgm:resizeHandles val="exact"/>
        </dgm:presLayoutVars>
      </dgm:prSet>
      <dgm:spPr/>
    </dgm:pt>
    <dgm:pt modelId="{3D145D67-326B-41FD-95F2-F5B789B1ED23}" type="pres">
      <dgm:prSet presAssocID="{C1E071A7-F956-4EC9-8AD5-B9682CB17625}" presName="arrow" presStyleLbl="bgShp" presStyleIdx="0" presStyleCnt="1"/>
      <dgm:spPr/>
    </dgm:pt>
    <dgm:pt modelId="{47A4022D-1019-4272-93E8-48327D24FA3B}" type="pres">
      <dgm:prSet presAssocID="{C1E071A7-F956-4EC9-8AD5-B9682CB17625}" presName="linearProcess" presStyleCnt="0"/>
      <dgm:spPr/>
    </dgm:pt>
    <dgm:pt modelId="{DFC7A0AE-F336-4339-93AC-7558227A9127}" type="pres">
      <dgm:prSet presAssocID="{FDB0D9A2-87A2-41CB-ACAF-B771C7D99A5A}" presName="textNode" presStyleLbl="node1" presStyleIdx="0" presStyleCnt="3">
        <dgm:presLayoutVars>
          <dgm:bulletEnabled val="1"/>
        </dgm:presLayoutVars>
      </dgm:prSet>
      <dgm:spPr/>
    </dgm:pt>
    <dgm:pt modelId="{080A513F-46FB-4BAC-B3CF-243E65508E40}" type="pres">
      <dgm:prSet presAssocID="{191F73A7-5B41-4C31-BCDF-ED5186B222C5}" presName="sibTrans" presStyleCnt="0"/>
      <dgm:spPr/>
    </dgm:pt>
    <dgm:pt modelId="{2B0F3328-EAEF-4BDB-A016-DDE7D3E6E2A0}" type="pres">
      <dgm:prSet presAssocID="{C726C556-D253-4823-B899-A6CD72E51CF9}" presName="textNode" presStyleLbl="node1" presStyleIdx="1" presStyleCnt="3">
        <dgm:presLayoutVars>
          <dgm:bulletEnabled val="1"/>
        </dgm:presLayoutVars>
      </dgm:prSet>
      <dgm:spPr/>
    </dgm:pt>
    <dgm:pt modelId="{0CB55A5B-C8D5-4E2E-B754-34D520A254B3}" type="pres">
      <dgm:prSet presAssocID="{9C6CB102-D4F1-46CE-B861-9A854D00C863}" presName="sibTrans" presStyleCnt="0"/>
      <dgm:spPr/>
    </dgm:pt>
    <dgm:pt modelId="{AA4389DB-9D6F-44D5-A8D3-E7060A086A82}" type="pres">
      <dgm:prSet presAssocID="{6E18A5DF-87F1-47B7-9CFE-F4E894D3DC2A}" presName="textNode" presStyleLbl="node1" presStyleIdx="2" presStyleCnt="3">
        <dgm:presLayoutVars>
          <dgm:bulletEnabled val="1"/>
        </dgm:presLayoutVars>
      </dgm:prSet>
      <dgm:spPr/>
    </dgm:pt>
  </dgm:ptLst>
  <dgm:cxnLst>
    <dgm:cxn modelId="{81EE7B1C-3C90-4FA2-B817-B7323DB4228A}" type="presOf" srcId="{C726C556-D253-4823-B899-A6CD72E51CF9}" destId="{2B0F3328-EAEF-4BDB-A016-DDE7D3E6E2A0}" srcOrd="0" destOrd="0" presId="urn:microsoft.com/office/officeart/2005/8/layout/hProcess9"/>
    <dgm:cxn modelId="{B0B51D4B-0F67-4885-A87F-63502722F99F}" type="presOf" srcId="{6E18A5DF-87F1-47B7-9CFE-F4E894D3DC2A}" destId="{AA4389DB-9D6F-44D5-A8D3-E7060A086A82}" srcOrd="0" destOrd="0" presId="urn:microsoft.com/office/officeart/2005/8/layout/hProcess9"/>
    <dgm:cxn modelId="{09E65F4E-A69D-4FDE-ADDC-C6139501696F}" srcId="{C1E071A7-F956-4EC9-8AD5-B9682CB17625}" destId="{6E18A5DF-87F1-47B7-9CFE-F4E894D3DC2A}" srcOrd="2" destOrd="0" parTransId="{E4E231CF-96BD-4D95-9B1B-6C2B8598FEA5}" sibTransId="{D3E0B1BA-3DD8-4C45-86A9-7C47D68FB1C8}"/>
    <dgm:cxn modelId="{8B70238A-22D5-4A95-96BE-FF92380A5177}" type="presOf" srcId="{FDB0D9A2-87A2-41CB-ACAF-B771C7D99A5A}" destId="{DFC7A0AE-F336-4339-93AC-7558227A9127}" srcOrd="0" destOrd="0" presId="urn:microsoft.com/office/officeart/2005/8/layout/hProcess9"/>
    <dgm:cxn modelId="{A666C9A3-F309-44AB-9180-EB858AF9DCB5}" srcId="{C1E071A7-F956-4EC9-8AD5-B9682CB17625}" destId="{C726C556-D253-4823-B899-A6CD72E51CF9}" srcOrd="1" destOrd="0" parTransId="{5C769FE1-A31D-425F-9E56-4C966E827BAC}" sibTransId="{9C6CB102-D4F1-46CE-B861-9A854D00C863}"/>
    <dgm:cxn modelId="{B67505DB-97F7-4AFE-8624-FC5254FB1EE5}" srcId="{C1E071A7-F956-4EC9-8AD5-B9682CB17625}" destId="{FDB0D9A2-87A2-41CB-ACAF-B771C7D99A5A}" srcOrd="0" destOrd="0" parTransId="{8D441A42-1C96-4A0B-BE54-2C9EEC9654F6}" sibTransId="{191F73A7-5B41-4C31-BCDF-ED5186B222C5}"/>
    <dgm:cxn modelId="{34DA15F1-FD73-4EE5-9A8C-11BD8D9B37ED}" type="presOf" srcId="{C1E071A7-F956-4EC9-8AD5-B9682CB17625}" destId="{DFF0E4DC-C610-4B94-B048-3DA850DC776D}" srcOrd="0" destOrd="0" presId="urn:microsoft.com/office/officeart/2005/8/layout/hProcess9"/>
    <dgm:cxn modelId="{C3B756EF-978A-4331-AE72-D887ABFE54F7}" type="presParOf" srcId="{DFF0E4DC-C610-4B94-B048-3DA850DC776D}" destId="{3D145D67-326B-41FD-95F2-F5B789B1ED23}" srcOrd="0" destOrd="0" presId="urn:microsoft.com/office/officeart/2005/8/layout/hProcess9"/>
    <dgm:cxn modelId="{04213D75-92F5-4ECA-A47D-EFEEF2D79A18}" type="presParOf" srcId="{DFF0E4DC-C610-4B94-B048-3DA850DC776D}" destId="{47A4022D-1019-4272-93E8-48327D24FA3B}" srcOrd="1" destOrd="0" presId="urn:microsoft.com/office/officeart/2005/8/layout/hProcess9"/>
    <dgm:cxn modelId="{DD081ED7-6CF4-4C35-94E9-40331AF37BC0}" type="presParOf" srcId="{47A4022D-1019-4272-93E8-48327D24FA3B}" destId="{DFC7A0AE-F336-4339-93AC-7558227A9127}" srcOrd="0" destOrd="0" presId="urn:microsoft.com/office/officeart/2005/8/layout/hProcess9"/>
    <dgm:cxn modelId="{4754A22F-5948-4BBA-A5EF-429515932610}" type="presParOf" srcId="{47A4022D-1019-4272-93E8-48327D24FA3B}" destId="{080A513F-46FB-4BAC-B3CF-243E65508E40}" srcOrd="1" destOrd="0" presId="urn:microsoft.com/office/officeart/2005/8/layout/hProcess9"/>
    <dgm:cxn modelId="{DDDB7960-AC09-415A-A111-29E7FC8E2544}" type="presParOf" srcId="{47A4022D-1019-4272-93E8-48327D24FA3B}" destId="{2B0F3328-EAEF-4BDB-A016-DDE7D3E6E2A0}" srcOrd="2" destOrd="0" presId="urn:microsoft.com/office/officeart/2005/8/layout/hProcess9"/>
    <dgm:cxn modelId="{0B71F2C4-0FFE-4D36-90E2-FA94918C98F4}" type="presParOf" srcId="{47A4022D-1019-4272-93E8-48327D24FA3B}" destId="{0CB55A5B-C8D5-4E2E-B754-34D520A254B3}" srcOrd="3" destOrd="0" presId="urn:microsoft.com/office/officeart/2005/8/layout/hProcess9"/>
    <dgm:cxn modelId="{AC25589F-0CE6-48F2-B7FA-5D330CB35258}" type="presParOf" srcId="{47A4022D-1019-4272-93E8-48327D24FA3B}" destId="{AA4389DB-9D6F-44D5-A8D3-E7060A086A8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50AA393-E99E-4A95-8002-BC31BAAC312B}"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it-IT"/>
        </a:p>
      </dgm:t>
    </dgm:pt>
    <dgm:pt modelId="{04A7934F-789A-46F1-9E7F-C0D099271CC5}">
      <dgm:prSet phldrT="[Testo]"/>
      <dgm:spPr/>
      <dgm:t>
        <a:bodyPr/>
        <a:lstStyle/>
        <a:p>
          <a:r>
            <a:rPr lang="it-IT" baseline="0" dirty="0">
              <a:solidFill>
                <a:schemeClr val="tx1"/>
              </a:solidFill>
            </a:rPr>
            <a:t>Assegnazione ai soci</a:t>
          </a:r>
        </a:p>
      </dgm:t>
    </dgm:pt>
    <dgm:pt modelId="{D811D301-18DD-4508-AC18-318F99CE52D6}" type="parTrans" cxnId="{57E42CA7-3368-4AD4-A5DA-F6D02E4A8E06}">
      <dgm:prSet/>
      <dgm:spPr/>
      <dgm:t>
        <a:bodyPr/>
        <a:lstStyle/>
        <a:p>
          <a:endParaRPr lang="it-IT"/>
        </a:p>
      </dgm:t>
    </dgm:pt>
    <dgm:pt modelId="{73E32CB5-401A-42C8-940A-71F3CBE7F5B9}" type="sibTrans" cxnId="{57E42CA7-3368-4AD4-A5DA-F6D02E4A8E06}">
      <dgm:prSet/>
      <dgm:spPr/>
      <dgm:t>
        <a:bodyPr/>
        <a:lstStyle/>
        <a:p>
          <a:endParaRPr lang="it-IT"/>
        </a:p>
      </dgm:t>
    </dgm:pt>
    <dgm:pt modelId="{6F0EA32B-ACF2-41D2-8959-39AC28D6DF0D}">
      <dgm:prSet phldrT="[Testo]"/>
      <dgm:spPr/>
      <dgm:t>
        <a:bodyPr/>
        <a:lstStyle/>
        <a:p>
          <a:r>
            <a:rPr lang="it-IT" baseline="0" dirty="0">
              <a:solidFill>
                <a:schemeClr val="tx1"/>
              </a:solidFill>
            </a:rPr>
            <a:t>che rivestivano tale qualifica anche alla data del 30 settembre 2025 </a:t>
          </a:r>
        </a:p>
      </dgm:t>
    </dgm:pt>
    <dgm:pt modelId="{B9A0BA56-F019-4C91-BF69-C0BBD1920A7F}" type="parTrans" cxnId="{D7E38637-0C44-4501-89B6-1F85CDD5CF30}">
      <dgm:prSet/>
      <dgm:spPr/>
      <dgm:t>
        <a:bodyPr/>
        <a:lstStyle/>
        <a:p>
          <a:endParaRPr lang="it-IT"/>
        </a:p>
      </dgm:t>
    </dgm:pt>
    <dgm:pt modelId="{408BF589-1365-4F3B-92D3-F2C42579C12F}" type="sibTrans" cxnId="{D7E38637-0C44-4501-89B6-1F85CDD5CF30}">
      <dgm:prSet/>
      <dgm:spPr/>
      <dgm:t>
        <a:bodyPr/>
        <a:lstStyle/>
        <a:p>
          <a:endParaRPr lang="it-IT"/>
        </a:p>
      </dgm:t>
    </dgm:pt>
    <dgm:pt modelId="{02726E75-3331-4667-879F-1065795B93B8}">
      <dgm:prSet phldrT="[Testo]"/>
      <dgm:spPr/>
      <dgm:t>
        <a:bodyPr/>
        <a:lstStyle/>
        <a:p>
          <a:r>
            <a:rPr lang="it-IT" baseline="0" dirty="0">
              <a:solidFill>
                <a:schemeClr val="tx1"/>
              </a:solidFill>
            </a:rPr>
            <a:t>Esclusione: atto di assegnazione ad un socio divenuto tale il 10 novembre 2025</a:t>
          </a:r>
        </a:p>
      </dgm:t>
    </dgm:pt>
    <dgm:pt modelId="{485BDB0F-7532-424C-A414-A4181B243FF3}" type="parTrans" cxnId="{F13A9DBD-9256-4B00-9D9E-B0246B08D8DE}">
      <dgm:prSet/>
      <dgm:spPr/>
      <dgm:t>
        <a:bodyPr/>
        <a:lstStyle/>
        <a:p>
          <a:endParaRPr lang="it-IT"/>
        </a:p>
      </dgm:t>
    </dgm:pt>
    <dgm:pt modelId="{C767F3F8-72CA-4E22-B09F-AB378E8C0846}" type="sibTrans" cxnId="{F13A9DBD-9256-4B00-9D9E-B0246B08D8DE}">
      <dgm:prSet/>
      <dgm:spPr/>
      <dgm:t>
        <a:bodyPr/>
        <a:lstStyle/>
        <a:p>
          <a:endParaRPr lang="it-IT"/>
        </a:p>
      </dgm:t>
    </dgm:pt>
    <dgm:pt modelId="{F84FCD24-3A02-4781-8882-48CB63C4F931}" type="pres">
      <dgm:prSet presAssocID="{050AA393-E99E-4A95-8002-BC31BAAC312B}" presName="CompostProcess" presStyleCnt="0">
        <dgm:presLayoutVars>
          <dgm:dir/>
          <dgm:resizeHandles val="exact"/>
        </dgm:presLayoutVars>
      </dgm:prSet>
      <dgm:spPr/>
    </dgm:pt>
    <dgm:pt modelId="{B3154B31-DAEC-46F9-BD91-14296A6F5871}" type="pres">
      <dgm:prSet presAssocID="{050AA393-E99E-4A95-8002-BC31BAAC312B}" presName="arrow" presStyleLbl="bgShp" presStyleIdx="0" presStyleCnt="1"/>
      <dgm:spPr/>
    </dgm:pt>
    <dgm:pt modelId="{91400FAD-723A-44B9-A00E-E88D17E4C649}" type="pres">
      <dgm:prSet presAssocID="{050AA393-E99E-4A95-8002-BC31BAAC312B}" presName="linearProcess" presStyleCnt="0"/>
      <dgm:spPr/>
    </dgm:pt>
    <dgm:pt modelId="{A154490E-C28B-4C00-A729-3F1C51A335DD}" type="pres">
      <dgm:prSet presAssocID="{04A7934F-789A-46F1-9E7F-C0D099271CC5}" presName="textNode" presStyleLbl="node1" presStyleIdx="0" presStyleCnt="3">
        <dgm:presLayoutVars>
          <dgm:bulletEnabled val="1"/>
        </dgm:presLayoutVars>
      </dgm:prSet>
      <dgm:spPr/>
    </dgm:pt>
    <dgm:pt modelId="{29D2D2C7-2D06-4EC5-9016-619B8ADCB67F}" type="pres">
      <dgm:prSet presAssocID="{73E32CB5-401A-42C8-940A-71F3CBE7F5B9}" presName="sibTrans" presStyleCnt="0"/>
      <dgm:spPr/>
    </dgm:pt>
    <dgm:pt modelId="{7D7663D0-C475-489A-8399-51D6F82966A6}" type="pres">
      <dgm:prSet presAssocID="{6F0EA32B-ACF2-41D2-8959-39AC28D6DF0D}" presName="textNode" presStyleLbl="node1" presStyleIdx="1" presStyleCnt="3" custLinFactNeighborX="29553" custLinFactNeighborY="1274">
        <dgm:presLayoutVars>
          <dgm:bulletEnabled val="1"/>
        </dgm:presLayoutVars>
      </dgm:prSet>
      <dgm:spPr/>
    </dgm:pt>
    <dgm:pt modelId="{67CEF91F-22F8-43B6-94DC-EC6BDD948698}" type="pres">
      <dgm:prSet presAssocID="{408BF589-1365-4F3B-92D3-F2C42579C12F}" presName="sibTrans" presStyleCnt="0"/>
      <dgm:spPr/>
    </dgm:pt>
    <dgm:pt modelId="{BDF5F9A5-0C31-4BCC-ABC6-95530408BB14}" type="pres">
      <dgm:prSet presAssocID="{02726E75-3331-4667-879F-1065795B93B8}" presName="textNode" presStyleLbl="node1" presStyleIdx="2" presStyleCnt="3">
        <dgm:presLayoutVars>
          <dgm:bulletEnabled val="1"/>
        </dgm:presLayoutVars>
      </dgm:prSet>
      <dgm:spPr/>
    </dgm:pt>
  </dgm:ptLst>
  <dgm:cxnLst>
    <dgm:cxn modelId="{DE30EF02-4C11-405A-9BB1-9A1115C09ED2}" type="presOf" srcId="{04A7934F-789A-46F1-9E7F-C0D099271CC5}" destId="{A154490E-C28B-4C00-A729-3F1C51A335DD}" srcOrd="0" destOrd="0" presId="urn:microsoft.com/office/officeart/2005/8/layout/hProcess9"/>
    <dgm:cxn modelId="{48C9611A-A54B-4D06-A25A-538B13C1A67A}" type="presOf" srcId="{050AA393-E99E-4A95-8002-BC31BAAC312B}" destId="{F84FCD24-3A02-4781-8882-48CB63C4F931}" srcOrd="0" destOrd="0" presId="urn:microsoft.com/office/officeart/2005/8/layout/hProcess9"/>
    <dgm:cxn modelId="{D7E38637-0C44-4501-89B6-1F85CDD5CF30}" srcId="{050AA393-E99E-4A95-8002-BC31BAAC312B}" destId="{6F0EA32B-ACF2-41D2-8959-39AC28D6DF0D}" srcOrd="1" destOrd="0" parTransId="{B9A0BA56-F019-4C91-BF69-C0BBD1920A7F}" sibTransId="{408BF589-1365-4F3B-92D3-F2C42579C12F}"/>
    <dgm:cxn modelId="{57E42CA7-3368-4AD4-A5DA-F6D02E4A8E06}" srcId="{050AA393-E99E-4A95-8002-BC31BAAC312B}" destId="{04A7934F-789A-46F1-9E7F-C0D099271CC5}" srcOrd="0" destOrd="0" parTransId="{D811D301-18DD-4508-AC18-318F99CE52D6}" sibTransId="{73E32CB5-401A-42C8-940A-71F3CBE7F5B9}"/>
    <dgm:cxn modelId="{2CED34AF-899D-486D-9B4E-621B7E4B9397}" type="presOf" srcId="{02726E75-3331-4667-879F-1065795B93B8}" destId="{BDF5F9A5-0C31-4BCC-ABC6-95530408BB14}" srcOrd="0" destOrd="0" presId="urn:microsoft.com/office/officeart/2005/8/layout/hProcess9"/>
    <dgm:cxn modelId="{F13A9DBD-9256-4B00-9D9E-B0246B08D8DE}" srcId="{050AA393-E99E-4A95-8002-BC31BAAC312B}" destId="{02726E75-3331-4667-879F-1065795B93B8}" srcOrd="2" destOrd="0" parTransId="{485BDB0F-7532-424C-A414-A4181B243FF3}" sibTransId="{C767F3F8-72CA-4E22-B09F-AB378E8C0846}"/>
    <dgm:cxn modelId="{489737CF-852F-4ED4-B83E-0FA844EA64AE}" type="presOf" srcId="{6F0EA32B-ACF2-41D2-8959-39AC28D6DF0D}" destId="{7D7663D0-C475-489A-8399-51D6F82966A6}" srcOrd="0" destOrd="0" presId="urn:microsoft.com/office/officeart/2005/8/layout/hProcess9"/>
    <dgm:cxn modelId="{F2BF1049-74C7-40C3-87C4-9F1FE42BD802}" type="presParOf" srcId="{F84FCD24-3A02-4781-8882-48CB63C4F931}" destId="{B3154B31-DAEC-46F9-BD91-14296A6F5871}" srcOrd="0" destOrd="0" presId="urn:microsoft.com/office/officeart/2005/8/layout/hProcess9"/>
    <dgm:cxn modelId="{CBE74797-1000-46B1-A3D6-9D6C5494F7A7}" type="presParOf" srcId="{F84FCD24-3A02-4781-8882-48CB63C4F931}" destId="{91400FAD-723A-44B9-A00E-E88D17E4C649}" srcOrd="1" destOrd="0" presId="urn:microsoft.com/office/officeart/2005/8/layout/hProcess9"/>
    <dgm:cxn modelId="{0397A3B3-4B35-49AE-B6CE-57E39ABDB634}" type="presParOf" srcId="{91400FAD-723A-44B9-A00E-E88D17E4C649}" destId="{A154490E-C28B-4C00-A729-3F1C51A335DD}" srcOrd="0" destOrd="0" presId="urn:microsoft.com/office/officeart/2005/8/layout/hProcess9"/>
    <dgm:cxn modelId="{8C714D33-BDA1-42C1-A238-CA7BCFB1D9DF}" type="presParOf" srcId="{91400FAD-723A-44B9-A00E-E88D17E4C649}" destId="{29D2D2C7-2D06-4EC5-9016-619B8ADCB67F}" srcOrd="1" destOrd="0" presId="urn:microsoft.com/office/officeart/2005/8/layout/hProcess9"/>
    <dgm:cxn modelId="{C097F6C5-E120-425F-AE0D-56CFC55F0788}" type="presParOf" srcId="{91400FAD-723A-44B9-A00E-E88D17E4C649}" destId="{7D7663D0-C475-489A-8399-51D6F82966A6}" srcOrd="2" destOrd="0" presId="urn:microsoft.com/office/officeart/2005/8/layout/hProcess9"/>
    <dgm:cxn modelId="{7ABC1F98-D454-4D32-91E7-46A916E8FE0F}" type="presParOf" srcId="{91400FAD-723A-44B9-A00E-E88D17E4C649}" destId="{67CEF91F-22F8-43B6-94DC-EC6BDD948698}" srcOrd="3" destOrd="0" presId="urn:microsoft.com/office/officeart/2005/8/layout/hProcess9"/>
    <dgm:cxn modelId="{21AEFE37-15B1-452A-B290-3EEFFA2E1801}" type="presParOf" srcId="{91400FAD-723A-44B9-A00E-E88D17E4C649}" destId="{BDF5F9A5-0C31-4BCC-ABC6-95530408BB1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D87F93-4F00-4E3A-BC52-A6BE61A02C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C38558E3-B9F8-4356-9810-B1F70C6D25E3}">
      <dgm:prSet phldrT="[Testo]"/>
      <dgm:spPr/>
      <dgm:t>
        <a:bodyPr/>
        <a:lstStyle/>
        <a:p>
          <a:r>
            <a:rPr lang="it-IT" dirty="0"/>
            <a:t>Riserve</a:t>
          </a:r>
          <a:r>
            <a:rPr lang="it-IT" baseline="0" dirty="0"/>
            <a:t> che possono essere affrancate</a:t>
          </a:r>
          <a:endParaRPr lang="it-IT" dirty="0"/>
        </a:p>
      </dgm:t>
    </dgm:pt>
    <dgm:pt modelId="{003A36CF-86C9-431D-851E-4F53B9369E08}" type="parTrans" cxnId="{6F5FEAD0-75AF-4EA2-90FA-5CF90F68FA20}">
      <dgm:prSet/>
      <dgm:spPr/>
      <dgm:t>
        <a:bodyPr/>
        <a:lstStyle/>
        <a:p>
          <a:endParaRPr lang="it-IT"/>
        </a:p>
      </dgm:t>
    </dgm:pt>
    <dgm:pt modelId="{BF9EC4DF-68A0-4F4A-9DD4-F2D0D41DD5CD}" type="sibTrans" cxnId="{6F5FEAD0-75AF-4EA2-90FA-5CF90F68FA20}">
      <dgm:prSet/>
      <dgm:spPr/>
      <dgm:t>
        <a:bodyPr/>
        <a:lstStyle/>
        <a:p>
          <a:endParaRPr lang="it-IT"/>
        </a:p>
      </dgm:t>
    </dgm:pt>
    <dgm:pt modelId="{FD4377F6-952D-410E-850A-434F316D0339}">
      <dgm:prSet phldrT="[Testo]"/>
      <dgm:spPr/>
      <dgm:t>
        <a:bodyPr/>
        <a:lstStyle/>
        <a:p>
          <a:r>
            <a:rPr lang="it-IT" dirty="0"/>
            <a:t>Sia</a:t>
          </a:r>
          <a:r>
            <a:rPr lang="it-IT" baseline="0" dirty="0"/>
            <a:t> le riserve tassabili in ogni caso</a:t>
          </a:r>
          <a:endParaRPr lang="it-IT" dirty="0"/>
        </a:p>
      </dgm:t>
    </dgm:pt>
    <dgm:pt modelId="{E98F9E65-1087-4A75-B242-DFB789C9788F}" type="parTrans" cxnId="{C8959C6A-906A-4752-8125-7C38ED593216}">
      <dgm:prSet/>
      <dgm:spPr/>
      <dgm:t>
        <a:bodyPr/>
        <a:lstStyle/>
        <a:p>
          <a:endParaRPr lang="it-IT"/>
        </a:p>
      </dgm:t>
    </dgm:pt>
    <dgm:pt modelId="{73AF6EC5-E2C0-40BA-A5EA-81498A76EAA9}" type="sibTrans" cxnId="{C8959C6A-906A-4752-8125-7C38ED593216}">
      <dgm:prSet/>
      <dgm:spPr/>
      <dgm:t>
        <a:bodyPr/>
        <a:lstStyle/>
        <a:p>
          <a:endParaRPr lang="it-IT"/>
        </a:p>
      </dgm:t>
    </dgm:pt>
    <dgm:pt modelId="{0BF8F759-033D-4F33-B331-787731DC0F57}">
      <dgm:prSet phldrT="[Testo]"/>
      <dgm:spPr/>
      <dgm:t>
        <a:bodyPr/>
        <a:lstStyle/>
        <a:p>
          <a:r>
            <a:rPr lang="it-IT" dirty="0"/>
            <a:t>Sia le riserve tassabili solo in caso di distribuzione</a:t>
          </a:r>
        </a:p>
      </dgm:t>
    </dgm:pt>
    <dgm:pt modelId="{3E703361-13C1-4C76-B606-190AAC005857}" type="parTrans" cxnId="{A55A059D-AB8D-4844-B5FF-F61D76660FF4}">
      <dgm:prSet/>
      <dgm:spPr/>
      <dgm:t>
        <a:bodyPr/>
        <a:lstStyle/>
        <a:p>
          <a:endParaRPr lang="it-IT"/>
        </a:p>
      </dgm:t>
    </dgm:pt>
    <dgm:pt modelId="{D09F735C-DB69-4045-9275-ED91A7782382}" type="sibTrans" cxnId="{A55A059D-AB8D-4844-B5FF-F61D76660FF4}">
      <dgm:prSet/>
      <dgm:spPr/>
      <dgm:t>
        <a:bodyPr/>
        <a:lstStyle/>
        <a:p>
          <a:endParaRPr lang="it-IT"/>
        </a:p>
      </dgm:t>
    </dgm:pt>
    <dgm:pt modelId="{AF8C035A-F829-4BF6-A227-6DA82AFA8BBA}" type="pres">
      <dgm:prSet presAssocID="{F2D87F93-4F00-4E3A-BC52-A6BE61A02C3E}" presName="hierChild1" presStyleCnt="0">
        <dgm:presLayoutVars>
          <dgm:orgChart val="1"/>
          <dgm:chPref val="1"/>
          <dgm:dir/>
          <dgm:animOne val="branch"/>
          <dgm:animLvl val="lvl"/>
          <dgm:resizeHandles/>
        </dgm:presLayoutVars>
      </dgm:prSet>
      <dgm:spPr/>
    </dgm:pt>
    <dgm:pt modelId="{B3213160-CD4F-40BC-8CA3-377EB3FF85F9}" type="pres">
      <dgm:prSet presAssocID="{C38558E3-B9F8-4356-9810-B1F70C6D25E3}" presName="hierRoot1" presStyleCnt="0">
        <dgm:presLayoutVars>
          <dgm:hierBranch val="init"/>
        </dgm:presLayoutVars>
      </dgm:prSet>
      <dgm:spPr/>
    </dgm:pt>
    <dgm:pt modelId="{4A2B52B1-814A-4863-9CDE-C25E41E9B085}" type="pres">
      <dgm:prSet presAssocID="{C38558E3-B9F8-4356-9810-B1F70C6D25E3}" presName="rootComposite1" presStyleCnt="0"/>
      <dgm:spPr/>
    </dgm:pt>
    <dgm:pt modelId="{ED6150A8-F013-4742-9773-F9F0E0604C26}" type="pres">
      <dgm:prSet presAssocID="{C38558E3-B9F8-4356-9810-B1F70C6D25E3}" presName="rootText1" presStyleLbl="node0" presStyleIdx="0" presStyleCnt="1">
        <dgm:presLayoutVars>
          <dgm:chPref val="3"/>
        </dgm:presLayoutVars>
      </dgm:prSet>
      <dgm:spPr/>
    </dgm:pt>
    <dgm:pt modelId="{699E85E6-2AC4-4CD1-A19A-707D702A8DB4}" type="pres">
      <dgm:prSet presAssocID="{C38558E3-B9F8-4356-9810-B1F70C6D25E3}" presName="rootConnector1" presStyleLbl="node1" presStyleIdx="0" presStyleCnt="0"/>
      <dgm:spPr/>
    </dgm:pt>
    <dgm:pt modelId="{652740AB-226A-4653-922A-4F34218C01F9}" type="pres">
      <dgm:prSet presAssocID="{C38558E3-B9F8-4356-9810-B1F70C6D25E3}" presName="hierChild2" presStyleCnt="0"/>
      <dgm:spPr/>
    </dgm:pt>
    <dgm:pt modelId="{FEC1EB64-75B6-45BE-BCB1-A4C180B5125F}" type="pres">
      <dgm:prSet presAssocID="{E98F9E65-1087-4A75-B242-DFB789C9788F}" presName="Name37" presStyleLbl="parChTrans1D2" presStyleIdx="0" presStyleCnt="2"/>
      <dgm:spPr/>
    </dgm:pt>
    <dgm:pt modelId="{04682367-F003-452D-A161-F534863B81CA}" type="pres">
      <dgm:prSet presAssocID="{FD4377F6-952D-410E-850A-434F316D0339}" presName="hierRoot2" presStyleCnt="0">
        <dgm:presLayoutVars>
          <dgm:hierBranch val="init"/>
        </dgm:presLayoutVars>
      </dgm:prSet>
      <dgm:spPr/>
    </dgm:pt>
    <dgm:pt modelId="{CC319E7B-2EF9-4DDA-8CE6-51028F91F30E}" type="pres">
      <dgm:prSet presAssocID="{FD4377F6-952D-410E-850A-434F316D0339}" presName="rootComposite" presStyleCnt="0"/>
      <dgm:spPr/>
    </dgm:pt>
    <dgm:pt modelId="{4AAD176C-EAA0-48EC-B8BC-C3373548A863}" type="pres">
      <dgm:prSet presAssocID="{FD4377F6-952D-410E-850A-434F316D0339}" presName="rootText" presStyleLbl="node2" presStyleIdx="0" presStyleCnt="2">
        <dgm:presLayoutVars>
          <dgm:chPref val="3"/>
        </dgm:presLayoutVars>
      </dgm:prSet>
      <dgm:spPr/>
    </dgm:pt>
    <dgm:pt modelId="{4ACAE9C2-DAC5-4000-B306-D617FB556ABB}" type="pres">
      <dgm:prSet presAssocID="{FD4377F6-952D-410E-850A-434F316D0339}" presName="rootConnector" presStyleLbl="node2" presStyleIdx="0" presStyleCnt="2"/>
      <dgm:spPr/>
    </dgm:pt>
    <dgm:pt modelId="{F8FD0A12-95A5-47EA-A7D2-6197E394EB51}" type="pres">
      <dgm:prSet presAssocID="{FD4377F6-952D-410E-850A-434F316D0339}" presName="hierChild4" presStyleCnt="0"/>
      <dgm:spPr/>
    </dgm:pt>
    <dgm:pt modelId="{1471E14C-7DD5-440B-B335-6F6E772B164D}" type="pres">
      <dgm:prSet presAssocID="{FD4377F6-952D-410E-850A-434F316D0339}" presName="hierChild5" presStyleCnt="0"/>
      <dgm:spPr/>
    </dgm:pt>
    <dgm:pt modelId="{1260D9F1-C8D8-4D2D-A73D-9B9F4A4EA3A7}" type="pres">
      <dgm:prSet presAssocID="{3E703361-13C1-4C76-B606-190AAC005857}" presName="Name37" presStyleLbl="parChTrans1D2" presStyleIdx="1" presStyleCnt="2"/>
      <dgm:spPr/>
    </dgm:pt>
    <dgm:pt modelId="{E5E22CA1-116F-4014-8EDF-1BA88CA35B58}" type="pres">
      <dgm:prSet presAssocID="{0BF8F759-033D-4F33-B331-787731DC0F57}" presName="hierRoot2" presStyleCnt="0">
        <dgm:presLayoutVars>
          <dgm:hierBranch val="init"/>
        </dgm:presLayoutVars>
      </dgm:prSet>
      <dgm:spPr/>
    </dgm:pt>
    <dgm:pt modelId="{8731BE2D-96AC-44C2-9591-90D0E12FBCBD}" type="pres">
      <dgm:prSet presAssocID="{0BF8F759-033D-4F33-B331-787731DC0F57}" presName="rootComposite" presStyleCnt="0"/>
      <dgm:spPr/>
    </dgm:pt>
    <dgm:pt modelId="{78CA4435-8E9C-4633-A908-9FA2E8C65021}" type="pres">
      <dgm:prSet presAssocID="{0BF8F759-033D-4F33-B331-787731DC0F57}" presName="rootText" presStyleLbl="node2" presStyleIdx="1" presStyleCnt="2">
        <dgm:presLayoutVars>
          <dgm:chPref val="3"/>
        </dgm:presLayoutVars>
      </dgm:prSet>
      <dgm:spPr/>
    </dgm:pt>
    <dgm:pt modelId="{EA165DAA-2B31-4668-A06B-318F1F7A222E}" type="pres">
      <dgm:prSet presAssocID="{0BF8F759-033D-4F33-B331-787731DC0F57}" presName="rootConnector" presStyleLbl="node2" presStyleIdx="1" presStyleCnt="2"/>
      <dgm:spPr/>
    </dgm:pt>
    <dgm:pt modelId="{770BFFDB-FA46-4080-9653-C045333E0CF5}" type="pres">
      <dgm:prSet presAssocID="{0BF8F759-033D-4F33-B331-787731DC0F57}" presName="hierChild4" presStyleCnt="0"/>
      <dgm:spPr/>
    </dgm:pt>
    <dgm:pt modelId="{7DC5A9F9-FF70-4711-8392-8C8A2E6D2363}" type="pres">
      <dgm:prSet presAssocID="{0BF8F759-033D-4F33-B331-787731DC0F57}" presName="hierChild5" presStyleCnt="0"/>
      <dgm:spPr/>
    </dgm:pt>
    <dgm:pt modelId="{71F84764-6C14-4C64-89AF-108CAA154A8B}" type="pres">
      <dgm:prSet presAssocID="{C38558E3-B9F8-4356-9810-B1F70C6D25E3}" presName="hierChild3" presStyleCnt="0"/>
      <dgm:spPr/>
    </dgm:pt>
  </dgm:ptLst>
  <dgm:cxnLst>
    <dgm:cxn modelId="{8D616C44-EBEC-44A8-A7CE-0EAAC83687A5}" type="presOf" srcId="{F2D87F93-4F00-4E3A-BC52-A6BE61A02C3E}" destId="{AF8C035A-F829-4BF6-A227-6DA82AFA8BBA}" srcOrd="0" destOrd="0" presId="urn:microsoft.com/office/officeart/2005/8/layout/orgChart1"/>
    <dgm:cxn modelId="{4A6A7469-31A3-484E-9B11-76ED22850FEA}" type="presOf" srcId="{3E703361-13C1-4C76-B606-190AAC005857}" destId="{1260D9F1-C8D8-4D2D-A73D-9B9F4A4EA3A7}" srcOrd="0" destOrd="0" presId="urn:microsoft.com/office/officeart/2005/8/layout/orgChart1"/>
    <dgm:cxn modelId="{C8959C6A-906A-4752-8125-7C38ED593216}" srcId="{C38558E3-B9F8-4356-9810-B1F70C6D25E3}" destId="{FD4377F6-952D-410E-850A-434F316D0339}" srcOrd="0" destOrd="0" parTransId="{E98F9E65-1087-4A75-B242-DFB789C9788F}" sibTransId="{73AF6EC5-E2C0-40BA-A5EA-81498A76EAA9}"/>
    <dgm:cxn modelId="{FD54C89A-F9EF-4120-A81B-525368663ACB}" type="presOf" srcId="{0BF8F759-033D-4F33-B331-787731DC0F57}" destId="{78CA4435-8E9C-4633-A908-9FA2E8C65021}" srcOrd="0" destOrd="0" presId="urn:microsoft.com/office/officeart/2005/8/layout/orgChart1"/>
    <dgm:cxn modelId="{A55A059D-AB8D-4844-B5FF-F61D76660FF4}" srcId="{C38558E3-B9F8-4356-9810-B1F70C6D25E3}" destId="{0BF8F759-033D-4F33-B331-787731DC0F57}" srcOrd="1" destOrd="0" parTransId="{3E703361-13C1-4C76-B606-190AAC005857}" sibTransId="{D09F735C-DB69-4045-9275-ED91A7782382}"/>
    <dgm:cxn modelId="{9544809F-6A79-4AC9-80BF-E167AAFEC967}" type="presOf" srcId="{C38558E3-B9F8-4356-9810-B1F70C6D25E3}" destId="{ED6150A8-F013-4742-9773-F9F0E0604C26}" srcOrd="0" destOrd="0" presId="urn:microsoft.com/office/officeart/2005/8/layout/orgChart1"/>
    <dgm:cxn modelId="{CE86C9AD-990E-484B-92B1-BCD89C63ACA6}" type="presOf" srcId="{C38558E3-B9F8-4356-9810-B1F70C6D25E3}" destId="{699E85E6-2AC4-4CD1-A19A-707D702A8DB4}" srcOrd="1" destOrd="0" presId="urn:microsoft.com/office/officeart/2005/8/layout/orgChart1"/>
    <dgm:cxn modelId="{795C5FB8-13DD-4242-BCFD-A25187EB921F}" type="presOf" srcId="{E98F9E65-1087-4A75-B242-DFB789C9788F}" destId="{FEC1EB64-75B6-45BE-BCB1-A4C180B5125F}" srcOrd="0" destOrd="0" presId="urn:microsoft.com/office/officeart/2005/8/layout/orgChart1"/>
    <dgm:cxn modelId="{6F5FEAD0-75AF-4EA2-90FA-5CF90F68FA20}" srcId="{F2D87F93-4F00-4E3A-BC52-A6BE61A02C3E}" destId="{C38558E3-B9F8-4356-9810-B1F70C6D25E3}" srcOrd="0" destOrd="0" parTransId="{003A36CF-86C9-431D-851E-4F53B9369E08}" sibTransId="{BF9EC4DF-68A0-4F4A-9DD4-F2D0D41DD5CD}"/>
    <dgm:cxn modelId="{7754C7D6-1D37-4FAA-83AE-26E32E56D3DD}" type="presOf" srcId="{FD4377F6-952D-410E-850A-434F316D0339}" destId="{4AAD176C-EAA0-48EC-B8BC-C3373548A863}" srcOrd="0" destOrd="0" presId="urn:microsoft.com/office/officeart/2005/8/layout/orgChart1"/>
    <dgm:cxn modelId="{C429D6ED-E38C-45AC-A57F-078448F235EA}" type="presOf" srcId="{FD4377F6-952D-410E-850A-434F316D0339}" destId="{4ACAE9C2-DAC5-4000-B306-D617FB556ABB}" srcOrd="1" destOrd="0" presId="urn:microsoft.com/office/officeart/2005/8/layout/orgChart1"/>
    <dgm:cxn modelId="{7587D4FA-1B0E-4D88-AB41-3A9515A0EB9A}" type="presOf" srcId="{0BF8F759-033D-4F33-B331-787731DC0F57}" destId="{EA165DAA-2B31-4668-A06B-318F1F7A222E}" srcOrd="1" destOrd="0" presId="urn:microsoft.com/office/officeart/2005/8/layout/orgChart1"/>
    <dgm:cxn modelId="{8FD3DE02-DEC6-4B20-B44A-07005368F27C}" type="presParOf" srcId="{AF8C035A-F829-4BF6-A227-6DA82AFA8BBA}" destId="{B3213160-CD4F-40BC-8CA3-377EB3FF85F9}" srcOrd="0" destOrd="0" presId="urn:microsoft.com/office/officeart/2005/8/layout/orgChart1"/>
    <dgm:cxn modelId="{B8340757-7D46-4EB4-96A9-7CD1E9F2E1F4}" type="presParOf" srcId="{B3213160-CD4F-40BC-8CA3-377EB3FF85F9}" destId="{4A2B52B1-814A-4863-9CDE-C25E41E9B085}" srcOrd="0" destOrd="0" presId="urn:microsoft.com/office/officeart/2005/8/layout/orgChart1"/>
    <dgm:cxn modelId="{BFC8F6FE-4051-4A4C-A487-BC72E5E0BE86}" type="presParOf" srcId="{4A2B52B1-814A-4863-9CDE-C25E41E9B085}" destId="{ED6150A8-F013-4742-9773-F9F0E0604C26}" srcOrd="0" destOrd="0" presId="urn:microsoft.com/office/officeart/2005/8/layout/orgChart1"/>
    <dgm:cxn modelId="{87C900FF-D5A3-4208-A001-DE94902978D9}" type="presParOf" srcId="{4A2B52B1-814A-4863-9CDE-C25E41E9B085}" destId="{699E85E6-2AC4-4CD1-A19A-707D702A8DB4}" srcOrd="1" destOrd="0" presId="urn:microsoft.com/office/officeart/2005/8/layout/orgChart1"/>
    <dgm:cxn modelId="{CAF7A2AC-8A27-49DF-AB51-762D62BDCB6A}" type="presParOf" srcId="{B3213160-CD4F-40BC-8CA3-377EB3FF85F9}" destId="{652740AB-226A-4653-922A-4F34218C01F9}" srcOrd="1" destOrd="0" presId="urn:microsoft.com/office/officeart/2005/8/layout/orgChart1"/>
    <dgm:cxn modelId="{D218CFAF-37EA-4491-9A9E-963050BE3F04}" type="presParOf" srcId="{652740AB-226A-4653-922A-4F34218C01F9}" destId="{FEC1EB64-75B6-45BE-BCB1-A4C180B5125F}" srcOrd="0" destOrd="0" presId="urn:microsoft.com/office/officeart/2005/8/layout/orgChart1"/>
    <dgm:cxn modelId="{698A3943-986D-4BE0-88AE-BE5D60F90F15}" type="presParOf" srcId="{652740AB-226A-4653-922A-4F34218C01F9}" destId="{04682367-F003-452D-A161-F534863B81CA}" srcOrd="1" destOrd="0" presId="urn:microsoft.com/office/officeart/2005/8/layout/orgChart1"/>
    <dgm:cxn modelId="{A552BB71-91EE-4A99-97DC-12CD566A5E1F}" type="presParOf" srcId="{04682367-F003-452D-A161-F534863B81CA}" destId="{CC319E7B-2EF9-4DDA-8CE6-51028F91F30E}" srcOrd="0" destOrd="0" presId="urn:microsoft.com/office/officeart/2005/8/layout/orgChart1"/>
    <dgm:cxn modelId="{46C8A008-9619-4C39-B53F-2FA0AF19D417}" type="presParOf" srcId="{CC319E7B-2EF9-4DDA-8CE6-51028F91F30E}" destId="{4AAD176C-EAA0-48EC-B8BC-C3373548A863}" srcOrd="0" destOrd="0" presId="urn:microsoft.com/office/officeart/2005/8/layout/orgChart1"/>
    <dgm:cxn modelId="{216A1481-01B8-4A2F-A7BB-410D24529BBF}" type="presParOf" srcId="{CC319E7B-2EF9-4DDA-8CE6-51028F91F30E}" destId="{4ACAE9C2-DAC5-4000-B306-D617FB556ABB}" srcOrd="1" destOrd="0" presId="urn:microsoft.com/office/officeart/2005/8/layout/orgChart1"/>
    <dgm:cxn modelId="{5FD9F69B-9671-4B58-B0D3-F80A7E81485C}" type="presParOf" srcId="{04682367-F003-452D-A161-F534863B81CA}" destId="{F8FD0A12-95A5-47EA-A7D2-6197E394EB51}" srcOrd="1" destOrd="0" presId="urn:microsoft.com/office/officeart/2005/8/layout/orgChart1"/>
    <dgm:cxn modelId="{6BE5286C-33A9-4EE3-8BE8-1CC90A379ACB}" type="presParOf" srcId="{04682367-F003-452D-A161-F534863B81CA}" destId="{1471E14C-7DD5-440B-B335-6F6E772B164D}" srcOrd="2" destOrd="0" presId="urn:microsoft.com/office/officeart/2005/8/layout/orgChart1"/>
    <dgm:cxn modelId="{4AAC0454-2753-457F-90F6-B15BEBF21C20}" type="presParOf" srcId="{652740AB-226A-4653-922A-4F34218C01F9}" destId="{1260D9F1-C8D8-4D2D-A73D-9B9F4A4EA3A7}" srcOrd="2" destOrd="0" presId="urn:microsoft.com/office/officeart/2005/8/layout/orgChart1"/>
    <dgm:cxn modelId="{459769C6-47BB-48C4-873E-84D31AE1FD7C}" type="presParOf" srcId="{652740AB-226A-4653-922A-4F34218C01F9}" destId="{E5E22CA1-116F-4014-8EDF-1BA88CA35B58}" srcOrd="3" destOrd="0" presId="urn:microsoft.com/office/officeart/2005/8/layout/orgChart1"/>
    <dgm:cxn modelId="{13A6B1DD-455D-4EDE-A4B4-187179CB821C}" type="presParOf" srcId="{E5E22CA1-116F-4014-8EDF-1BA88CA35B58}" destId="{8731BE2D-96AC-44C2-9591-90D0E12FBCBD}" srcOrd="0" destOrd="0" presId="urn:microsoft.com/office/officeart/2005/8/layout/orgChart1"/>
    <dgm:cxn modelId="{F7F199C2-9B50-47CC-A282-B0D9DDB32C70}" type="presParOf" srcId="{8731BE2D-96AC-44C2-9591-90D0E12FBCBD}" destId="{78CA4435-8E9C-4633-A908-9FA2E8C65021}" srcOrd="0" destOrd="0" presId="urn:microsoft.com/office/officeart/2005/8/layout/orgChart1"/>
    <dgm:cxn modelId="{D35DDF10-A2F8-4454-8BE9-A17B7481DF7E}" type="presParOf" srcId="{8731BE2D-96AC-44C2-9591-90D0E12FBCBD}" destId="{EA165DAA-2B31-4668-A06B-318F1F7A222E}" srcOrd="1" destOrd="0" presId="urn:microsoft.com/office/officeart/2005/8/layout/orgChart1"/>
    <dgm:cxn modelId="{39050568-8CD0-4BE3-89A4-CE887D8C2BAA}" type="presParOf" srcId="{E5E22CA1-116F-4014-8EDF-1BA88CA35B58}" destId="{770BFFDB-FA46-4080-9653-C045333E0CF5}" srcOrd="1" destOrd="0" presId="urn:microsoft.com/office/officeart/2005/8/layout/orgChart1"/>
    <dgm:cxn modelId="{FF544569-A383-41E7-9D0E-05A5FD6448D7}" type="presParOf" srcId="{E5E22CA1-116F-4014-8EDF-1BA88CA35B58}" destId="{7DC5A9F9-FF70-4711-8392-8C8A2E6D2363}" srcOrd="2" destOrd="0" presId="urn:microsoft.com/office/officeart/2005/8/layout/orgChart1"/>
    <dgm:cxn modelId="{B724899C-815A-45F2-A6E9-557084C97539}" type="presParOf" srcId="{B3213160-CD4F-40BC-8CA3-377EB3FF85F9}" destId="{71F84764-6C14-4C64-89AF-108CAA154A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FC97ECA-209D-4C4D-A730-0B1E5C599E0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it-IT"/>
        </a:p>
      </dgm:t>
    </dgm:pt>
    <dgm:pt modelId="{5CDB052B-D4E2-4A69-B42A-3F37843FDC9B}">
      <dgm:prSet phldrT="[Testo]" custT="1"/>
      <dgm:spPr/>
      <dgm:t>
        <a:bodyPr/>
        <a:lstStyle/>
        <a:p>
          <a:r>
            <a:rPr lang="it-IT" sz="3200" dirty="0"/>
            <a:t>La qualifica di socio</a:t>
          </a:r>
        </a:p>
      </dgm:t>
    </dgm:pt>
    <dgm:pt modelId="{E7D6CDEC-B64E-4542-ABAE-5E3786F97002}" type="parTrans" cxnId="{9F29C97D-1140-45D8-8EFE-519ACB89CDB6}">
      <dgm:prSet/>
      <dgm:spPr/>
      <dgm:t>
        <a:bodyPr/>
        <a:lstStyle/>
        <a:p>
          <a:endParaRPr lang="it-IT"/>
        </a:p>
      </dgm:t>
    </dgm:pt>
    <dgm:pt modelId="{83C43B7F-10D1-4412-BDF2-CB224DEB75F2}" type="sibTrans" cxnId="{9F29C97D-1140-45D8-8EFE-519ACB89CDB6}">
      <dgm:prSet/>
      <dgm:spPr/>
      <dgm:t>
        <a:bodyPr/>
        <a:lstStyle/>
        <a:p>
          <a:endParaRPr lang="it-IT"/>
        </a:p>
      </dgm:t>
    </dgm:pt>
    <dgm:pt modelId="{E5E682B2-CBC3-4362-9833-5C086D603130}">
      <dgm:prSet phldrT="[Testo]" custT="1"/>
      <dgm:spPr/>
      <dgm:t>
        <a:bodyPr/>
        <a:lstStyle/>
        <a:p>
          <a:r>
            <a:rPr lang="it-IT" sz="2400" dirty="0"/>
            <a:t>Rileva la percentuale di partecipazione alla data di assegnazione</a:t>
          </a:r>
        </a:p>
      </dgm:t>
    </dgm:pt>
    <dgm:pt modelId="{398724C3-717F-44FC-BA41-C294D7C38FED}" type="parTrans" cxnId="{200F0769-B58F-408F-9AE8-17908022FA45}">
      <dgm:prSet/>
      <dgm:spPr/>
      <dgm:t>
        <a:bodyPr/>
        <a:lstStyle/>
        <a:p>
          <a:endParaRPr lang="it-IT"/>
        </a:p>
      </dgm:t>
    </dgm:pt>
    <dgm:pt modelId="{CD778B9C-013E-4650-8126-92BF34368366}" type="sibTrans" cxnId="{200F0769-B58F-408F-9AE8-17908022FA45}">
      <dgm:prSet/>
      <dgm:spPr/>
      <dgm:t>
        <a:bodyPr/>
        <a:lstStyle/>
        <a:p>
          <a:endParaRPr lang="it-IT"/>
        </a:p>
      </dgm:t>
    </dgm:pt>
    <dgm:pt modelId="{39883546-D664-4968-B403-27092FF8DFB8}">
      <dgm:prSet phldrT="[Testo]" custT="1"/>
      <dgm:spPr/>
      <dgm:t>
        <a:bodyPr/>
        <a:lstStyle/>
        <a:p>
          <a:r>
            <a:rPr lang="it-IT" sz="2400" dirty="0"/>
            <a:t>Non è necessario il possesso ininterrotto della partecipazione</a:t>
          </a:r>
        </a:p>
      </dgm:t>
    </dgm:pt>
    <dgm:pt modelId="{16D811AE-4A62-44FC-A718-37F283623AF7}" type="parTrans" cxnId="{C6FDDC1B-C94A-4D6B-9A69-8AFFEB199F92}">
      <dgm:prSet/>
      <dgm:spPr/>
      <dgm:t>
        <a:bodyPr/>
        <a:lstStyle/>
        <a:p>
          <a:endParaRPr lang="it-IT"/>
        </a:p>
      </dgm:t>
    </dgm:pt>
    <dgm:pt modelId="{8FE8C59E-3D38-4CAD-9179-2A1434CA9AAE}" type="sibTrans" cxnId="{C6FDDC1B-C94A-4D6B-9A69-8AFFEB199F92}">
      <dgm:prSet/>
      <dgm:spPr/>
      <dgm:t>
        <a:bodyPr/>
        <a:lstStyle/>
        <a:p>
          <a:endParaRPr lang="it-IT"/>
        </a:p>
      </dgm:t>
    </dgm:pt>
    <dgm:pt modelId="{DA954F44-A15C-4A3F-8B35-62A6AAF692A3}" type="pres">
      <dgm:prSet presAssocID="{CFC97ECA-209D-4C4D-A730-0B1E5C599E09}" presName="hierChild1" presStyleCnt="0">
        <dgm:presLayoutVars>
          <dgm:orgChart val="1"/>
          <dgm:chPref val="1"/>
          <dgm:dir/>
          <dgm:animOne val="branch"/>
          <dgm:animLvl val="lvl"/>
          <dgm:resizeHandles/>
        </dgm:presLayoutVars>
      </dgm:prSet>
      <dgm:spPr/>
    </dgm:pt>
    <dgm:pt modelId="{3B91883E-18B8-4D08-A7CE-1162CB30DF65}" type="pres">
      <dgm:prSet presAssocID="{5CDB052B-D4E2-4A69-B42A-3F37843FDC9B}" presName="hierRoot1" presStyleCnt="0">
        <dgm:presLayoutVars>
          <dgm:hierBranch val="init"/>
        </dgm:presLayoutVars>
      </dgm:prSet>
      <dgm:spPr/>
    </dgm:pt>
    <dgm:pt modelId="{D70DE4DD-99F9-4A5B-829C-0A0C8B0D4377}" type="pres">
      <dgm:prSet presAssocID="{5CDB052B-D4E2-4A69-B42A-3F37843FDC9B}" presName="rootComposite1" presStyleCnt="0"/>
      <dgm:spPr/>
    </dgm:pt>
    <dgm:pt modelId="{9740C50D-75EF-438B-B98A-29FB7E6AE5CA}" type="pres">
      <dgm:prSet presAssocID="{5CDB052B-D4E2-4A69-B42A-3F37843FDC9B}" presName="rootText1" presStyleLbl="node0" presStyleIdx="0" presStyleCnt="1">
        <dgm:presLayoutVars>
          <dgm:chPref val="3"/>
        </dgm:presLayoutVars>
      </dgm:prSet>
      <dgm:spPr/>
    </dgm:pt>
    <dgm:pt modelId="{3D350FB4-5E42-4BF8-B9EB-12E93A392C1D}" type="pres">
      <dgm:prSet presAssocID="{5CDB052B-D4E2-4A69-B42A-3F37843FDC9B}" presName="rootConnector1" presStyleLbl="node1" presStyleIdx="0" presStyleCnt="0"/>
      <dgm:spPr/>
    </dgm:pt>
    <dgm:pt modelId="{00BADBAA-A745-4D36-87AC-9A5F9B33DADB}" type="pres">
      <dgm:prSet presAssocID="{5CDB052B-D4E2-4A69-B42A-3F37843FDC9B}" presName="hierChild2" presStyleCnt="0"/>
      <dgm:spPr/>
    </dgm:pt>
    <dgm:pt modelId="{42CC6496-ADD2-46F9-BFD7-56FA8ECDA437}" type="pres">
      <dgm:prSet presAssocID="{398724C3-717F-44FC-BA41-C294D7C38FED}" presName="Name37" presStyleLbl="parChTrans1D2" presStyleIdx="0" presStyleCnt="2"/>
      <dgm:spPr/>
    </dgm:pt>
    <dgm:pt modelId="{C797E1F0-297B-4B83-8E33-0F1DF32E3AFA}" type="pres">
      <dgm:prSet presAssocID="{E5E682B2-CBC3-4362-9833-5C086D603130}" presName="hierRoot2" presStyleCnt="0">
        <dgm:presLayoutVars>
          <dgm:hierBranch val="init"/>
        </dgm:presLayoutVars>
      </dgm:prSet>
      <dgm:spPr/>
    </dgm:pt>
    <dgm:pt modelId="{94832EF5-1BD3-4E24-940D-D5CCF6DF7566}" type="pres">
      <dgm:prSet presAssocID="{E5E682B2-CBC3-4362-9833-5C086D603130}" presName="rootComposite" presStyleCnt="0"/>
      <dgm:spPr/>
    </dgm:pt>
    <dgm:pt modelId="{9DE24086-140C-42F0-BF02-8FD3FE6A1BA8}" type="pres">
      <dgm:prSet presAssocID="{E5E682B2-CBC3-4362-9833-5C086D603130}" presName="rootText" presStyleLbl="node2" presStyleIdx="0" presStyleCnt="2">
        <dgm:presLayoutVars>
          <dgm:chPref val="3"/>
        </dgm:presLayoutVars>
      </dgm:prSet>
      <dgm:spPr/>
    </dgm:pt>
    <dgm:pt modelId="{CF8078FB-0392-4E92-B1AB-6975797F5072}" type="pres">
      <dgm:prSet presAssocID="{E5E682B2-CBC3-4362-9833-5C086D603130}" presName="rootConnector" presStyleLbl="node2" presStyleIdx="0" presStyleCnt="2"/>
      <dgm:spPr/>
    </dgm:pt>
    <dgm:pt modelId="{243812CE-77A6-4266-B2FE-CDE507FF7A41}" type="pres">
      <dgm:prSet presAssocID="{E5E682B2-CBC3-4362-9833-5C086D603130}" presName="hierChild4" presStyleCnt="0"/>
      <dgm:spPr/>
    </dgm:pt>
    <dgm:pt modelId="{E0285807-2DFD-44FB-B5D8-FC21756CABA5}" type="pres">
      <dgm:prSet presAssocID="{E5E682B2-CBC3-4362-9833-5C086D603130}" presName="hierChild5" presStyleCnt="0"/>
      <dgm:spPr/>
    </dgm:pt>
    <dgm:pt modelId="{FCEF65F1-6329-4F88-86D3-9BDAC5665FC5}" type="pres">
      <dgm:prSet presAssocID="{16D811AE-4A62-44FC-A718-37F283623AF7}" presName="Name37" presStyleLbl="parChTrans1D2" presStyleIdx="1" presStyleCnt="2"/>
      <dgm:spPr/>
    </dgm:pt>
    <dgm:pt modelId="{190F80D3-C885-4F72-B871-578D437DB3B9}" type="pres">
      <dgm:prSet presAssocID="{39883546-D664-4968-B403-27092FF8DFB8}" presName="hierRoot2" presStyleCnt="0">
        <dgm:presLayoutVars>
          <dgm:hierBranch val="init"/>
        </dgm:presLayoutVars>
      </dgm:prSet>
      <dgm:spPr/>
    </dgm:pt>
    <dgm:pt modelId="{3A83E01A-0879-4185-AC1D-08C8FC06E049}" type="pres">
      <dgm:prSet presAssocID="{39883546-D664-4968-B403-27092FF8DFB8}" presName="rootComposite" presStyleCnt="0"/>
      <dgm:spPr/>
    </dgm:pt>
    <dgm:pt modelId="{91C6ABB5-71B9-4065-B596-6C0C5149B729}" type="pres">
      <dgm:prSet presAssocID="{39883546-D664-4968-B403-27092FF8DFB8}" presName="rootText" presStyleLbl="node2" presStyleIdx="1" presStyleCnt="2">
        <dgm:presLayoutVars>
          <dgm:chPref val="3"/>
        </dgm:presLayoutVars>
      </dgm:prSet>
      <dgm:spPr/>
    </dgm:pt>
    <dgm:pt modelId="{55B43E79-F580-4C67-BBB9-B8E2145FD0D8}" type="pres">
      <dgm:prSet presAssocID="{39883546-D664-4968-B403-27092FF8DFB8}" presName="rootConnector" presStyleLbl="node2" presStyleIdx="1" presStyleCnt="2"/>
      <dgm:spPr/>
    </dgm:pt>
    <dgm:pt modelId="{5AAB61E8-5D08-4F19-AA12-9ADF393666FF}" type="pres">
      <dgm:prSet presAssocID="{39883546-D664-4968-B403-27092FF8DFB8}" presName="hierChild4" presStyleCnt="0"/>
      <dgm:spPr/>
    </dgm:pt>
    <dgm:pt modelId="{A0724884-ECE7-429F-AB4E-8A5AB96213AB}" type="pres">
      <dgm:prSet presAssocID="{39883546-D664-4968-B403-27092FF8DFB8}" presName="hierChild5" presStyleCnt="0"/>
      <dgm:spPr/>
    </dgm:pt>
    <dgm:pt modelId="{7E7BCEB5-9271-4F41-B354-10450DCA851D}" type="pres">
      <dgm:prSet presAssocID="{5CDB052B-D4E2-4A69-B42A-3F37843FDC9B}" presName="hierChild3" presStyleCnt="0"/>
      <dgm:spPr/>
    </dgm:pt>
  </dgm:ptLst>
  <dgm:cxnLst>
    <dgm:cxn modelId="{08D74C07-9744-4621-BF97-855D3ECEC1D6}" type="presOf" srcId="{39883546-D664-4968-B403-27092FF8DFB8}" destId="{55B43E79-F580-4C67-BBB9-B8E2145FD0D8}" srcOrd="1" destOrd="0" presId="urn:microsoft.com/office/officeart/2005/8/layout/orgChart1"/>
    <dgm:cxn modelId="{E66B5418-9A10-460F-84EF-03DA4D7C2FB3}" type="presOf" srcId="{E5E682B2-CBC3-4362-9833-5C086D603130}" destId="{CF8078FB-0392-4E92-B1AB-6975797F5072}" srcOrd="1" destOrd="0" presId="urn:microsoft.com/office/officeart/2005/8/layout/orgChart1"/>
    <dgm:cxn modelId="{C6FDDC1B-C94A-4D6B-9A69-8AFFEB199F92}" srcId="{5CDB052B-D4E2-4A69-B42A-3F37843FDC9B}" destId="{39883546-D664-4968-B403-27092FF8DFB8}" srcOrd="1" destOrd="0" parTransId="{16D811AE-4A62-44FC-A718-37F283623AF7}" sibTransId="{8FE8C59E-3D38-4CAD-9179-2A1434CA9AAE}"/>
    <dgm:cxn modelId="{E6700023-1FCE-46C5-9C4A-7B7A2F0EBDCE}" type="presOf" srcId="{E5E682B2-CBC3-4362-9833-5C086D603130}" destId="{9DE24086-140C-42F0-BF02-8FD3FE6A1BA8}" srcOrd="0" destOrd="0" presId="urn:microsoft.com/office/officeart/2005/8/layout/orgChart1"/>
    <dgm:cxn modelId="{F1A67348-B469-4945-84E6-B62C3C910868}" type="presOf" srcId="{39883546-D664-4968-B403-27092FF8DFB8}" destId="{91C6ABB5-71B9-4065-B596-6C0C5149B729}" srcOrd="0" destOrd="0" presId="urn:microsoft.com/office/officeart/2005/8/layout/orgChart1"/>
    <dgm:cxn modelId="{200F0769-B58F-408F-9AE8-17908022FA45}" srcId="{5CDB052B-D4E2-4A69-B42A-3F37843FDC9B}" destId="{E5E682B2-CBC3-4362-9833-5C086D603130}" srcOrd="0" destOrd="0" parTransId="{398724C3-717F-44FC-BA41-C294D7C38FED}" sibTransId="{CD778B9C-013E-4650-8126-92BF34368366}"/>
    <dgm:cxn modelId="{6A28294E-932C-420E-9BAA-BC80B0E1074B}" type="presOf" srcId="{16D811AE-4A62-44FC-A718-37F283623AF7}" destId="{FCEF65F1-6329-4F88-86D3-9BDAC5665FC5}" srcOrd="0" destOrd="0" presId="urn:microsoft.com/office/officeart/2005/8/layout/orgChart1"/>
    <dgm:cxn modelId="{78539378-23EA-4D84-ACA9-B5F9E5D7ACBD}" type="presOf" srcId="{CFC97ECA-209D-4C4D-A730-0B1E5C599E09}" destId="{DA954F44-A15C-4A3F-8B35-62A6AAF692A3}" srcOrd="0" destOrd="0" presId="urn:microsoft.com/office/officeart/2005/8/layout/orgChart1"/>
    <dgm:cxn modelId="{9F29C97D-1140-45D8-8EFE-519ACB89CDB6}" srcId="{CFC97ECA-209D-4C4D-A730-0B1E5C599E09}" destId="{5CDB052B-D4E2-4A69-B42A-3F37843FDC9B}" srcOrd="0" destOrd="0" parTransId="{E7D6CDEC-B64E-4542-ABAE-5E3786F97002}" sibTransId="{83C43B7F-10D1-4412-BDF2-CB224DEB75F2}"/>
    <dgm:cxn modelId="{05D613A4-78B4-460B-A9AC-15371EAD1FEE}" type="presOf" srcId="{5CDB052B-D4E2-4A69-B42A-3F37843FDC9B}" destId="{9740C50D-75EF-438B-B98A-29FB7E6AE5CA}" srcOrd="0" destOrd="0" presId="urn:microsoft.com/office/officeart/2005/8/layout/orgChart1"/>
    <dgm:cxn modelId="{139D6FA8-D36E-44D0-843C-F537566F7639}" type="presOf" srcId="{5CDB052B-D4E2-4A69-B42A-3F37843FDC9B}" destId="{3D350FB4-5E42-4BF8-B9EB-12E93A392C1D}" srcOrd="1" destOrd="0" presId="urn:microsoft.com/office/officeart/2005/8/layout/orgChart1"/>
    <dgm:cxn modelId="{81A0FAA9-AECF-49EE-856B-F7A90A633C07}" type="presOf" srcId="{398724C3-717F-44FC-BA41-C294D7C38FED}" destId="{42CC6496-ADD2-46F9-BFD7-56FA8ECDA437}" srcOrd="0" destOrd="0" presId="urn:microsoft.com/office/officeart/2005/8/layout/orgChart1"/>
    <dgm:cxn modelId="{84DC798F-A3AC-4C71-B6B7-14C9DEEFBA55}" type="presParOf" srcId="{DA954F44-A15C-4A3F-8B35-62A6AAF692A3}" destId="{3B91883E-18B8-4D08-A7CE-1162CB30DF65}" srcOrd="0" destOrd="0" presId="urn:microsoft.com/office/officeart/2005/8/layout/orgChart1"/>
    <dgm:cxn modelId="{3415FCB3-3D92-471A-9D64-89C0D5219421}" type="presParOf" srcId="{3B91883E-18B8-4D08-A7CE-1162CB30DF65}" destId="{D70DE4DD-99F9-4A5B-829C-0A0C8B0D4377}" srcOrd="0" destOrd="0" presId="urn:microsoft.com/office/officeart/2005/8/layout/orgChart1"/>
    <dgm:cxn modelId="{B27875DC-D72A-4489-8A48-570528E4E9B1}" type="presParOf" srcId="{D70DE4DD-99F9-4A5B-829C-0A0C8B0D4377}" destId="{9740C50D-75EF-438B-B98A-29FB7E6AE5CA}" srcOrd="0" destOrd="0" presId="urn:microsoft.com/office/officeart/2005/8/layout/orgChart1"/>
    <dgm:cxn modelId="{793EC7CE-62FC-44FE-B2B3-424A33B37CD8}" type="presParOf" srcId="{D70DE4DD-99F9-4A5B-829C-0A0C8B0D4377}" destId="{3D350FB4-5E42-4BF8-B9EB-12E93A392C1D}" srcOrd="1" destOrd="0" presId="urn:microsoft.com/office/officeart/2005/8/layout/orgChart1"/>
    <dgm:cxn modelId="{88404793-40C1-4ED6-A521-9FD60F6B54E9}" type="presParOf" srcId="{3B91883E-18B8-4D08-A7CE-1162CB30DF65}" destId="{00BADBAA-A745-4D36-87AC-9A5F9B33DADB}" srcOrd="1" destOrd="0" presId="urn:microsoft.com/office/officeart/2005/8/layout/orgChart1"/>
    <dgm:cxn modelId="{8718A6CA-FCE0-48EE-A006-5D4D92043845}" type="presParOf" srcId="{00BADBAA-A745-4D36-87AC-9A5F9B33DADB}" destId="{42CC6496-ADD2-46F9-BFD7-56FA8ECDA437}" srcOrd="0" destOrd="0" presId="urn:microsoft.com/office/officeart/2005/8/layout/orgChart1"/>
    <dgm:cxn modelId="{3F3F7102-2F37-490D-9DB8-E94FA0A6329C}" type="presParOf" srcId="{00BADBAA-A745-4D36-87AC-9A5F9B33DADB}" destId="{C797E1F0-297B-4B83-8E33-0F1DF32E3AFA}" srcOrd="1" destOrd="0" presId="urn:microsoft.com/office/officeart/2005/8/layout/orgChart1"/>
    <dgm:cxn modelId="{A85E379A-230A-4B6E-A646-E71DBAB0F26D}" type="presParOf" srcId="{C797E1F0-297B-4B83-8E33-0F1DF32E3AFA}" destId="{94832EF5-1BD3-4E24-940D-D5CCF6DF7566}" srcOrd="0" destOrd="0" presId="urn:microsoft.com/office/officeart/2005/8/layout/orgChart1"/>
    <dgm:cxn modelId="{5D298B24-F6B9-49A5-A5C1-488577C3E8B6}" type="presParOf" srcId="{94832EF5-1BD3-4E24-940D-D5CCF6DF7566}" destId="{9DE24086-140C-42F0-BF02-8FD3FE6A1BA8}" srcOrd="0" destOrd="0" presId="urn:microsoft.com/office/officeart/2005/8/layout/orgChart1"/>
    <dgm:cxn modelId="{EF2F25AE-E6B6-4516-B271-471D771324E4}" type="presParOf" srcId="{94832EF5-1BD3-4E24-940D-D5CCF6DF7566}" destId="{CF8078FB-0392-4E92-B1AB-6975797F5072}" srcOrd="1" destOrd="0" presId="urn:microsoft.com/office/officeart/2005/8/layout/orgChart1"/>
    <dgm:cxn modelId="{4F4B199B-EF8B-4B62-B712-2C65BBD5E6F5}" type="presParOf" srcId="{C797E1F0-297B-4B83-8E33-0F1DF32E3AFA}" destId="{243812CE-77A6-4266-B2FE-CDE507FF7A41}" srcOrd="1" destOrd="0" presId="urn:microsoft.com/office/officeart/2005/8/layout/orgChart1"/>
    <dgm:cxn modelId="{53991E1C-D887-47F9-B2C9-F16E06DF838C}" type="presParOf" srcId="{C797E1F0-297B-4B83-8E33-0F1DF32E3AFA}" destId="{E0285807-2DFD-44FB-B5D8-FC21756CABA5}" srcOrd="2" destOrd="0" presId="urn:microsoft.com/office/officeart/2005/8/layout/orgChart1"/>
    <dgm:cxn modelId="{EA722922-DD52-44AC-86CA-0BE6C2A4440D}" type="presParOf" srcId="{00BADBAA-A745-4D36-87AC-9A5F9B33DADB}" destId="{FCEF65F1-6329-4F88-86D3-9BDAC5665FC5}" srcOrd="2" destOrd="0" presId="urn:microsoft.com/office/officeart/2005/8/layout/orgChart1"/>
    <dgm:cxn modelId="{D0253A79-E0F1-4505-87AE-8BADC4B736B7}" type="presParOf" srcId="{00BADBAA-A745-4D36-87AC-9A5F9B33DADB}" destId="{190F80D3-C885-4F72-B871-578D437DB3B9}" srcOrd="3" destOrd="0" presId="urn:microsoft.com/office/officeart/2005/8/layout/orgChart1"/>
    <dgm:cxn modelId="{3B307CE4-8DC4-4FB0-A2B3-36BEB721396D}" type="presParOf" srcId="{190F80D3-C885-4F72-B871-578D437DB3B9}" destId="{3A83E01A-0879-4185-AC1D-08C8FC06E049}" srcOrd="0" destOrd="0" presId="urn:microsoft.com/office/officeart/2005/8/layout/orgChart1"/>
    <dgm:cxn modelId="{B61EE233-98A6-41A5-BC32-C1EC64145FE9}" type="presParOf" srcId="{3A83E01A-0879-4185-AC1D-08C8FC06E049}" destId="{91C6ABB5-71B9-4065-B596-6C0C5149B729}" srcOrd="0" destOrd="0" presId="urn:microsoft.com/office/officeart/2005/8/layout/orgChart1"/>
    <dgm:cxn modelId="{DEE5403A-12E3-4992-8052-7A4EE07968A6}" type="presParOf" srcId="{3A83E01A-0879-4185-AC1D-08C8FC06E049}" destId="{55B43E79-F580-4C67-BBB9-B8E2145FD0D8}" srcOrd="1" destOrd="0" presId="urn:microsoft.com/office/officeart/2005/8/layout/orgChart1"/>
    <dgm:cxn modelId="{4A6038CB-1A15-47B3-A1F8-1A0CA24ED25B}" type="presParOf" srcId="{190F80D3-C885-4F72-B871-578D437DB3B9}" destId="{5AAB61E8-5D08-4F19-AA12-9ADF393666FF}" srcOrd="1" destOrd="0" presId="urn:microsoft.com/office/officeart/2005/8/layout/orgChart1"/>
    <dgm:cxn modelId="{B3BB41CC-78CB-4332-99E0-B50B783D87BF}" type="presParOf" srcId="{190F80D3-C885-4F72-B871-578D437DB3B9}" destId="{A0724884-ECE7-429F-AB4E-8A5AB96213AB}" srcOrd="2" destOrd="0" presId="urn:microsoft.com/office/officeart/2005/8/layout/orgChart1"/>
    <dgm:cxn modelId="{1F319A89-5A15-45F8-B239-40DF0F2328CD}" type="presParOf" srcId="{3B91883E-18B8-4D08-A7CE-1162CB30DF65}" destId="{7E7BCEB5-9271-4F41-B354-10450DCA851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FC97ECA-209D-4C4D-A730-0B1E5C599E0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it-IT"/>
        </a:p>
      </dgm:t>
    </dgm:pt>
    <dgm:pt modelId="{5CDB052B-D4E2-4A69-B42A-3F37843FDC9B}">
      <dgm:prSet phldrT="[Testo]" custT="1"/>
      <dgm:spPr/>
      <dgm:t>
        <a:bodyPr/>
        <a:lstStyle/>
        <a:p>
          <a:r>
            <a:rPr lang="it-IT" sz="2800" b="1" dirty="0"/>
            <a:t>La qualifica di so</a:t>
          </a:r>
          <a:r>
            <a:rPr lang="it-IT" sz="2800" dirty="0"/>
            <a:t>cio</a:t>
          </a:r>
        </a:p>
        <a:p>
          <a:r>
            <a:rPr lang="it-IT" sz="2800" dirty="0"/>
            <a:t>(l’operazione di assegnazione può riguardare)</a:t>
          </a:r>
        </a:p>
      </dgm:t>
    </dgm:pt>
    <dgm:pt modelId="{E7D6CDEC-B64E-4542-ABAE-5E3786F97002}" type="parTrans" cxnId="{9F29C97D-1140-45D8-8EFE-519ACB89CDB6}">
      <dgm:prSet/>
      <dgm:spPr/>
      <dgm:t>
        <a:bodyPr/>
        <a:lstStyle/>
        <a:p>
          <a:endParaRPr lang="it-IT"/>
        </a:p>
      </dgm:t>
    </dgm:pt>
    <dgm:pt modelId="{83C43B7F-10D1-4412-BDF2-CB224DEB75F2}" type="sibTrans" cxnId="{9F29C97D-1140-45D8-8EFE-519ACB89CDB6}">
      <dgm:prSet/>
      <dgm:spPr/>
      <dgm:t>
        <a:bodyPr/>
        <a:lstStyle/>
        <a:p>
          <a:endParaRPr lang="it-IT"/>
        </a:p>
      </dgm:t>
    </dgm:pt>
    <dgm:pt modelId="{E5E682B2-CBC3-4362-9833-5C086D603130}">
      <dgm:prSet phldrT="[Testo]" custT="1"/>
      <dgm:spPr/>
      <dgm:t>
        <a:bodyPr/>
        <a:lstStyle/>
        <a:p>
          <a:r>
            <a:rPr lang="it-IT" sz="2200" dirty="0"/>
            <a:t>In alcuni casi solo </a:t>
          </a:r>
          <a:r>
            <a:rPr lang="it-IT" sz="2200" b="1" dirty="0"/>
            <a:t>alcuni e non tutti i soci. </a:t>
          </a:r>
          <a:r>
            <a:rPr lang="it-IT" sz="2200" dirty="0"/>
            <a:t>Esempio ipotesi di recesso</a:t>
          </a:r>
        </a:p>
      </dgm:t>
    </dgm:pt>
    <dgm:pt modelId="{398724C3-717F-44FC-BA41-C294D7C38FED}" type="parTrans" cxnId="{200F0769-B58F-408F-9AE8-17908022FA45}">
      <dgm:prSet/>
      <dgm:spPr/>
      <dgm:t>
        <a:bodyPr/>
        <a:lstStyle/>
        <a:p>
          <a:endParaRPr lang="it-IT"/>
        </a:p>
      </dgm:t>
    </dgm:pt>
    <dgm:pt modelId="{CD778B9C-013E-4650-8126-92BF34368366}" type="sibTrans" cxnId="{200F0769-B58F-408F-9AE8-17908022FA45}">
      <dgm:prSet/>
      <dgm:spPr/>
      <dgm:t>
        <a:bodyPr/>
        <a:lstStyle/>
        <a:p>
          <a:endParaRPr lang="it-IT"/>
        </a:p>
      </dgm:t>
    </dgm:pt>
    <dgm:pt modelId="{39883546-D664-4968-B403-27092FF8DFB8}">
      <dgm:prSet phldrT="[Testo]" custT="1"/>
      <dgm:spPr/>
      <dgm:t>
        <a:bodyPr/>
        <a:lstStyle/>
        <a:p>
          <a:r>
            <a:rPr lang="it-IT" sz="2400" b="1" dirty="0"/>
            <a:t>Attenzione:</a:t>
          </a:r>
          <a:r>
            <a:rPr lang="it-IT" sz="2400" dirty="0"/>
            <a:t> </a:t>
          </a:r>
        </a:p>
        <a:p>
          <a:r>
            <a:rPr lang="it-IT" sz="2200" dirty="0"/>
            <a:t>se l’assegnazione riguarda un solo socio agli altri devo comunque attribuire un «beneficio» esempio distribuzione di riserve</a:t>
          </a:r>
        </a:p>
      </dgm:t>
    </dgm:pt>
    <dgm:pt modelId="{16D811AE-4A62-44FC-A718-37F283623AF7}" type="parTrans" cxnId="{C6FDDC1B-C94A-4D6B-9A69-8AFFEB199F92}">
      <dgm:prSet/>
      <dgm:spPr/>
      <dgm:t>
        <a:bodyPr/>
        <a:lstStyle/>
        <a:p>
          <a:endParaRPr lang="it-IT"/>
        </a:p>
      </dgm:t>
    </dgm:pt>
    <dgm:pt modelId="{8FE8C59E-3D38-4CAD-9179-2A1434CA9AAE}" type="sibTrans" cxnId="{C6FDDC1B-C94A-4D6B-9A69-8AFFEB199F92}">
      <dgm:prSet/>
      <dgm:spPr/>
      <dgm:t>
        <a:bodyPr/>
        <a:lstStyle/>
        <a:p>
          <a:endParaRPr lang="it-IT"/>
        </a:p>
      </dgm:t>
    </dgm:pt>
    <dgm:pt modelId="{DA954F44-A15C-4A3F-8B35-62A6AAF692A3}" type="pres">
      <dgm:prSet presAssocID="{CFC97ECA-209D-4C4D-A730-0B1E5C599E09}" presName="hierChild1" presStyleCnt="0">
        <dgm:presLayoutVars>
          <dgm:orgChart val="1"/>
          <dgm:chPref val="1"/>
          <dgm:dir/>
          <dgm:animOne val="branch"/>
          <dgm:animLvl val="lvl"/>
          <dgm:resizeHandles/>
        </dgm:presLayoutVars>
      </dgm:prSet>
      <dgm:spPr/>
    </dgm:pt>
    <dgm:pt modelId="{3B91883E-18B8-4D08-A7CE-1162CB30DF65}" type="pres">
      <dgm:prSet presAssocID="{5CDB052B-D4E2-4A69-B42A-3F37843FDC9B}" presName="hierRoot1" presStyleCnt="0">
        <dgm:presLayoutVars>
          <dgm:hierBranch val="init"/>
        </dgm:presLayoutVars>
      </dgm:prSet>
      <dgm:spPr/>
    </dgm:pt>
    <dgm:pt modelId="{D70DE4DD-99F9-4A5B-829C-0A0C8B0D4377}" type="pres">
      <dgm:prSet presAssocID="{5CDB052B-D4E2-4A69-B42A-3F37843FDC9B}" presName="rootComposite1" presStyleCnt="0"/>
      <dgm:spPr/>
    </dgm:pt>
    <dgm:pt modelId="{9740C50D-75EF-438B-B98A-29FB7E6AE5CA}" type="pres">
      <dgm:prSet presAssocID="{5CDB052B-D4E2-4A69-B42A-3F37843FDC9B}" presName="rootText1" presStyleLbl="node0" presStyleIdx="0" presStyleCnt="1">
        <dgm:presLayoutVars>
          <dgm:chPref val="3"/>
        </dgm:presLayoutVars>
      </dgm:prSet>
      <dgm:spPr/>
    </dgm:pt>
    <dgm:pt modelId="{3D350FB4-5E42-4BF8-B9EB-12E93A392C1D}" type="pres">
      <dgm:prSet presAssocID="{5CDB052B-D4E2-4A69-B42A-3F37843FDC9B}" presName="rootConnector1" presStyleLbl="node1" presStyleIdx="0" presStyleCnt="0"/>
      <dgm:spPr/>
    </dgm:pt>
    <dgm:pt modelId="{00BADBAA-A745-4D36-87AC-9A5F9B33DADB}" type="pres">
      <dgm:prSet presAssocID="{5CDB052B-D4E2-4A69-B42A-3F37843FDC9B}" presName="hierChild2" presStyleCnt="0"/>
      <dgm:spPr/>
    </dgm:pt>
    <dgm:pt modelId="{42CC6496-ADD2-46F9-BFD7-56FA8ECDA437}" type="pres">
      <dgm:prSet presAssocID="{398724C3-717F-44FC-BA41-C294D7C38FED}" presName="Name37" presStyleLbl="parChTrans1D2" presStyleIdx="0" presStyleCnt="2"/>
      <dgm:spPr/>
    </dgm:pt>
    <dgm:pt modelId="{C797E1F0-297B-4B83-8E33-0F1DF32E3AFA}" type="pres">
      <dgm:prSet presAssocID="{E5E682B2-CBC3-4362-9833-5C086D603130}" presName="hierRoot2" presStyleCnt="0">
        <dgm:presLayoutVars>
          <dgm:hierBranch val="init"/>
        </dgm:presLayoutVars>
      </dgm:prSet>
      <dgm:spPr/>
    </dgm:pt>
    <dgm:pt modelId="{94832EF5-1BD3-4E24-940D-D5CCF6DF7566}" type="pres">
      <dgm:prSet presAssocID="{E5E682B2-CBC3-4362-9833-5C086D603130}" presName="rootComposite" presStyleCnt="0"/>
      <dgm:spPr/>
    </dgm:pt>
    <dgm:pt modelId="{9DE24086-140C-42F0-BF02-8FD3FE6A1BA8}" type="pres">
      <dgm:prSet presAssocID="{E5E682B2-CBC3-4362-9833-5C086D603130}" presName="rootText" presStyleLbl="node2" presStyleIdx="0" presStyleCnt="2">
        <dgm:presLayoutVars>
          <dgm:chPref val="3"/>
        </dgm:presLayoutVars>
      </dgm:prSet>
      <dgm:spPr/>
    </dgm:pt>
    <dgm:pt modelId="{CF8078FB-0392-4E92-B1AB-6975797F5072}" type="pres">
      <dgm:prSet presAssocID="{E5E682B2-CBC3-4362-9833-5C086D603130}" presName="rootConnector" presStyleLbl="node2" presStyleIdx="0" presStyleCnt="2"/>
      <dgm:spPr/>
    </dgm:pt>
    <dgm:pt modelId="{243812CE-77A6-4266-B2FE-CDE507FF7A41}" type="pres">
      <dgm:prSet presAssocID="{E5E682B2-CBC3-4362-9833-5C086D603130}" presName="hierChild4" presStyleCnt="0"/>
      <dgm:spPr/>
    </dgm:pt>
    <dgm:pt modelId="{E0285807-2DFD-44FB-B5D8-FC21756CABA5}" type="pres">
      <dgm:prSet presAssocID="{E5E682B2-CBC3-4362-9833-5C086D603130}" presName="hierChild5" presStyleCnt="0"/>
      <dgm:spPr/>
    </dgm:pt>
    <dgm:pt modelId="{FCEF65F1-6329-4F88-86D3-9BDAC5665FC5}" type="pres">
      <dgm:prSet presAssocID="{16D811AE-4A62-44FC-A718-37F283623AF7}" presName="Name37" presStyleLbl="parChTrans1D2" presStyleIdx="1" presStyleCnt="2"/>
      <dgm:spPr/>
    </dgm:pt>
    <dgm:pt modelId="{190F80D3-C885-4F72-B871-578D437DB3B9}" type="pres">
      <dgm:prSet presAssocID="{39883546-D664-4968-B403-27092FF8DFB8}" presName="hierRoot2" presStyleCnt="0">
        <dgm:presLayoutVars>
          <dgm:hierBranch val="init"/>
        </dgm:presLayoutVars>
      </dgm:prSet>
      <dgm:spPr/>
    </dgm:pt>
    <dgm:pt modelId="{3A83E01A-0879-4185-AC1D-08C8FC06E049}" type="pres">
      <dgm:prSet presAssocID="{39883546-D664-4968-B403-27092FF8DFB8}" presName="rootComposite" presStyleCnt="0"/>
      <dgm:spPr/>
    </dgm:pt>
    <dgm:pt modelId="{91C6ABB5-71B9-4065-B596-6C0C5149B729}" type="pres">
      <dgm:prSet presAssocID="{39883546-D664-4968-B403-27092FF8DFB8}" presName="rootText" presStyleLbl="node2" presStyleIdx="1" presStyleCnt="2">
        <dgm:presLayoutVars>
          <dgm:chPref val="3"/>
        </dgm:presLayoutVars>
      </dgm:prSet>
      <dgm:spPr/>
    </dgm:pt>
    <dgm:pt modelId="{55B43E79-F580-4C67-BBB9-B8E2145FD0D8}" type="pres">
      <dgm:prSet presAssocID="{39883546-D664-4968-B403-27092FF8DFB8}" presName="rootConnector" presStyleLbl="node2" presStyleIdx="1" presStyleCnt="2"/>
      <dgm:spPr/>
    </dgm:pt>
    <dgm:pt modelId="{5AAB61E8-5D08-4F19-AA12-9ADF393666FF}" type="pres">
      <dgm:prSet presAssocID="{39883546-D664-4968-B403-27092FF8DFB8}" presName="hierChild4" presStyleCnt="0"/>
      <dgm:spPr/>
    </dgm:pt>
    <dgm:pt modelId="{A0724884-ECE7-429F-AB4E-8A5AB96213AB}" type="pres">
      <dgm:prSet presAssocID="{39883546-D664-4968-B403-27092FF8DFB8}" presName="hierChild5" presStyleCnt="0"/>
      <dgm:spPr/>
    </dgm:pt>
    <dgm:pt modelId="{7E7BCEB5-9271-4F41-B354-10450DCA851D}" type="pres">
      <dgm:prSet presAssocID="{5CDB052B-D4E2-4A69-B42A-3F37843FDC9B}" presName="hierChild3" presStyleCnt="0"/>
      <dgm:spPr/>
    </dgm:pt>
  </dgm:ptLst>
  <dgm:cxnLst>
    <dgm:cxn modelId="{C6FDDC1B-C94A-4D6B-9A69-8AFFEB199F92}" srcId="{5CDB052B-D4E2-4A69-B42A-3F37843FDC9B}" destId="{39883546-D664-4968-B403-27092FF8DFB8}" srcOrd="1" destOrd="0" parTransId="{16D811AE-4A62-44FC-A718-37F283623AF7}" sibTransId="{8FE8C59E-3D38-4CAD-9179-2A1434CA9AAE}"/>
    <dgm:cxn modelId="{1418DA1C-006D-469C-9EC1-54A671757A77}" type="presOf" srcId="{E5E682B2-CBC3-4362-9833-5C086D603130}" destId="{9DE24086-140C-42F0-BF02-8FD3FE6A1BA8}" srcOrd="0" destOrd="0" presId="urn:microsoft.com/office/officeart/2005/8/layout/orgChart1"/>
    <dgm:cxn modelId="{AFD3A32E-046D-470F-8C02-413162497470}" type="presOf" srcId="{CFC97ECA-209D-4C4D-A730-0B1E5C599E09}" destId="{DA954F44-A15C-4A3F-8B35-62A6AAF692A3}" srcOrd="0" destOrd="0" presId="urn:microsoft.com/office/officeart/2005/8/layout/orgChart1"/>
    <dgm:cxn modelId="{4037475E-8FB8-4FA4-B964-1E8EB206799D}" type="presOf" srcId="{5CDB052B-D4E2-4A69-B42A-3F37843FDC9B}" destId="{3D350FB4-5E42-4BF8-B9EB-12E93A392C1D}" srcOrd="1" destOrd="0" presId="urn:microsoft.com/office/officeart/2005/8/layout/orgChart1"/>
    <dgm:cxn modelId="{200F0769-B58F-408F-9AE8-17908022FA45}" srcId="{5CDB052B-D4E2-4A69-B42A-3F37843FDC9B}" destId="{E5E682B2-CBC3-4362-9833-5C086D603130}" srcOrd="0" destOrd="0" parTransId="{398724C3-717F-44FC-BA41-C294D7C38FED}" sibTransId="{CD778B9C-013E-4650-8126-92BF34368366}"/>
    <dgm:cxn modelId="{9ADC7669-6AC8-491B-A98B-AB903400B9F0}" type="presOf" srcId="{5CDB052B-D4E2-4A69-B42A-3F37843FDC9B}" destId="{9740C50D-75EF-438B-B98A-29FB7E6AE5CA}" srcOrd="0" destOrd="0" presId="urn:microsoft.com/office/officeart/2005/8/layout/orgChart1"/>
    <dgm:cxn modelId="{18512375-2F12-44FA-8FFF-99C7AA9BAE45}" type="presOf" srcId="{E5E682B2-CBC3-4362-9833-5C086D603130}" destId="{CF8078FB-0392-4E92-B1AB-6975797F5072}" srcOrd="1" destOrd="0" presId="urn:microsoft.com/office/officeart/2005/8/layout/orgChart1"/>
    <dgm:cxn modelId="{3B1A8059-C88E-4E93-8743-38B3C8B0E9F1}" type="presOf" srcId="{16D811AE-4A62-44FC-A718-37F283623AF7}" destId="{FCEF65F1-6329-4F88-86D3-9BDAC5665FC5}" srcOrd="0" destOrd="0" presId="urn:microsoft.com/office/officeart/2005/8/layout/orgChart1"/>
    <dgm:cxn modelId="{9F29C97D-1140-45D8-8EFE-519ACB89CDB6}" srcId="{CFC97ECA-209D-4C4D-A730-0B1E5C599E09}" destId="{5CDB052B-D4E2-4A69-B42A-3F37843FDC9B}" srcOrd="0" destOrd="0" parTransId="{E7D6CDEC-B64E-4542-ABAE-5E3786F97002}" sibTransId="{83C43B7F-10D1-4412-BDF2-CB224DEB75F2}"/>
    <dgm:cxn modelId="{F3CED1A0-5432-48F1-9CF4-04578719B3DD}" type="presOf" srcId="{398724C3-717F-44FC-BA41-C294D7C38FED}" destId="{42CC6496-ADD2-46F9-BFD7-56FA8ECDA437}" srcOrd="0" destOrd="0" presId="urn:microsoft.com/office/officeart/2005/8/layout/orgChart1"/>
    <dgm:cxn modelId="{726899AD-E5EB-4FE4-95B2-47B6C521A835}" type="presOf" srcId="{39883546-D664-4968-B403-27092FF8DFB8}" destId="{91C6ABB5-71B9-4065-B596-6C0C5149B729}" srcOrd="0" destOrd="0" presId="urn:microsoft.com/office/officeart/2005/8/layout/orgChart1"/>
    <dgm:cxn modelId="{DE0430B5-DC72-465B-99A4-FBB06C799F0B}" type="presOf" srcId="{39883546-D664-4968-B403-27092FF8DFB8}" destId="{55B43E79-F580-4C67-BBB9-B8E2145FD0D8}" srcOrd="1" destOrd="0" presId="urn:microsoft.com/office/officeart/2005/8/layout/orgChart1"/>
    <dgm:cxn modelId="{CB0A8A5D-4FED-4B4B-8F6A-A90EDBA6EFD6}" type="presParOf" srcId="{DA954F44-A15C-4A3F-8B35-62A6AAF692A3}" destId="{3B91883E-18B8-4D08-A7CE-1162CB30DF65}" srcOrd="0" destOrd="0" presId="urn:microsoft.com/office/officeart/2005/8/layout/orgChart1"/>
    <dgm:cxn modelId="{D77E3CA4-F57E-4A2C-B77E-CA7EA166AB95}" type="presParOf" srcId="{3B91883E-18B8-4D08-A7CE-1162CB30DF65}" destId="{D70DE4DD-99F9-4A5B-829C-0A0C8B0D4377}" srcOrd="0" destOrd="0" presId="urn:microsoft.com/office/officeart/2005/8/layout/orgChart1"/>
    <dgm:cxn modelId="{7E65671E-8AA6-4E7A-B381-AE8205145BC1}" type="presParOf" srcId="{D70DE4DD-99F9-4A5B-829C-0A0C8B0D4377}" destId="{9740C50D-75EF-438B-B98A-29FB7E6AE5CA}" srcOrd="0" destOrd="0" presId="urn:microsoft.com/office/officeart/2005/8/layout/orgChart1"/>
    <dgm:cxn modelId="{39FE0A7A-FEC5-4834-AFC1-1215F2A16D54}" type="presParOf" srcId="{D70DE4DD-99F9-4A5B-829C-0A0C8B0D4377}" destId="{3D350FB4-5E42-4BF8-B9EB-12E93A392C1D}" srcOrd="1" destOrd="0" presId="urn:microsoft.com/office/officeart/2005/8/layout/orgChart1"/>
    <dgm:cxn modelId="{58A0CC4B-3BE9-4927-8FC2-0425B22747D3}" type="presParOf" srcId="{3B91883E-18B8-4D08-A7CE-1162CB30DF65}" destId="{00BADBAA-A745-4D36-87AC-9A5F9B33DADB}" srcOrd="1" destOrd="0" presId="urn:microsoft.com/office/officeart/2005/8/layout/orgChart1"/>
    <dgm:cxn modelId="{6B97A4BC-8D79-476C-BBB9-5ED453DB567B}" type="presParOf" srcId="{00BADBAA-A745-4D36-87AC-9A5F9B33DADB}" destId="{42CC6496-ADD2-46F9-BFD7-56FA8ECDA437}" srcOrd="0" destOrd="0" presId="urn:microsoft.com/office/officeart/2005/8/layout/orgChart1"/>
    <dgm:cxn modelId="{A382A426-4F77-4D2F-B2A3-E5C8D1EF5099}" type="presParOf" srcId="{00BADBAA-A745-4D36-87AC-9A5F9B33DADB}" destId="{C797E1F0-297B-4B83-8E33-0F1DF32E3AFA}" srcOrd="1" destOrd="0" presId="urn:microsoft.com/office/officeart/2005/8/layout/orgChart1"/>
    <dgm:cxn modelId="{4EF1A3C2-C914-41C4-9DE8-027C3DA0CA60}" type="presParOf" srcId="{C797E1F0-297B-4B83-8E33-0F1DF32E3AFA}" destId="{94832EF5-1BD3-4E24-940D-D5CCF6DF7566}" srcOrd="0" destOrd="0" presId="urn:microsoft.com/office/officeart/2005/8/layout/orgChart1"/>
    <dgm:cxn modelId="{BD02A5EA-0317-46A9-B09E-D2F789FD5F40}" type="presParOf" srcId="{94832EF5-1BD3-4E24-940D-D5CCF6DF7566}" destId="{9DE24086-140C-42F0-BF02-8FD3FE6A1BA8}" srcOrd="0" destOrd="0" presId="urn:microsoft.com/office/officeart/2005/8/layout/orgChart1"/>
    <dgm:cxn modelId="{C43AC53E-16E5-498A-8883-22F9324525FD}" type="presParOf" srcId="{94832EF5-1BD3-4E24-940D-D5CCF6DF7566}" destId="{CF8078FB-0392-4E92-B1AB-6975797F5072}" srcOrd="1" destOrd="0" presId="urn:microsoft.com/office/officeart/2005/8/layout/orgChart1"/>
    <dgm:cxn modelId="{E263C58F-61D2-454D-A2CC-D581876C47C6}" type="presParOf" srcId="{C797E1F0-297B-4B83-8E33-0F1DF32E3AFA}" destId="{243812CE-77A6-4266-B2FE-CDE507FF7A41}" srcOrd="1" destOrd="0" presId="urn:microsoft.com/office/officeart/2005/8/layout/orgChart1"/>
    <dgm:cxn modelId="{50419639-148C-4737-926C-9562E84C1C2D}" type="presParOf" srcId="{C797E1F0-297B-4B83-8E33-0F1DF32E3AFA}" destId="{E0285807-2DFD-44FB-B5D8-FC21756CABA5}" srcOrd="2" destOrd="0" presId="urn:microsoft.com/office/officeart/2005/8/layout/orgChart1"/>
    <dgm:cxn modelId="{A231D679-94F0-4D6B-B5A2-00A4E9A94EDE}" type="presParOf" srcId="{00BADBAA-A745-4D36-87AC-9A5F9B33DADB}" destId="{FCEF65F1-6329-4F88-86D3-9BDAC5665FC5}" srcOrd="2" destOrd="0" presId="urn:microsoft.com/office/officeart/2005/8/layout/orgChart1"/>
    <dgm:cxn modelId="{6348BB75-47BC-4A7C-B52C-6D8BB35A938A}" type="presParOf" srcId="{00BADBAA-A745-4D36-87AC-9A5F9B33DADB}" destId="{190F80D3-C885-4F72-B871-578D437DB3B9}" srcOrd="3" destOrd="0" presId="urn:microsoft.com/office/officeart/2005/8/layout/orgChart1"/>
    <dgm:cxn modelId="{1DB7B262-526D-44A8-84F0-8820B0AFDCDA}" type="presParOf" srcId="{190F80D3-C885-4F72-B871-578D437DB3B9}" destId="{3A83E01A-0879-4185-AC1D-08C8FC06E049}" srcOrd="0" destOrd="0" presId="urn:microsoft.com/office/officeart/2005/8/layout/orgChart1"/>
    <dgm:cxn modelId="{A0A6A38F-F71C-4E7C-8CAC-110600C823A8}" type="presParOf" srcId="{3A83E01A-0879-4185-AC1D-08C8FC06E049}" destId="{91C6ABB5-71B9-4065-B596-6C0C5149B729}" srcOrd="0" destOrd="0" presId="urn:microsoft.com/office/officeart/2005/8/layout/orgChart1"/>
    <dgm:cxn modelId="{9B9220C5-84B3-40B2-B9F9-6697C6D52E9F}" type="presParOf" srcId="{3A83E01A-0879-4185-AC1D-08C8FC06E049}" destId="{55B43E79-F580-4C67-BBB9-B8E2145FD0D8}" srcOrd="1" destOrd="0" presId="urn:microsoft.com/office/officeart/2005/8/layout/orgChart1"/>
    <dgm:cxn modelId="{6821FEB1-D4B7-4F6D-81E4-12BD232D59FF}" type="presParOf" srcId="{190F80D3-C885-4F72-B871-578D437DB3B9}" destId="{5AAB61E8-5D08-4F19-AA12-9ADF393666FF}" srcOrd="1" destOrd="0" presId="urn:microsoft.com/office/officeart/2005/8/layout/orgChart1"/>
    <dgm:cxn modelId="{5C41A8CC-1640-4EDF-9521-5283433EA8EE}" type="presParOf" srcId="{190F80D3-C885-4F72-B871-578D437DB3B9}" destId="{A0724884-ECE7-429F-AB4E-8A5AB96213AB}" srcOrd="2" destOrd="0" presId="urn:microsoft.com/office/officeart/2005/8/layout/orgChart1"/>
    <dgm:cxn modelId="{D2AE77BD-9B9B-4932-8F3D-B6B4672BD0DC}" type="presParOf" srcId="{3B91883E-18B8-4D08-A7CE-1162CB30DF65}" destId="{7E7BCEB5-9271-4F41-B354-10450DCA851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0724546C-F8B1-4672-A73F-6CD9E8AFC1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1D140CE5-3CCB-437E-BBD8-77429A124552}">
      <dgm:prSet phldrT="[Testo]"/>
      <dgm:spPr/>
      <dgm:t>
        <a:bodyPr/>
        <a:lstStyle/>
        <a:p>
          <a:pPr algn="just"/>
          <a:r>
            <a:rPr lang="it-IT" dirty="0"/>
            <a:t>Il beneficio spetta anche agli assegnatari eredi anche se succeduti al socio dopo il 30 settembre 2025 – non si tratta di una cessione volontaria (Circ. n. 26/2016)</a:t>
          </a:r>
        </a:p>
      </dgm:t>
    </dgm:pt>
    <dgm:pt modelId="{2DBF7DAF-96DB-459D-B885-94977AD7E6E1}" type="parTrans" cxnId="{DF6CCA3F-EA3B-4CF1-B9D5-B9F683002817}">
      <dgm:prSet/>
      <dgm:spPr/>
      <dgm:t>
        <a:bodyPr/>
        <a:lstStyle/>
        <a:p>
          <a:endParaRPr lang="it-IT"/>
        </a:p>
      </dgm:t>
    </dgm:pt>
    <dgm:pt modelId="{E16B3BCF-11D0-4150-9FEB-6ACEEE8D31B1}" type="sibTrans" cxnId="{DF6CCA3F-EA3B-4CF1-B9D5-B9F683002817}">
      <dgm:prSet/>
      <dgm:spPr/>
      <dgm:t>
        <a:bodyPr/>
        <a:lstStyle/>
        <a:p>
          <a:endParaRPr lang="it-IT"/>
        </a:p>
      </dgm:t>
    </dgm:pt>
    <dgm:pt modelId="{51AA9F87-6022-4EC6-B3E6-A9984B248A61}">
      <dgm:prSet phldrT="[Testo]"/>
      <dgm:spPr/>
      <dgm:t>
        <a:bodyPr/>
        <a:lstStyle/>
        <a:p>
          <a:pPr algn="just"/>
          <a:r>
            <a:rPr lang="it-IT" dirty="0"/>
            <a:t>Anche laddove le quote o azioni siano intestate ad una società fiduciaria iscritta nel libro dei soci al 30 settembre 2025</a:t>
          </a:r>
        </a:p>
      </dgm:t>
    </dgm:pt>
    <dgm:pt modelId="{FBFF8BC4-ADE9-4E18-8D42-9A51D4C97179}" type="parTrans" cxnId="{2DBFEF32-D714-4D57-A917-17B398994C43}">
      <dgm:prSet/>
      <dgm:spPr/>
      <dgm:t>
        <a:bodyPr/>
        <a:lstStyle/>
        <a:p>
          <a:endParaRPr lang="it-IT"/>
        </a:p>
      </dgm:t>
    </dgm:pt>
    <dgm:pt modelId="{3930F31B-0B14-4FF9-A03F-5598D5B8D3ED}" type="sibTrans" cxnId="{2DBFEF32-D714-4D57-A917-17B398994C43}">
      <dgm:prSet/>
      <dgm:spPr/>
      <dgm:t>
        <a:bodyPr/>
        <a:lstStyle/>
        <a:p>
          <a:endParaRPr lang="it-IT"/>
        </a:p>
      </dgm:t>
    </dgm:pt>
    <dgm:pt modelId="{25A18E51-B0EB-4E29-9E3D-23E5748BF235}" type="pres">
      <dgm:prSet presAssocID="{0724546C-F8B1-4672-A73F-6CD9E8AFC1D4}" presName="outerComposite" presStyleCnt="0">
        <dgm:presLayoutVars>
          <dgm:chMax val="5"/>
          <dgm:dir/>
          <dgm:resizeHandles val="exact"/>
        </dgm:presLayoutVars>
      </dgm:prSet>
      <dgm:spPr/>
    </dgm:pt>
    <dgm:pt modelId="{524B19BD-2B14-4071-AFAA-B0873245AA25}" type="pres">
      <dgm:prSet presAssocID="{0724546C-F8B1-4672-A73F-6CD9E8AFC1D4}" presName="dummyMaxCanvas" presStyleCnt="0">
        <dgm:presLayoutVars/>
      </dgm:prSet>
      <dgm:spPr/>
    </dgm:pt>
    <dgm:pt modelId="{AC218917-BE58-46AF-B209-B76FB5F92F5F}" type="pres">
      <dgm:prSet presAssocID="{0724546C-F8B1-4672-A73F-6CD9E8AFC1D4}" presName="TwoNodes_1" presStyleLbl="node1" presStyleIdx="0" presStyleCnt="2">
        <dgm:presLayoutVars>
          <dgm:bulletEnabled val="1"/>
        </dgm:presLayoutVars>
      </dgm:prSet>
      <dgm:spPr/>
    </dgm:pt>
    <dgm:pt modelId="{3DCE3CA8-13F5-41C6-B63F-1BE8F5E093E8}" type="pres">
      <dgm:prSet presAssocID="{0724546C-F8B1-4672-A73F-6CD9E8AFC1D4}" presName="TwoNodes_2" presStyleLbl="node1" presStyleIdx="1" presStyleCnt="2">
        <dgm:presLayoutVars>
          <dgm:bulletEnabled val="1"/>
        </dgm:presLayoutVars>
      </dgm:prSet>
      <dgm:spPr/>
    </dgm:pt>
    <dgm:pt modelId="{7A2D19EF-9EB9-46EC-93BF-DBC5BD542B8F}" type="pres">
      <dgm:prSet presAssocID="{0724546C-F8B1-4672-A73F-6CD9E8AFC1D4}" presName="TwoConn_1-2" presStyleLbl="fgAccFollowNode1" presStyleIdx="0" presStyleCnt="1">
        <dgm:presLayoutVars>
          <dgm:bulletEnabled val="1"/>
        </dgm:presLayoutVars>
      </dgm:prSet>
      <dgm:spPr/>
    </dgm:pt>
    <dgm:pt modelId="{90F70BE6-BB15-42BD-A321-CCB17BACC027}" type="pres">
      <dgm:prSet presAssocID="{0724546C-F8B1-4672-A73F-6CD9E8AFC1D4}" presName="TwoNodes_1_text" presStyleLbl="node1" presStyleIdx="1" presStyleCnt="2">
        <dgm:presLayoutVars>
          <dgm:bulletEnabled val="1"/>
        </dgm:presLayoutVars>
      </dgm:prSet>
      <dgm:spPr/>
    </dgm:pt>
    <dgm:pt modelId="{94AF78B5-8196-4953-A7D3-78748DC67A69}" type="pres">
      <dgm:prSet presAssocID="{0724546C-F8B1-4672-A73F-6CD9E8AFC1D4}" presName="TwoNodes_2_text" presStyleLbl="node1" presStyleIdx="1" presStyleCnt="2">
        <dgm:presLayoutVars>
          <dgm:bulletEnabled val="1"/>
        </dgm:presLayoutVars>
      </dgm:prSet>
      <dgm:spPr/>
    </dgm:pt>
  </dgm:ptLst>
  <dgm:cxnLst>
    <dgm:cxn modelId="{D3245915-ED7A-4C83-B672-FF3D511370C0}" type="presOf" srcId="{51AA9F87-6022-4EC6-B3E6-A9984B248A61}" destId="{3DCE3CA8-13F5-41C6-B63F-1BE8F5E093E8}" srcOrd="0" destOrd="0" presId="urn:microsoft.com/office/officeart/2005/8/layout/vProcess5"/>
    <dgm:cxn modelId="{5EFA6616-0318-44C9-ACB4-F6C67499B06F}" type="presOf" srcId="{0724546C-F8B1-4672-A73F-6CD9E8AFC1D4}" destId="{25A18E51-B0EB-4E29-9E3D-23E5748BF235}" srcOrd="0" destOrd="0" presId="urn:microsoft.com/office/officeart/2005/8/layout/vProcess5"/>
    <dgm:cxn modelId="{2DBFEF32-D714-4D57-A917-17B398994C43}" srcId="{0724546C-F8B1-4672-A73F-6CD9E8AFC1D4}" destId="{51AA9F87-6022-4EC6-B3E6-A9984B248A61}" srcOrd="1" destOrd="0" parTransId="{FBFF8BC4-ADE9-4E18-8D42-9A51D4C97179}" sibTransId="{3930F31B-0B14-4FF9-A03F-5598D5B8D3ED}"/>
    <dgm:cxn modelId="{DF6CCA3F-EA3B-4CF1-B9D5-B9F683002817}" srcId="{0724546C-F8B1-4672-A73F-6CD9E8AFC1D4}" destId="{1D140CE5-3CCB-437E-BBD8-77429A124552}" srcOrd="0" destOrd="0" parTransId="{2DBF7DAF-96DB-459D-B885-94977AD7E6E1}" sibTransId="{E16B3BCF-11D0-4150-9FEB-6ACEEE8D31B1}"/>
    <dgm:cxn modelId="{A9A1D856-771E-4ECD-984A-7CE9B31401EE}" type="presOf" srcId="{51AA9F87-6022-4EC6-B3E6-A9984B248A61}" destId="{94AF78B5-8196-4953-A7D3-78748DC67A69}" srcOrd="1" destOrd="0" presId="urn:microsoft.com/office/officeart/2005/8/layout/vProcess5"/>
    <dgm:cxn modelId="{7CEB189A-D1E1-4124-8402-555DBCA148D1}" type="presOf" srcId="{1D140CE5-3CCB-437E-BBD8-77429A124552}" destId="{90F70BE6-BB15-42BD-A321-CCB17BACC027}" srcOrd="1" destOrd="0" presId="urn:microsoft.com/office/officeart/2005/8/layout/vProcess5"/>
    <dgm:cxn modelId="{98FB699A-EAFE-408F-8A5F-F3D802B04A24}" type="presOf" srcId="{1D140CE5-3CCB-437E-BBD8-77429A124552}" destId="{AC218917-BE58-46AF-B209-B76FB5F92F5F}" srcOrd="0" destOrd="0" presId="urn:microsoft.com/office/officeart/2005/8/layout/vProcess5"/>
    <dgm:cxn modelId="{E13F1FB8-E671-418D-A977-233C492222C5}" type="presOf" srcId="{E16B3BCF-11D0-4150-9FEB-6ACEEE8D31B1}" destId="{7A2D19EF-9EB9-46EC-93BF-DBC5BD542B8F}" srcOrd="0" destOrd="0" presId="urn:microsoft.com/office/officeart/2005/8/layout/vProcess5"/>
    <dgm:cxn modelId="{F79DA4A1-CED9-4901-8AE4-D4F4A8F729BD}" type="presParOf" srcId="{25A18E51-B0EB-4E29-9E3D-23E5748BF235}" destId="{524B19BD-2B14-4071-AFAA-B0873245AA25}" srcOrd="0" destOrd="0" presId="urn:microsoft.com/office/officeart/2005/8/layout/vProcess5"/>
    <dgm:cxn modelId="{4C007156-6866-4FCE-955F-6753B1F0A374}" type="presParOf" srcId="{25A18E51-B0EB-4E29-9E3D-23E5748BF235}" destId="{AC218917-BE58-46AF-B209-B76FB5F92F5F}" srcOrd="1" destOrd="0" presId="urn:microsoft.com/office/officeart/2005/8/layout/vProcess5"/>
    <dgm:cxn modelId="{3116F7AB-2ECD-4DA5-BAFD-156CEAD1F48A}" type="presParOf" srcId="{25A18E51-B0EB-4E29-9E3D-23E5748BF235}" destId="{3DCE3CA8-13F5-41C6-B63F-1BE8F5E093E8}" srcOrd="2" destOrd="0" presId="urn:microsoft.com/office/officeart/2005/8/layout/vProcess5"/>
    <dgm:cxn modelId="{AB18AEF5-5B83-4F6B-A028-4A4BBF546CDB}" type="presParOf" srcId="{25A18E51-B0EB-4E29-9E3D-23E5748BF235}" destId="{7A2D19EF-9EB9-46EC-93BF-DBC5BD542B8F}" srcOrd="3" destOrd="0" presId="urn:microsoft.com/office/officeart/2005/8/layout/vProcess5"/>
    <dgm:cxn modelId="{8CCF0FAB-1677-4DD5-A36A-E259C83AFA9B}" type="presParOf" srcId="{25A18E51-B0EB-4E29-9E3D-23E5748BF235}" destId="{90F70BE6-BB15-42BD-A321-CCB17BACC027}" srcOrd="4" destOrd="0" presId="urn:microsoft.com/office/officeart/2005/8/layout/vProcess5"/>
    <dgm:cxn modelId="{68D7F371-9462-4C27-91E7-C862BFB05792}" type="presParOf" srcId="{25A18E51-B0EB-4E29-9E3D-23E5748BF235}" destId="{94AF78B5-8196-4953-A7D3-78748DC67A69}"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50AA393-E99E-4A95-8002-BC31BAAC312B}"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it-IT"/>
        </a:p>
      </dgm:t>
    </dgm:pt>
    <dgm:pt modelId="{6F0EA32B-ACF2-41D2-8959-39AC28D6DF0D}">
      <dgm:prSet phldrT="[Testo]"/>
      <dgm:spPr/>
      <dgm:t>
        <a:bodyPr/>
        <a:lstStyle/>
        <a:p>
          <a:r>
            <a:rPr lang="it-IT" baseline="0" dirty="0">
              <a:solidFill>
                <a:schemeClr val="tx1"/>
              </a:solidFill>
            </a:rPr>
            <a:t>Iscrizione nel libro soci entro il 30 gennaio 2025 </a:t>
          </a:r>
        </a:p>
      </dgm:t>
    </dgm:pt>
    <dgm:pt modelId="{B9A0BA56-F019-4C91-BF69-C0BBD1920A7F}" type="parTrans" cxnId="{D7E38637-0C44-4501-89B6-1F85CDD5CF30}">
      <dgm:prSet/>
      <dgm:spPr/>
      <dgm:t>
        <a:bodyPr/>
        <a:lstStyle/>
        <a:p>
          <a:endParaRPr lang="it-IT"/>
        </a:p>
      </dgm:t>
    </dgm:pt>
    <dgm:pt modelId="{408BF589-1365-4F3B-92D3-F2C42579C12F}" type="sibTrans" cxnId="{D7E38637-0C44-4501-89B6-1F85CDD5CF30}">
      <dgm:prSet/>
      <dgm:spPr/>
      <dgm:t>
        <a:bodyPr/>
        <a:lstStyle/>
        <a:p>
          <a:endParaRPr lang="it-IT"/>
        </a:p>
      </dgm:t>
    </dgm:pt>
    <dgm:pt modelId="{02726E75-3331-4667-879F-1065795B93B8}">
      <dgm:prSet phldrT="[Testo]"/>
      <dgm:spPr/>
      <dgm:t>
        <a:bodyPr/>
        <a:lstStyle/>
        <a:p>
          <a:r>
            <a:rPr lang="it-IT" baseline="0" dirty="0">
              <a:solidFill>
                <a:schemeClr val="tx1"/>
              </a:solidFill>
            </a:rPr>
            <a:t>A condizione che l’iscrizione avvenga in forza di un titolo avente data certa anteriore al 1/10/2025</a:t>
          </a:r>
        </a:p>
      </dgm:t>
    </dgm:pt>
    <dgm:pt modelId="{485BDB0F-7532-424C-A414-A4181B243FF3}" type="parTrans" cxnId="{F13A9DBD-9256-4B00-9D9E-B0246B08D8DE}">
      <dgm:prSet/>
      <dgm:spPr/>
      <dgm:t>
        <a:bodyPr/>
        <a:lstStyle/>
        <a:p>
          <a:endParaRPr lang="it-IT"/>
        </a:p>
      </dgm:t>
    </dgm:pt>
    <dgm:pt modelId="{C767F3F8-72CA-4E22-B09F-AB378E8C0846}" type="sibTrans" cxnId="{F13A9DBD-9256-4B00-9D9E-B0246B08D8DE}">
      <dgm:prSet/>
      <dgm:spPr/>
      <dgm:t>
        <a:bodyPr/>
        <a:lstStyle/>
        <a:p>
          <a:endParaRPr lang="it-IT"/>
        </a:p>
      </dgm:t>
    </dgm:pt>
    <dgm:pt modelId="{2F76FD24-36A0-4855-99E4-F266BF95BA15}">
      <dgm:prSet/>
      <dgm:spPr/>
      <dgm:t>
        <a:bodyPr/>
        <a:lstStyle/>
        <a:p>
          <a:r>
            <a:rPr lang="it-IT" baseline="0" dirty="0">
              <a:solidFill>
                <a:schemeClr val="tx1"/>
              </a:solidFill>
            </a:rPr>
            <a:t>che rivestivano tale qualifica anche alla data del 30 settembre 2025 </a:t>
          </a:r>
        </a:p>
      </dgm:t>
    </dgm:pt>
    <dgm:pt modelId="{33EA675A-AA0B-4150-B376-A1DBEEF9CF67}" type="parTrans" cxnId="{0FD99DEE-62BF-4E70-B52E-47964DA028C6}">
      <dgm:prSet/>
      <dgm:spPr/>
      <dgm:t>
        <a:bodyPr/>
        <a:lstStyle/>
        <a:p>
          <a:endParaRPr lang="it-IT"/>
        </a:p>
      </dgm:t>
    </dgm:pt>
    <dgm:pt modelId="{0E7DD79C-6E40-44FA-B358-8ED544428091}" type="sibTrans" cxnId="{0FD99DEE-62BF-4E70-B52E-47964DA028C6}">
      <dgm:prSet/>
      <dgm:spPr/>
      <dgm:t>
        <a:bodyPr/>
        <a:lstStyle/>
        <a:p>
          <a:endParaRPr lang="it-IT"/>
        </a:p>
      </dgm:t>
    </dgm:pt>
    <dgm:pt modelId="{F84FCD24-3A02-4781-8882-48CB63C4F931}" type="pres">
      <dgm:prSet presAssocID="{050AA393-E99E-4A95-8002-BC31BAAC312B}" presName="CompostProcess" presStyleCnt="0">
        <dgm:presLayoutVars>
          <dgm:dir/>
          <dgm:resizeHandles val="exact"/>
        </dgm:presLayoutVars>
      </dgm:prSet>
      <dgm:spPr/>
    </dgm:pt>
    <dgm:pt modelId="{B3154B31-DAEC-46F9-BD91-14296A6F5871}" type="pres">
      <dgm:prSet presAssocID="{050AA393-E99E-4A95-8002-BC31BAAC312B}" presName="arrow" presStyleLbl="bgShp" presStyleIdx="0" presStyleCnt="1"/>
      <dgm:spPr/>
    </dgm:pt>
    <dgm:pt modelId="{91400FAD-723A-44B9-A00E-E88D17E4C649}" type="pres">
      <dgm:prSet presAssocID="{050AA393-E99E-4A95-8002-BC31BAAC312B}" presName="linearProcess" presStyleCnt="0"/>
      <dgm:spPr/>
    </dgm:pt>
    <dgm:pt modelId="{3F8A84A5-2BB5-456A-8AF1-DA41059D9C08}" type="pres">
      <dgm:prSet presAssocID="{2F76FD24-36A0-4855-99E4-F266BF95BA15}" presName="textNode" presStyleLbl="node1" presStyleIdx="0" presStyleCnt="3">
        <dgm:presLayoutVars>
          <dgm:bulletEnabled val="1"/>
        </dgm:presLayoutVars>
      </dgm:prSet>
      <dgm:spPr/>
    </dgm:pt>
    <dgm:pt modelId="{99914CF9-4A4E-4DA0-9C2A-9A02AAEC0DE5}" type="pres">
      <dgm:prSet presAssocID="{0E7DD79C-6E40-44FA-B358-8ED544428091}" presName="sibTrans" presStyleCnt="0"/>
      <dgm:spPr/>
    </dgm:pt>
    <dgm:pt modelId="{7D7663D0-C475-489A-8399-51D6F82966A6}" type="pres">
      <dgm:prSet presAssocID="{6F0EA32B-ACF2-41D2-8959-39AC28D6DF0D}" presName="textNode" presStyleLbl="node1" presStyleIdx="1" presStyleCnt="3" custLinFactNeighborX="29553" custLinFactNeighborY="1274">
        <dgm:presLayoutVars>
          <dgm:bulletEnabled val="1"/>
        </dgm:presLayoutVars>
      </dgm:prSet>
      <dgm:spPr/>
    </dgm:pt>
    <dgm:pt modelId="{67CEF91F-22F8-43B6-94DC-EC6BDD948698}" type="pres">
      <dgm:prSet presAssocID="{408BF589-1365-4F3B-92D3-F2C42579C12F}" presName="sibTrans" presStyleCnt="0"/>
      <dgm:spPr/>
    </dgm:pt>
    <dgm:pt modelId="{BDF5F9A5-0C31-4BCC-ABC6-95530408BB14}" type="pres">
      <dgm:prSet presAssocID="{02726E75-3331-4667-879F-1065795B93B8}" presName="textNode" presStyleLbl="node1" presStyleIdx="2" presStyleCnt="3">
        <dgm:presLayoutVars>
          <dgm:bulletEnabled val="1"/>
        </dgm:presLayoutVars>
      </dgm:prSet>
      <dgm:spPr/>
    </dgm:pt>
  </dgm:ptLst>
  <dgm:cxnLst>
    <dgm:cxn modelId="{DD14C10D-35ED-46B4-BDBB-E9FDA72E61F2}" type="presOf" srcId="{6F0EA32B-ACF2-41D2-8959-39AC28D6DF0D}" destId="{7D7663D0-C475-489A-8399-51D6F82966A6}" srcOrd="0" destOrd="0" presId="urn:microsoft.com/office/officeart/2005/8/layout/hProcess9"/>
    <dgm:cxn modelId="{D7E38637-0C44-4501-89B6-1F85CDD5CF30}" srcId="{050AA393-E99E-4A95-8002-BC31BAAC312B}" destId="{6F0EA32B-ACF2-41D2-8959-39AC28D6DF0D}" srcOrd="1" destOrd="0" parTransId="{B9A0BA56-F019-4C91-BF69-C0BBD1920A7F}" sibTransId="{408BF589-1365-4F3B-92D3-F2C42579C12F}"/>
    <dgm:cxn modelId="{122CB069-6379-4D08-BD8A-FB4B9C81266D}" type="presOf" srcId="{2F76FD24-36A0-4855-99E4-F266BF95BA15}" destId="{3F8A84A5-2BB5-456A-8AF1-DA41059D9C08}" srcOrd="0" destOrd="0" presId="urn:microsoft.com/office/officeart/2005/8/layout/hProcess9"/>
    <dgm:cxn modelId="{3B13FB57-6D77-4700-86DC-D113E612C62D}" type="presOf" srcId="{050AA393-E99E-4A95-8002-BC31BAAC312B}" destId="{F84FCD24-3A02-4781-8882-48CB63C4F931}" srcOrd="0" destOrd="0" presId="urn:microsoft.com/office/officeart/2005/8/layout/hProcess9"/>
    <dgm:cxn modelId="{F13A9DBD-9256-4B00-9D9E-B0246B08D8DE}" srcId="{050AA393-E99E-4A95-8002-BC31BAAC312B}" destId="{02726E75-3331-4667-879F-1065795B93B8}" srcOrd="2" destOrd="0" parTransId="{485BDB0F-7532-424C-A414-A4181B243FF3}" sibTransId="{C767F3F8-72CA-4E22-B09F-AB378E8C0846}"/>
    <dgm:cxn modelId="{87C566C7-5A56-4436-BA8C-C3626723FE84}" type="presOf" srcId="{02726E75-3331-4667-879F-1065795B93B8}" destId="{BDF5F9A5-0C31-4BCC-ABC6-95530408BB14}" srcOrd="0" destOrd="0" presId="urn:microsoft.com/office/officeart/2005/8/layout/hProcess9"/>
    <dgm:cxn modelId="{0FD99DEE-62BF-4E70-B52E-47964DA028C6}" srcId="{050AA393-E99E-4A95-8002-BC31BAAC312B}" destId="{2F76FD24-36A0-4855-99E4-F266BF95BA15}" srcOrd="0" destOrd="0" parTransId="{33EA675A-AA0B-4150-B376-A1DBEEF9CF67}" sibTransId="{0E7DD79C-6E40-44FA-B358-8ED544428091}"/>
    <dgm:cxn modelId="{777D5983-5545-4679-BA75-637FC6BCD9E9}" type="presParOf" srcId="{F84FCD24-3A02-4781-8882-48CB63C4F931}" destId="{B3154B31-DAEC-46F9-BD91-14296A6F5871}" srcOrd="0" destOrd="0" presId="urn:microsoft.com/office/officeart/2005/8/layout/hProcess9"/>
    <dgm:cxn modelId="{8E4E4D69-BB79-48CB-9599-3B73AD0156B8}" type="presParOf" srcId="{F84FCD24-3A02-4781-8882-48CB63C4F931}" destId="{91400FAD-723A-44B9-A00E-E88D17E4C649}" srcOrd="1" destOrd="0" presId="urn:microsoft.com/office/officeart/2005/8/layout/hProcess9"/>
    <dgm:cxn modelId="{48C5647A-ACA9-4689-BE3D-290B605180A1}" type="presParOf" srcId="{91400FAD-723A-44B9-A00E-E88D17E4C649}" destId="{3F8A84A5-2BB5-456A-8AF1-DA41059D9C08}" srcOrd="0" destOrd="0" presId="urn:microsoft.com/office/officeart/2005/8/layout/hProcess9"/>
    <dgm:cxn modelId="{FABC6943-47A3-449E-B936-E80999AC0549}" type="presParOf" srcId="{91400FAD-723A-44B9-A00E-E88D17E4C649}" destId="{99914CF9-4A4E-4DA0-9C2A-9A02AAEC0DE5}" srcOrd="1" destOrd="0" presId="urn:microsoft.com/office/officeart/2005/8/layout/hProcess9"/>
    <dgm:cxn modelId="{D3F9EA0C-6A80-4A63-8705-1CC0656A9961}" type="presParOf" srcId="{91400FAD-723A-44B9-A00E-E88D17E4C649}" destId="{7D7663D0-C475-489A-8399-51D6F82966A6}" srcOrd="2" destOrd="0" presId="urn:microsoft.com/office/officeart/2005/8/layout/hProcess9"/>
    <dgm:cxn modelId="{7DDBFE41-B0C5-4AF3-A7B5-25FE3054CA43}" type="presParOf" srcId="{91400FAD-723A-44B9-A00E-E88D17E4C649}" destId="{67CEF91F-22F8-43B6-94DC-EC6BDD948698}" srcOrd="3" destOrd="0" presId="urn:microsoft.com/office/officeart/2005/8/layout/hProcess9"/>
    <dgm:cxn modelId="{FFFB4577-67AC-408E-A568-88D753EA8D15}" type="presParOf" srcId="{91400FAD-723A-44B9-A00E-E88D17E4C649}" destId="{BDF5F9A5-0C31-4BCC-ABC6-95530408BB1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2F68F37-1E1E-43C0-8B16-40ED59EDCF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D41BDFE5-FC00-4776-8FBE-4348C52E1ECC}">
      <dgm:prSet phldrT="[Testo]" custT="1"/>
      <dgm:spPr/>
      <dgm:t>
        <a:bodyPr/>
        <a:lstStyle/>
        <a:p>
          <a:r>
            <a:rPr lang="it-IT" sz="3200" dirty="0"/>
            <a:t>Mancanza del libro soci (es. </a:t>
          </a:r>
          <a:r>
            <a:rPr lang="it-IT" sz="3200" dirty="0" err="1"/>
            <a:t>srl</a:t>
          </a:r>
          <a:r>
            <a:rPr lang="it-IT" sz="3200" dirty="0"/>
            <a:t>)</a:t>
          </a:r>
        </a:p>
      </dgm:t>
    </dgm:pt>
    <dgm:pt modelId="{142EDC86-2EC4-4214-A7D5-40E28E8D6242}" type="parTrans" cxnId="{93AF2F75-081A-4A96-8A33-7EE707209C67}">
      <dgm:prSet/>
      <dgm:spPr/>
      <dgm:t>
        <a:bodyPr/>
        <a:lstStyle/>
        <a:p>
          <a:endParaRPr lang="it-IT"/>
        </a:p>
      </dgm:t>
    </dgm:pt>
    <dgm:pt modelId="{156972DA-EDF3-4EC3-A0C2-41340CD170FA}" type="sibTrans" cxnId="{93AF2F75-081A-4A96-8A33-7EE707209C67}">
      <dgm:prSet/>
      <dgm:spPr/>
      <dgm:t>
        <a:bodyPr/>
        <a:lstStyle/>
        <a:p>
          <a:endParaRPr lang="it-IT"/>
        </a:p>
      </dgm:t>
    </dgm:pt>
    <dgm:pt modelId="{0FBDDF33-02C8-4C0D-8F12-E309BDDFC98A}">
      <dgm:prSet phldrT="[Testo]" custT="1"/>
      <dgm:spPr/>
      <dgm:t>
        <a:bodyPr/>
        <a:lstStyle/>
        <a:p>
          <a:r>
            <a:rPr lang="it-IT" sz="3200" dirty="0"/>
            <a:t>Dimostrazione per il tramite di altro titolo idoneo avente data certa</a:t>
          </a:r>
        </a:p>
      </dgm:t>
    </dgm:pt>
    <dgm:pt modelId="{1D795FB9-3550-4F56-ADA4-6D4FBEB73B0C}" type="parTrans" cxnId="{1653B454-5B15-41AA-92A2-F9CCDDF204D9}">
      <dgm:prSet/>
      <dgm:spPr/>
      <dgm:t>
        <a:bodyPr/>
        <a:lstStyle/>
        <a:p>
          <a:endParaRPr lang="it-IT"/>
        </a:p>
      </dgm:t>
    </dgm:pt>
    <dgm:pt modelId="{9C15464D-1416-43A4-A8D2-E937133E91A5}" type="sibTrans" cxnId="{1653B454-5B15-41AA-92A2-F9CCDDF204D9}">
      <dgm:prSet/>
      <dgm:spPr/>
      <dgm:t>
        <a:bodyPr/>
        <a:lstStyle/>
        <a:p>
          <a:endParaRPr lang="it-IT"/>
        </a:p>
      </dgm:t>
    </dgm:pt>
    <dgm:pt modelId="{A1B094A1-C791-4F53-BD39-67541F752F29}" type="pres">
      <dgm:prSet presAssocID="{42F68F37-1E1E-43C0-8B16-40ED59EDCFDB}" presName="linear" presStyleCnt="0">
        <dgm:presLayoutVars>
          <dgm:dir/>
          <dgm:animLvl val="lvl"/>
          <dgm:resizeHandles val="exact"/>
        </dgm:presLayoutVars>
      </dgm:prSet>
      <dgm:spPr/>
    </dgm:pt>
    <dgm:pt modelId="{B7E10A37-5289-466B-B4C0-14955C96FA90}" type="pres">
      <dgm:prSet presAssocID="{D41BDFE5-FC00-4776-8FBE-4348C52E1ECC}" presName="parentLin" presStyleCnt="0"/>
      <dgm:spPr/>
    </dgm:pt>
    <dgm:pt modelId="{D8BDD2C2-6EBA-4AC2-9A1C-F2B8805FC51B}" type="pres">
      <dgm:prSet presAssocID="{D41BDFE5-FC00-4776-8FBE-4348C52E1ECC}" presName="parentLeftMargin" presStyleLbl="node1" presStyleIdx="0" presStyleCnt="2"/>
      <dgm:spPr/>
    </dgm:pt>
    <dgm:pt modelId="{0B7B5E96-567E-41D6-9833-42E836982F21}" type="pres">
      <dgm:prSet presAssocID="{D41BDFE5-FC00-4776-8FBE-4348C52E1ECC}" presName="parentText" presStyleLbl="node1" presStyleIdx="0" presStyleCnt="2" custScaleX="142857" custScaleY="388178">
        <dgm:presLayoutVars>
          <dgm:chMax val="0"/>
          <dgm:bulletEnabled val="1"/>
        </dgm:presLayoutVars>
      </dgm:prSet>
      <dgm:spPr/>
    </dgm:pt>
    <dgm:pt modelId="{B6EB17E6-FBA1-46B7-A682-A4869D826A70}" type="pres">
      <dgm:prSet presAssocID="{D41BDFE5-FC00-4776-8FBE-4348C52E1ECC}" presName="negativeSpace" presStyleCnt="0"/>
      <dgm:spPr/>
    </dgm:pt>
    <dgm:pt modelId="{1BB5C3FD-B638-422C-9808-76BDDD800C8C}" type="pres">
      <dgm:prSet presAssocID="{D41BDFE5-FC00-4776-8FBE-4348C52E1ECC}" presName="childText" presStyleLbl="conFgAcc1" presStyleIdx="0" presStyleCnt="2">
        <dgm:presLayoutVars>
          <dgm:bulletEnabled val="1"/>
        </dgm:presLayoutVars>
      </dgm:prSet>
      <dgm:spPr/>
    </dgm:pt>
    <dgm:pt modelId="{33762A80-F0FF-4149-8CDD-33ABB47B6705}" type="pres">
      <dgm:prSet presAssocID="{156972DA-EDF3-4EC3-A0C2-41340CD170FA}" presName="spaceBetweenRectangles" presStyleCnt="0"/>
      <dgm:spPr/>
    </dgm:pt>
    <dgm:pt modelId="{8B9A60E6-99FD-49BC-A764-7EEA2162E8FC}" type="pres">
      <dgm:prSet presAssocID="{0FBDDF33-02C8-4C0D-8F12-E309BDDFC98A}" presName="parentLin" presStyleCnt="0"/>
      <dgm:spPr/>
    </dgm:pt>
    <dgm:pt modelId="{AE65D95B-7B1F-430E-8603-6E8E78509473}" type="pres">
      <dgm:prSet presAssocID="{0FBDDF33-02C8-4C0D-8F12-E309BDDFC98A}" presName="parentLeftMargin" presStyleLbl="node1" presStyleIdx="0" presStyleCnt="2"/>
      <dgm:spPr/>
    </dgm:pt>
    <dgm:pt modelId="{7404700D-DF5B-4673-A5CB-51D6E602843D}" type="pres">
      <dgm:prSet presAssocID="{0FBDDF33-02C8-4C0D-8F12-E309BDDFC98A}" presName="parentText" presStyleLbl="node1" presStyleIdx="1" presStyleCnt="2" custScaleX="142857" custScaleY="377954">
        <dgm:presLayoutVars>
          <dgm:chMax val="0"/>
          <dgm:bulletEnabled val="1"/>
        </dgm:presLayoutVars>
      </dgm:prSet>
      <dgm:spPr/>
    </dgm:pt>
    <dgm:pt modelId="{32FDA828-53E7-4034-ACE1-B2D01A7E6C44}" type="pres">
      <dgm:prSet presAssocID="{0FBDDF33-02C8-4C0D-8F12-E309BDDFC98A}" presName="negativeSpace" presStyleCnt="0"/>
      <dgm:spPr/>
    </dgm:pt>
    <dgm:pt modelId="{CB114BAA-E572-42B8-82CA-B8E410E392C1}" type="pres">
      <dgm:prSet presAssocID="{0FBDDF33-02C8-4C0D-8F12-E309BDDFC98A}" presName="childText" presStyleLbl="conFgAcc1" presStyleIdx="1" presStyleCnt="2">
        <dgm:presLayoutVars>
          <dgm:bulletEnabled val="1"/>
        </dgm:presLayoutVars>
      </dgm:prSet>
      <dgm:spPr/>
    </dgm:pt>
  </dgm:ptLst>
  <dgm:cxnLst>
    <dgm:cxn modelId="{AE142006-CB01-4967-8394-E36F86A6713D}" type="presOf" srcId="{D41BDFE5-FC00-4776-8FBE-4348C52E1ECC}" destId="{D8BDD2C2-6EBA-4AC2-9A1C-F2B8805FC51B}" srcOrd="0" destOrd="0" presId="urn:microsoft.com/office/officeart/2005/8/layout/list1"/>
    <dgm:cxn modelId="{F9065724-CEE4-4567-955C-6276442C5BD3}" type="presOf" srcId="{0FBDDF33-02C8-4C0D-8F12-E309BDDFC98A}" destId="{7404700D-DF5B-4673-A5CB-51D6E602843D}" srcOrd="1" destOrd="0" presId="urn:microsoft.com/office/officeart/2005/8/layout/list1"/>
    <dgm:cxn modelId="{1CB1D872-E4E3-454D-B9E1-9ECC105293B6}" type="presOf" srcId="{0FBDDF33-02C8-4C0D-8F12-E309BDDFC98A}" destId="{AE65D95B-7B1F-430E-8603-6E8E78509473}" srcOrd="0" destOrd="0" presId="urn:microsoft.com/office/officeart/2005/8/layout/list1"/>
    <dgm:cxn modelId="{1653B454-5B15-41AA-92A2-F9CCDDF204D9}" srcId="{42F68F37-1E1E-43C0-8B16-40ED59EDCFDB}" destId="{0FBDDF33-02C8-4C0D-8F12-E309BDDFC98A}" srcOrd="1" destOrd="0" parTransId="{1D795FB9-3550-4F56-ADA4-6D4FBEB73B0C}" sibTransId="{9C15464D-1416-43A4-A8D2-E937133E91A5}"/>
    <dgm:cxn modelId="{93AF2F75-081A-4A96-8A33-7EE707209C67}" srcId="{42F68F37-1E1E-43C0-8B16-40ED59EDCFDB}" destId="{D41BDFE5-FC00-4776-8FBE-4348C52E1ECC}" srcOrd="0" destOrd="0" parTransId="{142EDC86-2EC4-4214-A7D5-40E28E8D6242}" sibTransId="{156972DA-EDF3-4EC3-A0C2-41340CD170FA}"/>
    <dgm:cxn modelId="{ECA73EB2-9293-4932-84B1-768ABCF1C1B3}" type="presOf" srcId="{42F68F37-1E1E-43C0-8B16-40ED59EDCFDB}" destId="{A1B094A1-C791-4F53-BD39-67541F752F29}" srcOrd="0" destOrd="0" presId="urn:microsoft.com/office/officeart/2005/8/layout/list1"/>
    <dgm:cxn modelId="{0FA082E7-3CF5-41E3-980A-02E8C6B2D436}" type="presOf" srcId="{D41BDFE5-FC00-4776-8FBE-4348C52E1ECC}" destId="{0B7B5E96-567E-41D6-9833-42E836982F21}" srcOrd="1" destOrd="0" presId="urn:microsoft.com/office/officeart/2005/8/layout/list1"/>
    <dgm:cxn modelId="{8CA6E640-0CBC-4389-8BE6-995B2858B1DE}" type="presParOf" srcId="{A1B094A1-C791-4F53-BD39-67541F752F29}" destId="{B7E10A37-5289-466B-B4C0-14955C96FA90}" srcOrd="0" destOrd="0" presId="urn:microsoft.com/office/officeart/2005/8/layout/list1"/>
    <dgm:cxn modelId="{363DF4C3-51A5-43D8-A5A6-2831B070D80B}" type="presParOf" srcId="{B7E10A37-5289-466B-B4C0-14955C96FA90}" destId="{D8BDD2C2-6EBA-4AC2-9A1C-F2B8805FC51B}" srcOrd="0" destOrd="0" presId="urn:microsoft.com/office/officeart/2005/8/layout/list1"/>
    <dgm:cxn modelId="{9175F07E-2CEF-4FC2-AB6B-8649C067FB01}" type="presParOf" srcId="{B7E10A37-5289-466B-B4C0-14955C96FA90}" destId="{0B7B5E96-567E-41D6-9833-42E836982F21}" srcOrd="1" destOrd="0" presId="urn:microsoft.com/office/officeart/2005/8/layout/list1"/>
    <dgm:cxn modelId="{1DE415C9-36B7-44F2-ADC8-26CE80D582E9}" type="presParOf" srcId="{A1B094A1-C791-4F53-BD39-67541F752F29}" destId="{B6EB17E6-FBA1-46B7-A682-A4869D826A70}" srcOrd="1" destOrd="0" presId="urn:microsoft.com/office/officeart/2005/8/layout/list1"/>
    <dgm:cxn modelId="{542534ED-5785-4EFB-9941-EDDBE2523BFE}" type="presParOf" srcId="{A1B094A1-C791-4F53-BD39-67541F752F29}" destId="{1BB5C3FD-B638-422C-9808-76BDDD800C8C}" srcOrd="2" destOrd="0" presId="urn:microsoft.com/office/officeart/2005/8/layout/list1"/>
    <dgm:cxn modelId="{7F0B1293-10EE-4C1C-A500-8EFEF5AC03E3}" type="presParOf" srcId="{A1B094A1-C791-4F53-BD39-67541F752F29}" destId="{33762A80-F0FF-4149-8CDD-33ABB47B6705}" srcOrd="3" destOrd="0" presId="urn:microsoft.com/office/officeart/2005/8/layout/list1"/>
    <dgm:cxn modelId="{B83E661F-7E05-4103-A02F-1DA7C364502A}" type="presParOf" srcId="{A1B094A1-C791-4F53-BD39-67541F752F29}" destId="{8B9A60E6-99FD-49BC-A764-7EEA2162E8FC}" srcOrd="4" destOrd="0" presId="urn:microsoft.com/office/officeart/2005/8/layout/list1"/>
    <dgm:cxn modelId="{6184A2F1-EE5A-4617-8889-B760F0E3EE1B}" type="presParOf" srcId="{8B9A60E6-99FD-49BC-A764-7EEA2162E8FC}" destId="{AE65D95B-7B1F-430E-8603-6E8E78509473}" srcOrd="0" destOrd="0" presId="urn:microsoft.com/office/officeart/2005/8/layout/list1"/>
    <dgm:cxn modelId="{6C3A9692-6625-47CA-BD0E-709A0B392A65}" type="presParOf" srcId="{8B9A60E6-99FD-49BC-A764-7EEA2162E8FC}" destId="{7404700D-DF5B-4673-A5CB-51D6E602843D}" srcOrd="1" destOrd="0" presId="urn:microsoft.com/office/officeart/2005/8/layout/list1"/>
    <dgm:cxn modelId="{45F10DEA-6BD8-4733-A2B1-3F376AD33548}" type="presParOf" srcId="{A1B094A1-C791-4F53-BD39-67541F752F29}" destId="{32FDA828-53E7-4034-ACE1-B2D01A7E6C44}" srcOrd="5" destOrd="0" presId="urn:microsoft.com/office/officeart/2005/8/layout/list1"/>
    <dgm:cxn modelId="{13DF6FDF-76D7-44D7-8D9A-A6B6B00DEC77}" type="presParOf" srcId="{A1B094A1-C791-4F53-BD39-67541F752F29}" destId="{CB114BAA-E572-42B8-82CA-B8E410E392C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F7E940E-FB10-44EC-9C48-F84E35E58C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t-IT"/>
        </a:p>
      </dgm:t>
    </dgm:pt>
    <dgm:pt modelId="{45C16EF6-964B-4CBF-BCCD-EBD1DD398864}">
      <dgm:prSet phldrT="[Testo]" custT="1"/>
      <dgm:spPr/>
      <dgm:t>
        <a:bodyPr/>
        <a:lstStyle/>
        <a:p>
          <a:r>
            <a:rPr lang="it-IT" sz="3800" dirty="0"/>
            <a:t>Assegnazioni agevolate</a:t>
          </a:r>
        </a:p>
      </dgm:t>
    </dgm:pt>
    <dgm:pt modelId="{78EE1A15-ED78-4090-A02A-D660DB727098}" type="parTrans" cxnId="{07190024-91E4-4517-9CC6-EBE86DA447E1}">
      <dgm:prSet/>
      <dgm:spPr/>
      <dgm:t>
        <a:bodyPr/>
        <a:lstStyle/>
        <a:p>
          <a:endParaRPr lang="it-IT"/>
        </a:p>
      </dgm:t>
    </dgm:pt>
    <dgm:pt modelId="{65E9193A-8749-48B6-844D-E00A5807B8E9}" type="sibTrans" cxnId="{07190024-91E4-4517-9CC6-EBE86DA447E1}">
      <dgm:prSet/>
      <dgm:spPr/>
      <dgm:t>
        <a:bodyPr/>
        <a:lstStyle/>
        <a:p>
          <a:endParaRPr lang="it-IT"/>
        </a:p>
      </dgm:t>
    </dgm:pt>
    <dgm:pt modelId="{D4D2E35F-51B8-4F24-96C5-BDB8FADBC87C}">
      <dgm:prSet phldrT="[Testo]" custT="1"/>
      <dgm:spPr/>
      <dgm:t>
        <a:bodyPr/>
        <a:lstStyle/>
        <a:p>
          <a:r>
            <a:rPr lang="it-IT" sz="3400" dirty="0"/>
            <a:t>Soci al 30/9/2025</a:t>
          </a:r>
        </a:p>
      </dgm:t>
    </dgm:pt>
    <dgm:pt modelId="{28BD234E-52E0-4391-A59D-64CDB8B3964A}" type="parTrans" cxnId="{08D9FB11-6D67-4B90-9EF3-0E5632B73DE0}">
      <dgm:prSet/>
      <dgm:spPr/>
      <dgm:t>
        <a:bodyPr/>
        <a:lstStyle/>
        <a:p>
          <a:endParaRPr lang="it-IT"/>
        </a:p>
      </dgm:t>
    </dgm:pt>
    <dgm:pt modelId="{C52A0F03-2490-4832-BE4A-1BD8A3808872}" type="sibTrans" cxnId="{08D9FB11-6D67-4B90-9EF3-0E5632B73DE0}">
      <dgm:prSet/>
      <dgm:spPr/>
      <dgm:t>
        <a:bodyPr/>
        <a:lstStyle/>
        <a:p>
          <a:endParaRPr lang="it-IT"/>
        </a:p>
      </dgm:t>
    </dgm:pt>
    <dgm:pt modelId="{C508E478-9E73-4220-855F-97142E921761}" type="pres">
      <dgm:prSet presAssocID="{5F7E940E-FB10-44EC-9C48-F84E35E58CD9}" presName="Name0" presStyleCnt="0">
        <dgm:presLayoutVars>
          <dgm:dir/>
          <dgm:animLvl val="lvl"/>
          <dgm:resizeHandles/>
        </dgm:presLayoutVars>
      </dgm:prSet>
      <dgm:spPr/>
    </dgm:pt>
    <dgm:pt modelId="{B11AD57E-9122-4135-BBC1-9EB95032E64B}" type="pres">
      <dgm:prSet presAssocID="{45C16EF6-964B-4CBF-BCCD-EBD1DD398864}" presName="linNode" presStyleCnt="0"/>
      <dgm:spPr/>
    </dgm:pt>
    <dgm:pt modelId="{9B5313DC-29AC-46A2-8765-E7DD1110837F}" type="pres">
      <dgm:prSet presAssocID="{45C16EF6-964B-4CBF-BCCD-EBD1DD398864}" presName="parentShp" presStyleLbl="node1" presStyleIdx="0" presStyleCnt="1" custScaleX="127628">
        <dgm:presLayoutVars>
          <dgm:bulletEnabled val="1"/>
        </dgm:presLayoutVars>
      </dgm:prSet>
      <dgm:spPr/>
    </dgm:pt>
    <dgm:pt modelId="{35E4251A-788B-4E42-BF8A-4421C98D1174}" type="pres">
      <dgm:prSet presAssocID="{45C16EF6-964B-4CBF-BCCD-EBD1DD398864}" presName="childShp" presStyleLbl="bgAccFollowNode1" presStyleIdx="0" presStyleCnt="1" custScaleX="81581">
        <dgm:presLayoutVars>
          <dgm:bulletEnabled val="1"/>
        </dgm:presLayoutVars>
      </dgm:prSet>
      <dgm:spPr/>
    </dgm:pt>
  </dgm:ptLst>
  <dgm:cxnLst>
    <dgm:cxn modelId="{08D9FB11-6D67-4B90-9EF3-0E5632B73DE0}" srcId="{45C16EF6-964B-4CBF-BCCD-EBD1DD398864}" destId="{D4D2E35F-51B8-4F24-96C5-BDB8FADBC87C}" srcOrd="0" destOrd="0" parTransId="{28BD234E-52E0-4391-A59D-64CDB8B3964A}" sibTransId="{C52A0F03-2490-4832-BE4A-1BD8A3808872}"/>
    <dgm:cxn modelId="{07190024-91E4-4517-9CC6-EBE86DA447E1}" srcId="{5F7E940E-FB10-44EC-9C48-F84E35E58CD9}" destId="{45C16EF6-964B-4CBF-BCCD-EBD1DD398864}" srcOrd="0" destOrd="0" parTransId="{78EE1A15-ED78-4090-A02A-D660DB727098}" sibTransId="{65E9193A-8749-48B6-844D-E00A5807B8E9}"/>
    <dgm:cxn modelId="{3D105A43-2A6B-4D68-8A9E-873CABE3B5B6}" type="presOf" srcId="{45C16EF6-964B-4CBF-BCCD-EBD1DD398864}" destId="{9B5313DC-29AC-46A2-8765-E7DD1110837F}" srcOrd="0" destOrd="0" presId="urn:microsoft.com/office/officeart/2005/8/layout/vList6"/>
    <dgm:cxn modelId="{D34A484B-4486-453A-9A3D-67BC85FAB1DD}" type="presOf" srcId="{5F7E940E-FB10-44EC-9C48-F84E35E58CD9}" destId="{C508E478-9E73-4220-855F-97142E921761}" srcOrd="0" destOrd="0" presId="urn:microsoft.com/office/officeart/2005/8/layout/vList6"/>
    <dgm:cxn modelId="{B7E688AC-30CE-4AEE-AD56-19A7D1F23557}" type="presOf" srcId="{D4D2E35F-51B8-4F24-96C5-BDB8FADBC87C}" destId="{35E4251A-788B-4E42-BF8A-4421C98D1174}" srcOrd="0" destOrd="0" presId="urn:microsoft.com/office/officeart/2005/8/layout/vList6"/>
    <dgm:cxn modelId="{EAA6B7D9-A9B6-4036-94B7-E10D51846738}" type="presParOf" srcId="{C508E478-9E73-4220-855F-97142E921761}" destId="{B11AD57E-9122-4135-BBC1-9EB95032E64B}" srcOrd="0" destOrd="0" presId="urn:microsoft.com/office/officeart/2005/8/layout/vList6"/>
    <dgm:cxn modelId="{86F04C68-686A-4A0B-94D3-B1EAF4832257}" type="presParOf" srcId="{B11AD57E-9122-4135-BBC1-9EB95032E64B}" destId="{9B5313DC-29AC-46A2-8765-E7DD1110837F}" srcOrd="0" destOrd="0" presId="urn:microsoft.com/office/officeart/2005/8/layout/vList6"/>
    <dgm:cxn modelId="{707FAE6F-C247-4500-8B1D-0B41D4327559}" type="presParOf" srcId="{B11AD57E-9122-4135-BBC1-9EB95032E64B}" destId="{35E4251A-788B-4E42-BF8A-4421C98D117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F7E940E-FB10-44EC-9C48-F84E35E58C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t-IT"/>
        </a:p>
      </dgm:t>
    </dgm:pt>
    <dgm:pt modelId="{45C16EF6-964B-4CBF-BCCD-EBD1DD398864}">
      <dgm:prSet phldrT="[Testo]" custT="1"/>
      <dgm:spPr/>
      <dgm:t>
        <a:bodyPr/>
        <a:lstStyle/>
        <a:p>
          <a:r>
            <a:rPr lang="it-IT" sz="3800" dirty="0"/>
            <a:t>Assegnazioni non agevolate</a:t>
          </a:r>
        </a:p>
      </dgm:t>
    </dgm:pt>
    <dgm:pt modelId="{78EE1A15-ED78-4090-A02A-D660DB727098}" type="parTrans" cxnId="{07190024-91E4-4517-9CC6-EBE86DA447E1}">
      <dgm:prSet/>
      <dgm:spPr/>
      <dgm:t>
        <a:bodyPr/>
        <a:lstStyle/>
        <a:p>
          <a:endParaRPr lang="it-IT"/>
        </a:p>
      </dgm:t>
    </dgm:pt>
    <dgm:pt modelId="{65E9193A-8749-48B6-844D-E00A5807B8E9}" type="sibTrans" cxnId="{07190024-91E4-4517-9CC6-EBE86DA447E1}">
      <dgm:prSet/>
      <dgm:spPr/>
      <dgm:t>
        <a:bodyPr/>
        <a:lstStyle/>
        <a:p>
          <a:endParaRPr lang="it-IT"/>
        </a:p>
      </dgm:t>
    </dgm:pt>
    <dgm:pt modelId="{D4D2E35F-51B8-4F24-96C5-BDB8FADBC87C}">
      <dgm:prSet phldrT="[Testo]" custT="1"/>
      <dgm:spPr/>
      <dgm:t>
        <a:bodyPr/>
        <a:lstStyle/>
        <a:p>
          <a:r>
            <a:rPr lang="it-IT" sz="5200" dirty="0"/>
            <a:t> </a:t>
          </a:r>
          <a:r>
            <a:rPr lang="it-IT" sz="3400" dirty="0"/>
            <a:t>Soci nuovi</a:t>
          </a:r>
        </a:p>
      </dgm:t>
    </dgm:pt>
    <dgm:pt modelId="{28BD234E-52E0-4391-A59D-64CDB8B3964A}" type="parTrans" cxnId="{08D9FB11-6D67-4B90-9EF3-0E5632B73DE0}">
      <dgm:prSet/>
      <dgm:spPr/>
      <dgm:t>
        <a:bodyPr/>
        <a:lstStyle/>
        <a:p>
          <a:endParaRPr lang="it-IT"/>
        </a:p>
      </dgm:t>
    </dgm:pt>
    <dgm:pt modelId="{C52A0F03-2490-4832-BE4A-1BD8A3808872}" type="sibTrans" cxnId="{08D9FB11-6D67-4B90-9EF3-0E5632B73DE0}">
      <dgm:prSet/>
      <dgm:spPr/>
      <dgm:t>
        <a:bodyPr/>
        <a:lstStyle/>
        <a:p>
          <a:endParaRPr lang="it-IT"/>
        </a:p>
      </dgm:t>
    </dgm:pt>
    <dgm:pt modelId="{C508E478-9E73-4220-855F-97142E921761}" type="pres">
      <dgm:prSet presAssocID="{5F7E940E-FB10-44EC-9C48-F84E35E58CD9}" presName="Name0" presStyleCnt="0">
        <dgm:presLayoutVars>
          <dgm:dir/>
          <dgm:animLvl val="lvl"/>
          <dgm:resizeHandles/>
        </dgm:presLayoutVars>
      </dgm:prSet>
      <dgm:spPr/>
    </dgm:pt>
    <dgm:pt modelId="{B11AD57E-9122-4135-BBC1-9EB95032E64B}" type="pres">
      <dgm:prSet presAssocID="{45C16EF6-964B-4CBF-BCCD-EBD1DD398864}" presName="linNode" presStyleCnt="0"/>
      <dgm:spPr/>
    </dgm:pt>
    <dgm:pt modelId="{9B5313DC-29AC-46A2-8765-E7DD1110837F}" type="pres">
      <dgm:prSet presAssocID="{45C16EF6-964B-4CBF-BCCD-EBD1DD398864}" presName="parentShp" presStyleLbl="node1" presStyleIdx="0" presStyleCnt="1" custScaleX="160185">
        <dgm:presLayoutVars>
          <dgm:bulletEnabled val="1"/>
        </dgm:presLayoutVars>
      </dgm:prSet>
      <dgm:spPr/>
    </dgm:pt>
    <dgm:pt modelId="{35E4251A-788B-4E42-BF8A-4421C98D1174}" type="pres">
      <dgm:prSet presAssocID="{45C16EF6-964B-4CBF-BCCD-EBD1DD398864}" presName="childShp" presStyleLbl="bgAccFollowNode1" presStyleIdx="0" presStyleCnt="1">
        <dgm:presLayoutVars>
          <dgm:bulletEnabled val="1"/>
        </dgm:presLayoutVars>
      </dgm:prSet>
      <dgm:spPr/>
    </dgm:pt>
  </dgm:ptLst>
  <dgm:cxnLst>
    <dgm:cxn modelId="{08D9FB11-6D67-4B90-9EF3-0E5632B73DE0}" srcId="{45C16EF6-964B-4CBF-BCCD-EBD1DD398864}" destId="{D4D2E35F-51B8-4F24-96C5-BDB8FADBC87C}" srcOrd="0" destOrd="0" parTransId="{28BD234E-52E0-4391-A59D-64CDB8B3964A}" sibTransId="{C52A0F03-2490-4832-BE4A-1BD8A3808872}"/>
    <dgm:cxn modelId="{07190024-91E4-4517-9CC6-EBE86DA447E1}" srcId="{5F7E940E-FB10-44EC-9C48-F84E35E58CD9}" destId="{45C16EF6-964B-4CBF-BCCD-EBD1DD398864}" srcOrd="0" destOrd="0" parTransId="{78EE1A15-ED78-4090-A02A-D660DB727098}" sibTransId="{65E9193A-8749-48B6-844D-E00A5807B8E9}"/>
    <dgm:cxn modelId="{148C6F2E-34DD-4BAA-BF00-D33BDBB80499}" type="presOf" srcId="{5F7E940E-FB10-44EC-9C48-F84E35E58CD9}" destId="{C508E478-9E73-4220-855F-97142E921761}" srcOrd="0" destOrd="0" presId="urn:microsoft.com/office/officeart/2005/8/layout/vList6"/>
    <dgm:cxn modelId="{59EE6934-82E2-45C5-901A-37A94AA8ADA7}" type="presOf" srcId="{45C16EF6-964B-4CBF-BCCD-EBD1DD398864}" destId="{9B5313DC-29AC-46A2-8765-E7DD1110837F}" srcOrd="0" destOrd="0" presId="urn:microsoft.com/office/officeart/2005/8/layout/vList6"/>
    <dgm:cxn modelId="{5FF507BE-7D3A-47AC-A549-5C4BECD813F3}" type="presOf" srcId="{D4D2E35F-51B8-4F24-96C5-BDB8FADBC87C}" destId="{35E4251A-788B-4E42-BF8A-4421C98D1174}" srcOrd="0" destOrd="0" presId="urn:microsoft.com/office/officeart/2005/8/layout/vList6"/>
    <dgm:cxn modelId="{527FF55D-44AF-41AB-86D4-AA35228DB296}" type="presParOf" srcId="{C508E478-9E73-4220-855F-97142E921761}" destId="{B11AD57E-9122-4135-BBC1-9EB95032E64B}" srcOrd="0" destOrd="0" presId="urn:microsoft.com/office/officeart/2005/8/layout/vList6"/>
    <dgm:cxn modelId="{6FADE272-B954-4965-B9AE-4301C4A727ED}" type="presParOf" srcId="{B11AD57E-9122-4135-BBC1-9EB95032E64B}" destId="{9B5313DC-29AC-46A2-8765-E7DD1110837F}" srcOrd="0" destOrd="0" presId="urn:microsoft.com/office/officeart/2005/8/layout/vList6"/>
    <dgm:cxn modelId="{BE70F496-9BDA-4532-9048-F4A8FCDE0A85}" type="presParOf" srcId="{B11AD57E-9122-4135-BBC1-9EB95032E64B}" destId="{35E4251A-788B-4E42-BF8A-4421C98D1174}"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F7E940E-FB10-44EC-9C48-F84E35E58C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t-IT"/>
        </a:p>
      </dgm:t>
    </dgm:pt>
    <dgm:pt modelId="{45C16EF6-964B-4CBF-BCCD-EBD1DD398864}">
      <dgm:prSet phldrT="[Testo]" custT="1"/>
      <dgm:spPr/>
      <dgm:t>
        <a:bodyPr/>
        <a:lstStyle/>
        <a:p>
          <a:r>
            <a:rPr lang="it-IT" sz="3800" dirty="0"/>
            <a:t>Trasformazioni agevolate</a:t>
          </a:r>
        </a:p>
      </dgm:t>
    </dgm:pt>
    <dgm:pt modelId="{78EE1A15-ED78-4090-A02A-D660DB727098}" type="parTrans" cxnId="{07190024-91E4-4517-9CC6-EBE86DA447E1}">
      <dgm:prSet/>
      <dgm:spPr/>
      <dgm:t>
        <a:bodyPr/>
        <a:lstStyle/>
        <a:p>
          <a:endParaRPr lang="it-IT"/>
        </a:p>
      </dgm:t>
    </dgm:pt>
    <dgm:pt modelId="{65E9193A-8749-48B6-844D-E00A5807B8E9}" type="sibTrans" cxnId="{07190024-91E4-4517-9CC6-EBE86DA447E1}">
      <dgm:prSet/>
      <dgm:spPr/>
      <dgm:t>
        <a:bodyPr/>
        <a:lstStyle/>
        <a:p>
          <a:endParaRPr lang="it-IT"/>
        </a:p>
      </dgm:t>
    </dgm:pt>
    <dgm:pt modelId="{D4D2E35F-51B8-4F24-96C5-BDB8FADBC87C}">
      <dgm:prSet phldrT="[Testo]" custT="1"/>
      <dgm:spPr/>
      <dgm:t>
        <a:bodyPr/>
        <a:lstStyle/>
        <a:p>
          <a:pPr algn="l"/>
          <a:r>
            <a:rPr lang="it-IT" sz="2200" dirty="0"/>
            <a:t>Operazione non divisibile;</a:t>
          </a:r>
        </a:p>
      </dgm:t>
    </dgm:pt>
    <dgm:pt modelId="{28BD234E-52E0-4391-A59D-64CDB8B3964A}" type="parTrans" cxnId="{08D9FB11-6D67-4B90-9EF3-0E5632B73DE0}">
      <dgm:prSet/>
      <dgm:spPr/>
      <dgm:t>
        <a:bodyPr/>
        <a:lstStyle/>
        <a:p>
          <a:endParaRPr lang="it-IT"/>
        </a:p>
      </dgm:t>
    </dgm:pt>
    <dgm:pt modelId="{C52A0F03-2490-4832-BE4A-1BD8A3808872}" type="sibTrans" cxnId="{08D9FB11-6D67-4B90-9EF3-0E5632B73DE0}">
      <dgm:prSet/>
      <dgm:spPr/>
      <dgm:t>
        <a:bodyPr/>
        <a:lstStyle/>
        <a:p>
          <a:endParaRPr lang="it-IT"/>
        </a:p>
      </dgm:t>
    </dgm:pt>
    <dgm:pt modelId="{E33D9076-2812-4F03-9734-B55FCD013F1E}">
      <dgm:prSet phldrT="[Testo]" custT="1"/>
      <dgm:spPr/>
      <dgm:t>
        <a:bodyPr/>
        <a:lstStyle/>
        <a:p>
          <a:pPr algn="just"/>
          <a:r>
            <a:rPr lang="it-IT" sz="2200" dirty="0"/>
            <a:t>L’ingresso di nuovi soci preclude l’operazione </a:t>
          </a:r>
        </a:p>
      </dgm:t>
    </dgm:pt>
    <dgm:pt modelId="{B486B0E1-FFFF-4ACA-A57C-1E22FEB1773E}" type="parTrans" cxnId="{A6B84826-71C8-446F-8F1D-335CA5A20CF6}">
      <dgm:prSet/>
      <dgm:spPr/>
      <dgm:t>
        <a:bodyPr/>
        <a:lstStyle/>
        <a:p>
          <a:endParaRPr lang="it-IT"/>
        </a:p>
      </dgm:t>
    </dgm:pt>
    <dgm:pt modelId="{C7BBA603-F59D-41F1-8C73-0820A9F87469}" type="sibTrans" cxnId="{A6B84826-71C8-446F-8F1D-335CA5A20CF6}">
      <dgm:prSet/>
      <dgm:spPr/>
      <dgm:t>
        <a:bodyPr/>
        <a:lstStyle/>
        <a:p>
          <a:endParaRPr lang="it-IT"/>
        </a:p>
      </dgm:t>
    </dgm:pt>
    <dgm:pt modelId="{C508E478-9E73-4220-855F-97142E921761}" type="pres">
      <dgm:prSet presAssocID="{5F7E940E-FB10-44EC-9C48-F84E35E58CD9}" presName="Name0" presStyleCnt="0">
        <dgm:presLayoutVars>
          <dgm:dir/>
          <dgm:animLvl val="lvl"/>
          <dgm:resizeHandles/>
        </dgm:presLayoutVars>
      </dgm:prSet>
      <dgm:spPr/>
    </dgm:pt>
    <dgm:pt modelId="{B11AD57E-9122-4135-BBC1-9EB95032E64B}" type="pres">
      <dgm:prSet presAssocID="{45C16EF6-964B-4CBF-BCCD-EBD1DD398864}" presName="linNode" presStyleCnt="0"/>
      <dgm:spPr/>
    </dgm:pt>
    <dgm:pt modelId="{9B5313DC-29AC-46A2-8765-E7DD1110837F}" type="pres">
      <dgm:prSet presAssocID="{45C16EF6-964B-4CBF-BCCD-EBD1DD398864}" presName="parentShp" presStyleLbl="node1" presStyleIdx="0" presStyleCnt="1" custScaleX="127628" custLinFactNeighborX="224" custLinFactNeighborY="1407">
        <dgm:presLayoutVars>
          <dgm:bulletEnabled val="1"/>
        </dgm:presLayoutVars>
      </dgm:prSet>
      <dgm:spPr/>
    </dgm:pt>
    <dgm:pt modelId="{35E4251A-788B-4E42-BF8A-4421C98D1174}" type="pres">
      <dgm:prSet presAssocID="{45C16EF6-964B-4CBF-BCCD-EBD1DD398864}" presName="childShp" presStyleLbl="bgAccFollowNode1" presStyleIdx="0" presStyleCnt="1" custScaleX="81581" custLinFactNeighborX="0" custLinFactNeighborY="-5460">
        <dgm:presLayoutVars>
          <dgm:bulletEnabled val="1"/>
        </dgm:presLayoutVars>
      </dgm:prSet>
      <dgm:spPr/>
    </dgm:pt>
  </dgm:ptLst>
  <dgm:cxnLst>
    <dgm:cxn modelId="{08D9FB11-6D67-4B90-9EF3-0E5632B73DE0}" srcId="{45C16EF6-964B-4CBF-BCCD-EBD1DD398864}" destId="{D4D2E35F-51B8-4F24-96C5-BDB8FADBC87C}" srcOrd="0" destOrd="0" parTransId="{28BD234E-52E0-4391-A59D-64CDB8B3964A}" sibTransId="{C52A0F03-2490-4832-BE4A-1BD8A3808872}"/>
    <dgm:cxn modelId="{E199D31C-5458-4376-A552-F8468B187093}" type="presOf" srcId="{45C16EF6-964B-4CBF-BCCD-EBD1DD398864}" destId="{9B5313DC-29AC-46A2-8765-E7DD1110837F}" srcOrd="0" destOrd="0" presId="urn:microsoft.com/office/officeart/2005/8/layout/vList6"/>
    <dgm:cxn modelId="{07190024-91E4-4517-9CC6-EBE86DA447E1}" srcId="{5F7E940E-FB10-44EC-9C48-F84E35E58CD9}" destId="{45C16EF6-964B-4CBF-BCCD-EBD1DD398864}" srcOrd="0" destOrd="0" parTransId="{78EE1A15-ED78-4090-A02A-D660DB727098}" sibTransId="{65E9193A-8749-48B6-844D-E00A5807B8E9}"/>
    <dgm:cxn modelId="{A6B84826-71C8-446F-8F1D-335CA5A20CF6}" srcId="{45C16EF6-964B-4CBF-BCCD-EBD1DD398864}" destId="{E33D9076-2812-4F03-9734-B55FCD013F1E}" srcOrd="1" destOrd="0" parTransId="{B486B0E1-FFFF-4ACA-A57C-1E22FEB1773E}" sibTransId="{C7BBA603-F59D-41F1-8C73-0820A9F87469}"/>
    <dgm:cxn modelId="{D328CF32-1F8A-4721-A7FD-7160AB046FC9}" type="presOf" srcId="{D4D2E35F-51B8-4F24-96C5-BDB8FADBC87C}" destId="{35E4251A-788B-4E42-BF8A-4421C98D1174}" srcOrd="0" destOrd="0" presId="urn:microsoft.com/office/officeart/2005/8/layout/vList6"/>
    <dgm:cxn modelId="{53678B74-CF8F-4BAF-A117-C078D346E817}" type="presOf" srcId="{E33D9076-2812-4F03-9734-B55FCD013F1E}" destId="{35E4251A-788B-4E42-BF8A-4421C98D1174}" srcOrd="0" destOrd="1" presId="urn:microsoft.com/office/officeart/2005/8/layout/vList6"/>
    <dgm:cxn modelId="{4B0A04DF-10A4-41B7-BF7A-5376C6F3B17C}" type="presOf" srcId="{5F7E940E-FB10-44EC-9C48-F84E35E58CD9}" destId="{C508E478-9E73-4220-855F-97142E921761}" srcOrd="0" destOrd="0" presId="urn:microsoft.com/office/officeart/2005/8/layout/vList6"/>
    <dgm:cxn modelId="{1AE1FF7C-C98F-4198-8CC9-657C86001A83}" type="presParOf" srcId="{C508E478-9E73-4220-855F-97142E921761}" destId="{B11AD57E-9122-4135-BBC1-9EB95032E64B}" srcOrd="0" destOrd="0" presId="urn:microsoft.com/office/officeart/2005/8/layout/vList6"/>
    <dgm:cxn modelId="{8AD48C90-BBC8-4756-9B8B-C7DD0B36BA8A}" type="presParOf" srcId="{B11AD57E-9122-4135-BBC1-9EB95032E64B}" destId="{9B5313DC-29AC-46A2-8765-E7DD1110837F}" srcOrd="0" destOrd="0" presId="urn:microsoft.com/office/officeart/2005/8/layout/vList6"/>
    <dgm:cxn modelId="{969E1AFE-9706-4A00-B4EE-65CFF28B2461}" type="presParOf" srcId="{B11AD57E-9122-4135-BBC1-9EB95032E64B}" destId="{35E4251A-788B-4E42-BF8A-4421C98D117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65C71AC-7B1B-49CE-B20D-38610ED7E8E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532C0B66-598C-405A-82C0-53B630A9F12E}">
      <dgm:prSet phldrT="[Testo]"/>
      <dgm:spPr/>
      <dgm:t>
        <a:bodyPr/>
        <a:lstStyle/>
        <a:p>
          <a:r>
            <a:rPr lang="it-IT" dirty="0"/>
            <a:t>Imposta sostitutiva IIDD e IRAP</a:t>
          </a:r>
        </a:p>
      </dgm:t>
    </dgm:pt>
    <dgm:pt modelId="{F214252A-C57D-4795-B1BA-05B8CB413AFE}" type="parTrans" cxnId="{BB4650B3-7BB9-4A25-98AB-8A68BC7806ED}">
      <dgm:prSet/>
      <dgm:spPr/>
      <dgm:t>
        <a:bodyPr/>
        <a:lstStyle/>
        <a:p>
          <a:endParaRPr lang="it-IT"/>
        </a:p>
      </dgm:t>
    </dgm:pt>
    <dgm:pt modelId="{A1BFC78C-B83A-4D6D-B3A9-7C4E6B86C92A}" type="sibTrans" cxnId="{BB4650B3-7BB9-4A25-98AB-8A68BC7806ED}">
      <dgm:prSet/>
      <dgm:spPr/>
      <dgm:t>
        <a:bodyPr/>
        <a:lstStyle/>
        <a:p>
          <a:endParaRPr lang="it-IT"/>
        </a:p>
      </dgm:t>
    </dgm:pt>
    <dgm:pt modelId="{1F8E0A5A-7CDB-49E1-A32C-AA0FC6941B3F}">
      <dgm:prSet phldrT="[Testo]"/>
      <dgm:spPr/>
      <dgm:t>
        <a:bodyPr/>
        <a:lstStyle/>
        <a:p>
          <a:r>
            <a:rPr lang="it-IT" dirty="0"/>
            <a:t>8%</a:t>
          </a:r>
        </a:p>
      </dgm:t>
    </dgm:pt>
    <dgm:pt modelId="{C2FEBFAD-2F6F-49E7-884A-5DC6815A401F}" type="parTrans" cxnId="{B80078F4-3EA7-443A-AF3B-5C63005347C4}">
      <dgm:prSet/>
      <dgm:spPr/>
      <dgm:t>
        <a:bodyPr/>
        <a:lstStyle/>
        <a:p>
          <a:endParaRPr lang="it-IT"/>
        </a:p>
      </dgm:t>
    </dgm:pt>
    <dgm:pt modelId="{E190025E-AA40-42D3-958C-131BBEE2B715}" type="sibTrans" cxnId="{B80078F4-3EA7-443A-AF3B-5C63005347C4}">
      <dgm:prSet/>
      <dgm:spPr/>
      <dgm:t>
        <a:bodyPr/>
        <a:lstStyle/>
        <a:p>
          <a:endParaRPr lang="it-IT"/>
        </a:p>
      </dgm:t>
    </dgm:pt>
    <dgm:pt modelId="{524003D7-3D5B-405C-98FE-2EB82ED16FF4}">
      <dgm:prSet phldrT="[Testo]"/>
      <dgm:spPr/>
      <dgm:t>
        <a:bodyPr/>
        <a:lstStyle/>
        <a:p>
          <a:r>
            <a:rPr lang="it-IT" dirty="0"/>
            <a:t>10,5% per le società non operative in almeno in due dei tre periodi di imposta precedenti (2023/2025)</a:t>
          </a:r>
        </a:p>
      </dgm:t>
    </dgm:pt>
    <dgm:pt modelId="{01704EFA-560F-4559-8A4D-16C4A8FCD6EE}" type="parTrans" cxnId="{1EBE2786-ACA7-436A-9C82-CD845E2D4301}">
      <dgm:prSet/>
      <dgm:spPr/>
      <dgm:t>
        <a:bodyPr/>
        <a:lstStyle/>
        <a:p>
          <a:endParaRPr lang="it-IT"/>
        </a:p>
      </dgm:t>
    </dgm:pt>
    <dgm:pt modelId="{554FFA8E-4A7E-4C2C-A604-0EEB43DC42FB}" type="sibTrans" cxnId="{1EBE2786-ACA7-436A-9C82-CD845E2D4301}">
      <dgm:prSet/>
      <dgm:spPr/>
      <dgm:t>
        <a:bodyPr/>
        <a:lstStyle/>
        <a:p>
          <a:endParaRPr lang="it-IT"/>
        </a:p>
      </dgm:t>
    </dgm:pt>
    <dgm:pt modelId="{022DE50A-4EC6-4AD9-8A51-6C6A9048267D}" type="pres">
      <dgm:prSet presAssocID="{D65C71AC-7B1B-49CE-B20D-38610ED7E8E6}" presName="hierChild1" presStyleCnt="0">
        <dgm:presLayoutVars>
          <dgm:chPref val="1"/>
          <dgm:dir/>
          <dgm:animOne val="branch"/>
          <dgm:animLvl val="lvl"/>
          <dgm:resizeHandles/>
        </dgm:presLayoutVars>
      </dgm:prSet>
      <dgm:spPr/>
    </dgm:pt>
    <dgm:pt modelId="{FCA55339-4176-4761-9470-21CF29D29B22}" type="pres">
      <dgm:prSet presAssocID="{532C0B66-598C-405A-82C0-53B630A9F12E}" presName="hierRoot1" presStyleCnt="0"/>
      <dgm:spPr/>
    </dgm:pt>
    <dgm:pt modelId="{2EBD51B2-D39B-4E29-B9E3-1FF01D292AC1}" type="pres">
      <dgm:prSet presAssocID="{532C0B66-598C-405A-82C0-53B630A9F12E}" presName="composite" presStyleCnt="0"/>
      <dgm:spPr/>
    </dgm:pt>
    <dgm:pt modelId="{F0C5795B-5DF1-4EC7-9259-158BA368F394}" type="pres">
      <dgm:prSet presAssocID="{532C0B66-598C-405A-82C0-53B630A9F12E}" presName="background" presStyleLbl="node0" presStyleIdx="0" presStyleCnt="1"/>
      <dgm:spPr/>
    </dgm:pt>
    <dgm:pt modelId="{678252C7-2BB4-487B-AC6A-6DAB2DA890AA}" type="pres">
      <dgm:prSet presAssocID="{532C0B66-598C-405A-82C0-53B630A9F12E}" presName="text" presStyleLbl="fgAcc0" presStyleIdx="0" presStyleCnt="1">
        <dgm:presLayoutVars>
          <dgm:chPref val="3"/>
        </dgm:presLayoutVars>
      </dgm:prSet>
      <dgm:spPr/>
    </dgm:pt>
    <dgm:pt modelId="{EBC08A17-4D17-4C8A-ADD0-F27AA64D43CB}" type="pres">
      <dgm:prSet presAssocID="{532C0B66-598C-405A-82C0-53B630A9F12E}" presName="hierChild2" presStyleCnt="0"/>
      <dgm:spPr/>
    </dgm:pt>
    <dgm:pt modelId="{CC820C69-2A7A-4A27-ABC1-7C8948B0532E}" type="pres">
      <dgm:prSet presAssocID="{C2FEBFAD-2F6F-49E7-884A-5DC6815A401F}" presName="Name10" presStyleLbl="parChTrans1D2" presStyleIdx="0" presStyleCnt="2"/>
      <dgm:spPr/>
    </dgm:pt>
    <dgm:pt modelId="{9043B88C-D054-4762-B327-11F4420555D3}" type="pres">
      <dgm:prSet presAssocID="{1F8E0A5A-7CDB-49E1-A32C-AA0FC6941B3F}" presName="hierRoot2" presStyleCnt="0"/>
      <dgm:spPr/>
    </dgm:pt>
    <dgm:pt modelId="{4142B170-0413-4349-A79E-F4B6E15FBDA0}" type="pres">
      <dgm:prSet presAssocID="{1F8E0A5A-7CDB-49E1-A32C-AA0FC6941B3F}" presName="composite2" presStyleCnt="0"/>
      <dgm:spPr/>
    </dgm:pt>
    <dgm:pt modelId="{B694C229-A036-4A2A-89AC-CF23070703C0}" type="pres">
      <dgm:prSet presAssocID="{1F8E0A5A-7CDB-49E1-A32C-AA0FC6941B3F}" presName="background2" presStyleLbl="node2" presStyleIdx="0" presStyleCnt="2"/>
      <dgm:spPr/>
    </dgm:pt>
    <dgm:pt modelId="{44584573-965F-43FA-B238-33225D461D37}" type="pres">
      <dgm:prSet presAssocID="{1F8E0A5A-7CDB-49E1-A32C-AA0FC6941B3F}" presName="text2" presStyleLbl="fgAcc2" presStyleIdx="0" presStyleCnt="2">
        <dgm:presLayoutVars>
          <dgm:chPref val="3"/>
        </dgm:presLayoutVars>
      </dgm:prSet>
      <dgm:spPr/>
    </dgm:pt>
    <dgm:pt modelId="{3236FCF9-6B50-4686-97C5-422FD746C79C}" type="pres">
      <dgm:prSet presAssocID="{1F8E0A5A-7CDB-49E1-A32C-AA0FC6941B3F}" presName="hierChild3" presStyleCnt="0"/>
      <dgm:spPr/>
    </dgm:pt>
    <dgm:pt modelId="{9937870F-5606-4AB2-83F4-7D31C5682CA2}" type="pres">
      <dgm:prSet presAssocID="{01704EFA-560F-4559-8A4D-16C4A8FCD6EE}" presName="Name10" presStyleLbl="parChTrans1D2" presStyleIdx="1" presStyleCnt="2"/>
      <dgm:spPr/>
    </dgm:pt>
    <dgm:pt modelId="{BA9DF299-1155-4515-A222-4B6CB540BE60}" type="pres">
      <dgm:prSet presAssocID="{524003D7-3D5B-405C-98FE-2EB82ED16FF4}" presName="hierRoot2" presStyleCnt="0"/>
      <dgm:spPr/>
    </dgm:pt>
    <dgm:pt modelId="{71255738-180C-4E64-A3B8-C21ED6E67363}" type="pres">
      <dgm:prSet presAssocID="{524003D7-3D5B-405C-98FE-2EB82ED16FF4}" presName="composite2" presStyleCnt="0"/>
      <dgm:spPr/>
    </dgm:pt>
    <dgm:pt modelId="{8DCEC549-7411-42B5-90AE-225E05A7088B}" type="pres">
      <dgm:prSet presAssocID="{524003D7-3D5B-405C-98FE-2EB82ED16FF4}" presName="background2" presStyleLbl="node2" presStyleIdx="1" presStyleCnt="2"/>
      <dgm:spPr/>
    </dgm:pt>
    <dgm:pt modelId="{BB6A23AC-556F-4F30-A631-52FFFBF096A3}" type="pres">
      <dgm:prSet presAssocID="{524003D7-3D5B-405C-98FE-2EB82ED16FF4}" presName="text2" presStyleLbl="fgAcc2" presStyleIdx="1" presStyleCnt="2">
        <dgm:presLayoutVars>
          <dgm:chPref val="3"/>
        </dgm:presLayoutVars>
      </dgm:prSet>
      <dgm:spPr/>
    </dgm:pt>
    <dgm:pt modelId="{EE831134-5551-4929-92E0-A435608ED7AB}" type="pres">
      <dgm:prSet presAssocID="{524003D7-3D5B-405C-98FE-2EB82ED16FF4}" presName="hierChild3" presStyleCnt="0"/>
      <dgm:spPr/>
    </dgm:pt>
  </dgm:ptLst>
  <dgm:cxnLst>
    <dgm:cxn modelId="{B02E1042-5FCB-4B4D-BF66-C9C5EEB27E39}" type="presOf" srcId="{01704EFA-560F-4559-8A4D-16C4A8FCD6EE}" destId="{9937870F-5606-4AB2-83F4-7D31C5682CA2}" srcOrd="0" destOrd="0" presId="urn:microsoft.com/office/officeart/2005/8/layout/hierarchy1"/>
    <dgm:cxn modelId="{C4428980-84C8-4959-91C5-6E157F9D7169}" type="presOf" srcId="{D65C71AC-7B1B-49CE-B20D-38610ED7E8E6}" destId="{022DE50A-4EC6-4AD9-8A51-6C6A9048267D}" srcOrd="0" destOrd="0" presId="urn:microsoft.com/office/officeart/2005/8/layout/hierarchy1"/>
    <dgm:cxn modelId="{1EBE2786-ACA7-436A-9C82-CD845E2D4301}" srcId="{532C0B66-598C-405A-82C0-53B630A9F12E}" destId="{524003D7-3D5B-405C-98FE-2EB82ED16FF4}" srcOrd="1" destOrd="0" parTransId="{01704EFA-560F-4559-8A4D-16C4A8FCD6EE}" sibTransId="{554FFA8E-4A7E-4C2C-A604-0EEB43DC42FB}"/>
    <dgm:cxn modelId="{BB4650B3-7BB9-4A25-98AB-8A68BC7806ED}" srcId="{D65C71AC-7B1B-49CE-B20D-38610ED7E8E6}" destId="{532C0B66-598C-405A-82C0-53B630A9F12E}" srcOrd="0" destOrd="0" parTransId="{F214252A-C57D-4795-B1BA-05B8CB413AFE}" sibTransId="{A1BFC78C-B83A-4D6D-B3A9-7C4E6B86C92A}"/>
    <dgm:cxn modelId="{86300CB9-C051-46DF-8C83-62F998C56900}" type="presOf" srcId="{C2FEBFAD-2F6F-49E7-884A-5DC6815A401F}" destId="{CC820C69-2A7A-4A27-ABC1-7C8948B0532E}" srcOrd="0" destOrd="0" presId="urn:microsoft.com/office/officeart/2005/8/layout/hierarchy1"/>
    <dgm:cxn modelId="{773AAFCB-8CE1-478E-827D-BB5FE3B0BCE1}" type="presOf" srcId="{532C0B66-598C-405A-82C0-53B630A9F12E}" destId="{678252C7-2BB4-487B-AC6A-6DAB2DA890AA}" srcOrd="0" destOrd="0" presId="urn:microsoft.com/office/officeart/2005/8/layout/hierarchy1"/>
    <dgm:cxn modelId="{F3BB0DD1-6CE1-474B-A5C3-917374B76CA5}" type="presOf" srcId="{1F8E0A5A-7CDB-49E1-A32C-AA0FC6941B3F}" destId="{44584573-965F-43FA-B238-33225D461D37}" srcOrd="0" destOrd="0" presId="urn:microsoft.com/office/officeart/2005/8/layout/hierarchy1"/>
    <dgm:cxn modelId="{B80078F4-3EA7-443A-AF3B-5C63005347C4}" srcId="{532C0B66-598C-405A-82C0-53B630A9F12E}" destId="{1F8E0A5A-7CDB-49E1-A32C-AA0FC6941B3F}" srcOrd="0" destOrd="0" parTransId="{C2FEBFAD-2F6F-49E7-884A-5DC6815A401F}" sibTransId="{E190025E-AA40-42D3-958C-131BBEE2B715}"/>
    <dgm:cxn modelId="{9DA6FCFA-03EA-4A1F-A69E-6C1062B8FB9F}" type="presOf" srcId="{524003D7-3D5B-405C-98FE-2EB82ED16FF4}" destId="{BB6A23AC-556F-4F30-A631-52FFFBF096A3}" srcOrd="0" destOrd="0" presId="urn:microsoft.com/office/officeart/2005/8/layout/hierarchy1"/>
    <dgm:cxn modelId="{1B81653E-5AFC-46F4-A6E0-E7B28FB82127}" type="presParOf" srcId="{022DE50A-4EC6-4AD9-8A51-6C6A9048267D}" destId="{FCA55339-4176-4761-9470-21CF29D29B22}" srcOrd="0" destOrd="0" presId="urn:microsoft.com/office/officeart/2005/8/layout/hierarchy1"/>
    <dgm:cxn modelId="{B88BD189-C875-4F49-AA12-BCBB8C9FE6B3}" type="presParOf" srcId="{FCA55339-4176-4761-9470-21CF29D29B22}" destId="{2EBD51B2-D39B-4E29-B9E3-1FF01D292AC1}" srcOrd="0" destOrd="0" presId="urn:microsoft.com/office/officeart/2005/8/layout/hierarchy1"/>
    <dgm:cxn modelId="{72007A63-0104-4C20-A36B-7DBA76A8563C}" type="presParOf" srcId="{2EBD51B2-D39B-4E29-B9E3-1FF01D292AC1}" destId="{F0C5795B-5DF1-4EC7-9259-158BA368F394}" srcOrd="0" destOrd="0" presId="urn:microsoft.com/office/officeart/2005/8/layout/hierarchy1"/>
    <dgm:cxn modelId="{DE63B5A4-C0D3-4A64-94E2-D41177B5AFBF}" type="presParOf" srcId="{2EBD51B2-D39B-4E29-B9E3-1FF01D292AC1}" destId="{678252C7-2BB4-487B-AC6A-6DAB2DA890AA}" srcOrd="1" destOrd="0" presId="urn:microsoft.com/office/officeart/2005/8/layout/hierarchy1"/>
    <dgm:cxn modelId="{F4B7F444-E42C-4942-BF9C-D6DB56BAD5E8}" type="presParOf" srcId="{FCA55339-4176-4761-9470-21CF29D29B22}" destId="{EBC08A17-4D17-4C8A-ADD0-F27AA64D43CB}" srcOrd="1" destOrd="0" presId="urn:microsoft.com/office/officeart/2005/8/layout/hierarchy1"/>
    <dgm:cxn modelId="{DD02BFAD-98BB-40F2-B877-7C2E09DBD5D4}" type="presParOf" srcId="{EBC08A17-4D17-4C8A-ADD0-F27AA64D43CB}" destId="{CC820C69-2A7A-4A27-ABC1-7C8948B0532E}" srcOrd="0" destOrd="0" presId="urn:microsoft.com/office/officeart/2005/8/layout/hierarchy1"/>
    <dgm:cxn modelId="{5948948C-F73F-4D4E-B4D9-BC3478089895}" type="presParOf" srcId="{EBC08A17-4D17-4C8A-ADD0-F27AA64D43CB}" destId="{9043B88C-D054-4762-B327-11F4420555D3}" srcOrd="1" destOrd="0" presId="urn:microsoft.com/office/officeart/2005/8/layout/hierarchy1"/>
    <dgm:cxn modelId="{1951E7CF-09D4-497A-AE6D-47939805D992}" type="presParOf" srcId="{9043B88C-D054-4762-B327-11F4420555D3}" destId="{4142B170-0413-4349-A79E-F4B6E15FBDA0}" srcOrd="0" destOrd="0" presId="urn:microsoft.com/office/officeart/2005/8/layout/hierarchy1"/>
    <dgm:cxn modelId="{A93F2EE8-08F3-4002-A48E-4053A517F667}" type="presParOf" srcId="{4142B170-0413-4349-A79E-F4B6E15FBDA0}" destId="{B694C229-A036-4A2A-89AC-CF23070703C0}" srcOrd="0" destOrd="0" presId="urn:microsoft.com/office/officeart/2005/8/layout/hierarchy1"/>
    <dgm:cxn modelId="{5656CDC7-837C-4826-9DD8-B48F5CADAAC0}" type="presParOf" srcId="{4142B170-0413-4349-A79E-F4B6E15FBDA0}" destId="{44584573-965F-43FA-B238-33225D461D37}" srcOrd="1" destOrd="0" presId="urn:microsoft.com/office/officeart/2005/8/layout/hierarchy1"/>
    <dgm:cxn modelId="{07A1F525-93C6-42B6-BBCE-BAA45B68CBB8}" type="presParOf" srcId="{9043B88C-D054-4762-B327-11F4420555D3}" destId="{3236FCF9-6B50-4686-97C5-422FD746C79C}" srcOrd="1" destOrd="0" presId="urn:microsoft.com/office/officeart/2005/8/layout/hierarchy1"/>
    <dgm:cxn modelId="{8E9438A1-DE41-4FCB-A3C8-3FCBB3C9E693}" type="presParOf" srcId="{EBC08A17-4D17-4C8A-ADD0-F27AA64D43CB}" destId="{9937870F-5606-4AB2-83F4-7D31C5682CA2}" srcOrd="2" destOrd="0" presId="urn:microsoft.com/office/officeart/2005/8/layout/hierarchy1"/>
    <dgm:cxn modelId="{38254CD1-6933-477D-9083-DB5C5706CC83}" type="presParOf" srcId="{EBC08A17-4D17-4C8A-ADD0-F27AA64D43CB}" destId="{BA9DF299-1155-4515-A222-4B6CB540BE60}" srcOrd="3" destOrd="0" presId="urn:microsoft.com/office/officeart/2005/8/layout/hierarchy1"/>
    <dgm:cxn modelId="{15C143DC-BF4D-4E5C-A4B0-C5DF54103F10}" type="presParOf" srcId="{BA9DF299-1155-4515-A222-4B6CB540BE60}" destId="{71255738-180C-4E64-A3B8-C21ED6E67363}" srcOrd="0" destOrd="0" presId="urn:microsoft.com/office/officeart/2005/8/layout/hierarchy1"/>
    <dgm:cxn modelId="{0FF90D7A-51B2-47A3-B5B5-B4D78D671AD5}" type="presParOf" srcId="{71255738-180C-4E64-A3B8-C21ED6E67363}" destId="{8DCEC549-7411-42B5-90AE-225E05A7088B}" srcOrd="0" destOrd="0" presId="urn:microsoft.com/office/officeart/2005/8/layout/hierarchy1"/>
    <dgm:cxn modelId="{3CA461A5-0F67-42B8-B0E6-74CB41E061FC}" type="presParOf" srcId="{71255738-180C-4E64-A3B8-C21ED6E67363}" destId="{BB6A23AC-556F-4F30-A631-52FFFBF096A3}" srcOrd="1" destOrd="0" presId="urn:microsoft.com/office/officeart/2005/8/layout/hierarchy1"/>
    <dgm:cxn modelId="{64BBE78D-D5AB-4F6C-A1FA-6628AC813573}" type="presParOf" srcId="{BA9DF299-1155-4515-A222-4B6CB540BE60}" destId="{EE831134-5551-4929-92E0-A435608ED7A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4158AECA-85D2-472F-AB07-0710138A3A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54DE994-9417-4C76-AC91-B64F7E3396E4}">
      <dgm:prSet phldrT="[Testo]"/>
      <dgm:spPr/>
      <dgm:t>
        <a:bodyPr/>
        <a:lstStyle/>
        <a:p>
          <a:r>
            <a:rPr lang="it-IT" dirty="0"/>
            <a:t>Imposta</a:t>
          </a:r>
          <a:r>
            <a:rPr lang="it-IT" baseline="0" dirty="0"/>
            <a:t> di Registro</a:t>
          </a:r>
          <a:endParaRPr lang="it-IT" dirty="0"/>
        </a:p>
      </dgm:t>
    </dgm:pt>
    <dgm:pt modelId="{559F1626-6DB2-4A1B-B29B-07DE8F7915AD}" type="parTrans" cxnId="{4A575F28-C049-4468-ADC2-05167292EB77}">
      <dgm:prSet/>
      <dgm:spPr/>
      <dgm:t>
        <a:bodyPr/>
        <a:lstStyle/>
        <a:p>
          <a:endParaRPr lang="it-IT"/>
        </a:p>
      </dgm:t>
    </dgm:pt>
    <dgm:pt modelId="{A6CBA05F-8768-498C-A5A5-0C2428F3ED0A}" type="sibTrans" cxnId="{4A575F28-C049-4468-ADC2-05167292EB77}">
      <dgm:prSet/>
      <dgm:spPr/>
      <dgm:t>
        <a:bodyPr/>
        <a:lstStyle/>
        <a:p>
          <a:endParaRPr lang="it-IT"/>
        </a:p>
      </dgm:t>
    </dgm:pt>
    <dgm:pt modelId="{B08574B1-047E-4AB5-8AEA-C2833EA05C32}">
      <dgm:prSet phldrT="[Testo]"/>
      <dgm:spPr/>
      <dgm:t>
        <a:bodyPr/>
        <a:lstStyle/>
        <a:p>
          <a:r>
            <a:rPr lang="it-IT" dirty="0"/>
            <a:t>Ridotta alla metà</a:t>
          </a:r>
        </a:p>
      </dgm:t>
    </dgm:pt>
    <dgm:pt modelId="{6CDD1D2D-0F3F-478E-9F78-436F8100459A}" type="parTrans" cxnId="{9DEE2709-D9BF-4446-ACCE-B2882558F667}">
      <dgm:prSet/>
      <dgm:spPr/>
      <dgm:t>
        <a:bodyPr/>
        <a:lstStyle/>
        <a:p>
          <a:endParaRPr lang="it-IT"/>
        </a:p>
      </dgm:t>
    </dgm:pt>
    <dgm:pt modelId="{0898FFFC-A536-4C0C-A8E7-0C8E087BA710}" type="sibTrans" cxnId="{9DEE2709-D9BF-4446-ACCE-B2882558F667}">
      <dgm:prSet/>
      <dgm:spPr/>
      <dgm:t>
        <a:bodyPr/>
        <a:lstStyle/>
        <a:p>
          <a:endParaRPr lang="it-IT"/>
        </a:p>
      </dgm:t>
    </dgm:pt>
    <dgm:pt modelId="{85994752-57C6-4FAE-B87C-B9D66C16BEA0}">
      <dgm:prSet phldrT="[Testo]"/>
      <dgm:spPr/>
      <dgm:t>
        <a:bodyPr/>
        <a:lstStyle/>
        <a:p>
          <a:r>
            <a:rPr lang="it-IT" dirty="0"/>
            <a:t>Ipotecaria e catastale </a:t>
          </a:r>
        </a:p>
      </dgm:t>
    </dgm:pt>
    <dgm:pt modelId="{5B7F3554-912D-4640-BED1-026EAD917708}" type="parTrans" cxnId="{6F415D72-3CA8-493F-94DC-9B141B71826A}">
      <dgm:prSet/>
      <dgm:spPr/>
      <dgm:t>
        <a:bodyPr/>
        <a:lstStyle/>
        <a:p>
          <a:endParaRPr lang="it-IT"/>
        </a:p>
      </dgm:t>
    </dgm:pt>
    <dgm:pt modelId="{07383DBB-9304-4A9F-B20B-9AAB5ECF32CA}" type="sibTrans" cxnId="{6F415D72-3CA8-493F-94DC-9B141B71826A}">
      <dgm:prSet/>
      <dgm:spPr/>
      <dgm:t>
        <a:bodyPr/>
        <a:lstStyle/>
        <a:p>
          <a:endParaRPr lang="it-IT"/>
        </a:p>
      </dgm:t>
    </dgm:pt>
    <dgm:pt modelId="{F0289DB2-FE7D-4AED-BB14-A92D3E72FA0A}">
      <dgm:prSet phldrT="[Testo]"/>
      <dgm:spPr/>
      <dgm:t>
        <a:bodyPr/>
        <a:lstStyle/>
        <a:p>
          <a:r>
            <a:rPr lang="it-IT" dirty="0"/>
            <a:t>Misura fissa 200 euro cadauna</a:t>
          </a:r>
        </a:p>
      </dgm:t>
    </dgm:pt>
    <dgm:pt modelId="{349E1AB8-9DF6-4067-84FD-663E5219634B}" type="parTrans" cxnId="{D4A20CCE-E266-4148-96F1-3D275FC67407}">
      <dgm:prSet/>
      <dgm:spPr/>
      <dgm:t>
        <a:bodyPr/>
        <a:lstStyle/>
        <a:p>
          <a:endParaRPr lang="it-IT"/>
        </a:p>
      </dgm:t>
    </dgm:pt>
    <dgm:pt modelId="{343317D4-F3E4-4FB4-B8CB-C4F085383972}" type="sibTrans" cxnId="{D4A20CCE-E266-4148-96F1-3D275FC67407}">
      <dgm:prSet/>
      <dgm:spPr/>
      <dgm:t>
        <a:bodyPr/>
        <a:lstStyle/>
        <a:p>
          <a:endParaRPr lang="it-IT"/>
        </a:p>
      </dgm:t>
    </dgm:pt>
    <dgm:pt modelId="{A6C5524A-29B9-4F58-9CAC-03423470236E}" type="pres">
      <dgm:prSet presAssocID="{4158AECA-85D2-472F-AB07-0710138A3AE8}" presName="linear" presStyleCnt="0">
        <dgm:presLayoutVars>
          <dgm:animLvl val="lvl"/>
          <dgm:resizeHandles val="exact"/>
        </dgm:presLayoutVars>
      </dgm:prSet>
      <dgm:spPr/>
    </dgm:pt>
    <dgm:pt modelId="{E4B979D5-3677-4636-9E6F-A25437184CF3}" type="pres">
      <dgm:prSet presAssocID="{A54DE994-9417-4C76-AC91-B64F7E3396E4}" presName="parentText" presStyleLbl="node1" presStyleIdx="0" presStyleCnt="2">
        <dgm:presLayoutVars>
          <dgm:chMax val="0"/>
          <dgm:bulletEnabled val="1"/>
        </dgm:presLayoutVars>
      </dgm:prSet>
      <dgm:spPr/>
    </dgm:pt>
    <dgm:pt modelId="{765A7009-5F76-4463-B4FB-55070DA9F714}" type="pres">
      <dgm:prSet presAssocID="{A54DE994-9417-4C76-AC91-B64F7E3396E4}" presName="childText" presStyleLbl="revTx" presStyleIdx="0" presStyleCnt="2">
        <dgm:presLayoutVars>
          <dgm:bulletEnabled val="1"/>
        </dgm:presLayoutVars>
      </dgm:prSet>
      <dgm:spPr/>
    </dgm:pt>
    <dgm:pt modelId="{7BF4A1B4-B04A-44D9-B10D-B9C76810E21D}" type="pres">
      <dgm:prSet presAssocID="{85994752-57C6-4FAE-B87C-B9D66C16BEA0}" presName="parentText" presStyleLbl="node1" presStyleIdx="1" presStyleCnt="2">
        <dgm:presLayoutVars>
          <dgm:chMax val="0"/>
          <dgm:bulletEnabled val="1"/>
        </dgm:presLayoutVars>
      </dgm:prSet>
      <dgm:spPr/>
    </dgm:pt>
    <dgm:pt modelId="{65012C60-0150-4029-9714-15BA922076C9}" type="pres">
      <dgm:prSet presAssocID="{85994752-57C6-4FAE-B87C-B9D66C16BEA0}" presName="childText" presStyleLbl="revTx" presStyleIdx="1" presStyleCnt="2">
        <dgm:presLayoutVars>
          <dgm:bulletEnabled val="1"/>
        </dgm:presLayoutVars>
      </dgm:prSet>
      <dgm:spPr/>
    </dgm:pt>
  </dgm:ptLst>
  <dgm:cxnLst>
    <dgm:cxn modelId="{9DEE2709-D9BF-4446-ACCE-B2882558F667}" srcId="{A54DE994-9417-4C76-AC91-B64F7E3396E4}" destId="{B08574B1-047E-4AB5-8AEA-C2833EA05C32}" srcOrd="0" destOrd="0" parTransId="{6CDD1D2D-0F3F-478E-9F78-436F8100459A}" sibTransId="{0898FFFC-A536-4C0C-A8E7-0C8E087BA710}"/>
    <dgm:cxn modelId="{4A575F28-C049-4468-ADC2-05167292EB77}" srcId="{4158AECA-85D2-472F-AB07-0710138A3AE8}" destId="{A54DE994-9417-4C76-AC91-B64F7E3396E4}" srcOrd="0" destOrd="0" parTransId="{559F1626-6DB2-4A1B-B29B-07DE8F7915AD}" sibTransId="{A6CBA05F-8768-498C-A5A5-0C2428F3ED0A}"/>
    <dgm:cxn modelId="{A0146E60-C0C8-47AF-9ED6-C713BA4884B9}" type="presOf" srcId="{4158AECA-85D2-472F-AB07-0710138A3AE8}" destId="{A6C5524A-29B9-4F58-9CAC-03423470236E}" srcOrd="0" destOrd="0" presId="urn:microsoft.com/office/officeart/2005/8/layout/vList2"/>
    <dgm:cxn modelId="{6F415D72-3CA8-493F-94DC-9B141B71826A}" srcId="{4158AECA-85D2-472F-AB07-0710138A3AE8}" destId="{85994752-57C6-4FAE-B87C-B9D66C16BEA0}" srcOrd="1" destOrd="0" parTransId="{5B7F3554-912D-4640-BED1-026EAD917708}" sibTransId="{07383DBB-9304-4A9F-B20B-9AAB5ECF32CA}"/>
    <dgm:cxn modelId="{C8032395-FE16-4A8E-9294-AE22DA832D5E}" type="presOf" srcId="{A54DE994-9417-4C76-AC91-B64F7E3396E4}" destId="{E4B979D5-3677-4636-9E6F-A25437184CF3}" srcOrd="0" destOrd="0" presId="urn:microsoft.com/office/officeart/2005/8/layout/vList2"/>
    <dgm:cxn modelId="{018096B5-D081-425E-B452-E21600853843}" type="presOf" srcId="{F0289DB2-FE7D-4AED-BB14-A92D3E72FA0A}" destId="{65012C60-0150-4029-9714-15BA922076C9}" srcOrd="0" destOrd="0" presId="urn:microsoft.com/office/officeart/2005/8/layout/vList2"/>
    <dgm:cxn modelId="{0168DEC9-6F77-478A-A446-4A2BA5411098}" type="presOf" srcId="{85994752-57C6-4FAE-B87C-B9D66C16BEA0}" destId="{7BF4A1B4-B04A-44D9-B10D-B9C76810E21D}" srcOrd="0" destOrd="0" presId="urn:microsoft.com/office/officeart/2005/8/layout/vList2"/>
    <dgm:cxn modelId="{D4A20CCE-E266-4148-96F1-3D275FC67407}" srcId="{85994752-57C6-4FAE-B87C-B9D66C16BEA0}" destId="{F0289DB2-FE7D-4AED-BB14-A92D3E72FA0A}" srcOrd="0" destOrd="0" parTransId="{349E1AB8-9DF6-4067-84FD-663E5219634B}" sibTransId="{343317D4-F3E4-4FB4-B8CB-C4F085383972}"/>
    <dgm:cxn modelId="{585931F9-0C4D-4EEC-87C4-27F560A25511}" type="presOf" srcId="{B08574B1-047E-4AB5-8AEA-C2833EA05C32}" destId="{765A7009-5F76-4463-B4FB-55070DA9F714}" srcOrd="0" destOrd="0" presId="urn:microsoft.com/office/officeart/2005/8/layout/vList2"/>
    <dgm:cxn modelId="{3DE6A9E3-B94B-4320-817D-CB3F7F358729}" type="presParOf" srcId="{A6C5524A-29B9-4F58-9CAC-03423470236E}" destId="{E4B979D5-3677-4636-9E6F-A25437184CF3}" srcOrd="0" destOrd="0" presId="urn:microsoft.com/office/officeart/2005/8/layout/vList2"/>
    <dgm:cxn modelId="{FDE53890-1AB5-4832-B2EB-7ADEFEEABF74}" type="presParOf" srcId="{A6C5524A-29B9-4F58-9CAC-03423470236E}" destId="{765A7009-5F76-4463-B4FB-55070DA9F714}" srcOrd="1" destOrd="0" presId="urn:microsoft.com/office/officeart/2005/8/layout/vList2"/>
    <dgm:cxn modelId="{AC309FF7-CD29-44CB-89DC-887A4DDE0DFC}" type="presParOf" srcId="{A6C5524A-29B9-4F58-9CAC-03423470236E}" destId="{7BF4A1B4-B04A-44D9-B10D-B9C76810E21D}" srcOrd="2" destOrd="0" presId="urn:microsoft.com/office/officeart/2005/8/layout/vList2"/>
    <dgm:cxn modelId="{FE6AF176-B135-4A5D-9E52-A58FF784C52E}" type="presParOf" srcId="{A6C5524A-29B9-4F58-9CAC-03423470236E}" destId="{65012C60-0150-4029-9714-15BA922076C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A44AEB-46C2-4120-907A-465D746A2F8A}" type="doc">
      <dgm:prSet loTypeId="urn:microsoft.com/office/officeart/2005/8/layout/hProcess9" loCatId="process" qsTypeId="urn:microsoft.com/office/officeart/2005/8/quickstyle/simple1" qsCatId="simple" csTypeId="urn:microsoft.com/office/officeart/2005/8/colors/accent1_2" csCatId="accent1" phldr="1"/>
      <dgm:spPr/>
    </dgm:pt>
    <dgm:pt modelId="{B0747970-0008-4AFE-A89C-CB255594CCF1}">
      <dgm:prSet phldrT="[Testo]"/>
      <dgm:spPr/>
      <dgm:t>
        <a:bodyPr/>
        <a:lstStyle/>
        <a:p>
          <a:r>
            <a:rPr lang="it-IT" dirty="0"/>
            <a:t>2 tipologie di affrancamento</a:t>
          </a:r>
        </a:p>
      </dgm:t>
    </dgm:pt>
    <dgm:pt modelId="{A4DBF175-065A-4C7D-95B5-10A9F54DA201}" type="parTrans" cxnId="{025AC469-523E-42FF-9B55-99B6FACF1FAC}">
      <dgm:prSet/>
      <dgm:spPr/>
      <dgm:t>
        <a:bodyPr/>
        <a:lstStyle/>
        <a:p>
          <a:endParaRPr lang="it-IT"/>
        </a:p>
      </dgm:t>
    </dgm:pt>
    <dgm:pt modelId="{A1817F29-8F16-40BC-A6D9-8E14CF17C8D4}" type="sibTrans" cxnId="{025AC469-523E-42FF-9B55-99B6FACF1FAC}">
      <dgm:prSet/>
      <dgm:spPr/>
      <dgm:t>
        <a:bodyPr/>
        <a:lstStyle/>
        <a:p>
          <a:endParaRPr lang="it-IT"/>
        </a:p>
      </dgm:t>
    </dgm:pt>
    <dgm:pt modelId="{855BCE8F-2413-408A-88E1-5B2227296F6F}">
      <dgm:prSet phldrT="[Testo]"/>
      <dgm:spPr/>
      <dgm:t>
        <a:bodyPr/>
        <a:lstStyle/>
        <a:p>
          <a:r>
            <a:rPr lang="it-IT" dirty="0"/>
            <a:t>Totale </a:t>
          </a:r>
        </a:p>
      </dgm:t>
    </dgm:pt>
    <dgm:pt modelId="{9320C504-923F-4760-AB8C-11211AA6FB1F}" type="parTrans" cxnId="{086575A1-8782-455C-9305-D4098CF19CC2}">
      <dgm:prSet/>
      <dgm:spPr/>
      <dgm:t>
        <a:bodyPr/>
        <a:lstStyle/>
        <a:p>
          <a:endParaRPr lang="it-IT"/>
        </a:p>
      </dgm:t>
    </dgm:pt>
    <dgm:pt modelId="{F13010CD-1BBA-49A8-BF53-AF6E65B55494}" type="sibTrans" cxnId="{086575A1-8782-455C-9305-D4098CF19CC2}">
      <dgm:prSet/>
      <dgm:spPr/>
      <dgm:t>
        <a:bodyPr/>
        <a:lstStyle/>
        <a:p>
          <a:endParaRPr lang="it-IT"/>
        </a:p>
      </dgm:t>
    </dgm:pt>
    <dgm:pt modelId="{28CBB46B-FAD7-400F-A01C-195C2D5C42D3}">
      <dgm:prSet phldrT="[Testo]"/>
      <dgm:spPr/>
      <dgm:t>
        <a:bodyPr/>
        <a:lstStyle/>
        <a:p>
          <a:r>
            <a:rPr lang="it-IT" dirty="0"/>
            <a:t>parziale</a:t>
          </a:r>
        </a:p>
      </dgm:t>
    </dgm:pt>
    <dgm:pt modelId="{943D2BDB-CD58-4E67-8667-C7290C6132B8}" type="parTrans" cxnId="{5830A000-3FFA-4665-AA05-1BBEDEA4D1B3}">
      <dgm:prSet/>
      <dgm:spPr/>
      <dgm:t>
        <a:bodyPr/>
        <a:lstStyle/>
        <a:p>
          <a:endParaRPr lang="it-IT"/>
        </a:p>
      </dgm:t>
    </dgm:pt>
    <dgm:pt modelId="{84ADD412-38C5-4751-BD47-3BA3D4A8B07D}" type="sibTrans" cxnId="{5830A000-3FFA-4665-AA05-1BBEDEA4D1B3}">
      <dgm:prSet/>
      <dgm:spPr/>
      <dgm:t>
        <a:bodyPr/>
        <a:lstStyle/>
        <a:p>
          <a:endParaRPr lang="it-IT"/>
        </a:p>
      </dgm:t>
    </dgm:pt>
    <dgm:pt modelId="{B8E845C9-F8B2-4666-A3C9-DC867CCF3F06}" type="pres">
      <dgm:prSet presAssocID="{D6A44AEB-46C2-4120-907A-465D746A2F8A}" presName="CompostProcess" presStyleCnt="0">
        <dgm:presLayoutVars>
          <dgm:dir/>
          <dgm:resizeHandles val="exact"/>
        </dgm:presLayoutVars>
      </dgm:prSet>
      <dgm:spPr/>
    </dgm:pt>
    <dgm:pt modelId="{81F6522C-A324-41F3-96C7-67A75EF66957}" type="pres">
      <dgm:prSet presAssocID="{D6A44AEB-46C2-4120-907A-465D746A2F8A}" presName="arrow" presStyleLbl="bgShp" presStyleIdx="0" presStyleCnt="1"/>
      <dgm:spPr/>
    </dgm:pt>
    <dgm:pt modelId="{54D315A6-0014-452D-8BF0-A95FCAF59F9B}" type="pres">
      <dgm:prSet presAssocID="{D6A44AEB-46C2-4120-907A-465D746A2F8A}" presName="linearProcess" presStyleCnt="0"/>
      <dgm:spPr/>
    </dgm:pt>
    <dgm:pt modelId="{A2F2F9EA-6A27-48DC-891F-28FCB04D79F7}" type="pres">
      <dgm:prSet presAssocID="{B0747970-0008-4AFE-A89C-CB255594CCF1}" presName="textNode" presStyleLbl="node1" presStyleIdx="0" presStyleCnt="3">
        <dgm:presLayoutVars>
          <dgm:bulletEnabled val="1"/>
        </dgm:presLayoutVars>
      </dgm:prSet>
      <dgm:spPr/>
    </dgm:pt>
    <dgm:pt modelId="{E1B7FDFA-69A3-47F0-A33C-6944568FE085}" type="pres">
      <dgm:prSet presAssocID="{A1817F29-8F16-40BC-A6D9-8E14CF17C8D4}" presName="sibTrans" presStyleCnt="0"/>
      <dgm:spPr/>
    </dgm:pt>
    <dgm:pt modelId="{CA01A698-089F-4CFE-89C5-82A19452D42A}" type="pres">
      <dgm:prSet presAssocID="{855BCE8F-2413-408A-88E1-5B2227296F6F}" presName="textNode" presStyleLbl="node1" presStyleIdx="1" presStyleCnt="3">
        <dgm:presLayoutVars>
          <dgm:bulletEnabled val="1"/>
        </dgm:presLayoutVars>
      </dgm:prSet>
      <dgm:spPr/>
    </dgm:pt>
    <dgm:pt modelId="{C6E0D1B3-4C37-41C2-BFE1-1A15EB37050B}" type="pres">
      <dgm:prSet presAssocID="{F13010CD-1BBA-49A8-BF53-AF6E65B55494}" presName="sibTrans" presStyleCnt="0"/>
      <dgm:spPr/>
    </dgm:pt>
    <dgm:pt modelId="{4B791ADD-C92A-416D-9DF7-BDD714C09AE8}" type="pres">
      <dgm:prSet presAssocID="{28CBB46B-FAD7-400F-A01C-195C2D5C42D3}" presName="textNode" presStyleLbl="node1" presStyleIdx="2" presStyleCnt="3">
        <dgm:presLayoutVars>
          <dgm:bulletEnabled val="1"/>
        </dgm:presLayoutVars>
      </dgm:prSet>
      <dgm:spPr/>
    </dgm:pt>
  </dgm:ptLst>
  <dgm:cxnLst>
    <dgm:cxn modelId="{5830A000-3FFA-4665-AA05-1BBEDEA4D1B3}" srcId="{D6A44AEB-46C2-4120-907A-465D746A2F8A}" destId="{28CBB46B-FAD7-400F-A01C-195C2D5C42D3}" srcOrd="2" destOrd="0" parTransId="{943D2BDB-CD58-4E67-8667-C7290C6132B8}" sibTransId="{84ADD412-38C5-4751-BD47-3BA3D4A8B07D}"/>
    <dgm:cxn modelId="{B937D105-4628-427E-9AD6-FB18FF89F218}" type="presOf" srcId="{28CBB46B-FAD7-400F-A01C-195C2D5C42D3}" destId="{4B791ADD-C92A-416D-9DF7-BDD714C09AE8}" srcOrd="0" destOrd="0" presId="urn:microsoft.com/office/officeart/2005/8/layout/hProcess9"/>
    <dgm:cxn modelId="{33363E1E-42CA-42EF-9D1F-B469C67E348B}" type="presOf" srcId="{B0747970-0008-4AFE-A89C-CB255594CCF1}" destId="{A2F2F9EA-6A27-48DC-891F-28FCB04D79F7}" srcOrd="0" destOrd="0" presId="urn:microsoft.com/office/officeart/2005/8/layout/hProcess9"/>
    <dgm:cxn modelId="{B358CE61-AEDD-40C6-9C78-0C9ECCF7A4BE}" type="presOf" srcId="{855BCE8F-2413-408A-88E1-5B2227296F6F}" destId="{CA01A698-089F-4CFE-89C5-82A19452D42A}" srcOrd="0" destOrd="0" presId="urn:microsoft.com/office/officeart/2005/8/layout/hProcess9"/>
    <dgm:cxn modelId="{025AC469-523E-42FF-9B55-99B6FACF1FAC}" srcId="{D6A44AEB-46C2-4120-907A-465D746A2F8A}" destId="{B0747970-0008-4AFE-A89C-CB255594CCF1}" srcOrd="0" destOrd="0" parTransId="{A4DBF175-065A-4C7D-95B5-10A9F54DA201}" sibTransId="{A1817F29-8F16-40BC-A6D9-8E14CF17C8D4}"/>
    <dgm:cxn modelId="{086575A1-8782-455C-9305-D4098CF19CC2}" srcId="{D6A44AEB-46C2-4120-907A-465D746A2F8A}" destId="{855BCE8F-2413-408A-88E1-5B2227296F6F}" srcOrd="1" destOrd="0" parTransId="{9320C504-923F-4760-AB8C-11211AA6FB1F}" sibTransId="{F13010CD-1BBA-49A8-BF53-AF6E65B55494}"/>
    <dgm:cxn modelId="{A0B2B2D9-F6B8-47D6-BEBE-AAF3D5D61A37}" type="presOf" srcId="{D6A44AEB-46C2-4120-907A-465D746A2F8A}" destId="{B8E845C9-F8B2-4666-A3C9-DC867CCF3F06}" srcOrd="0" destOrd="0" presId="urn:microsoft.com/office/officeart/2005/8/layout/hProcess9"/>
    <dgm:cxn modelId="{2D486B5F-EFAE-426E-95C3-AA1416281171}" type="presParOf" srcId="{B8E845C9-F8B2-4666-A3C9-DC867CCF3F06}" destId="{81F6522C-A324-41F3-96C7-67A75EF66957}" srcOrd="0" destOrd="0" presId="urn:microsoft.com/office/officeart/2005/8/layout/hProcess9"/>
    <dgm:cxn modelId="{B84AC5C2-9C8C-40AB-AF66-055E32DBE59C}" type="presParOf" srcId="{B8E845C9-F8B2-4666-A3C9-DC867CCF3F06}" destId="{54D315A6-0014-452D-8BF0-A95FCAF59F9B}" srcOrd="1" destOrd="0" presId="urn:microsoft.com/office/officeart/2005/8/layout/hProcess9"/>
    <dgm:cxn modelId="{F4A7064A-E7C3-493C-B67A-7CF8B3522CA0}" type="presParOf" srcId="{54D315A6-0014-452D-8BF0-A95FCAF59F9B}" destId="{A2F2F9EA-6A27-48DC-891F-28FCB04D79F7}" srcOrd="0" destOrd="0" presId="urn:microsoft.com/office/officeart/2005/8/layout/hProcess9"/>
    <dgm:cxn modelId="{2D41197B-946B-4A51-BEC4-4F020801878F}" type="presParOf" srcId="{54D315A6-0014-452D-8BF0-A95FCAF59F9B}" destId="{E1B7FDFA-69A3-47F0-A33C-6944568FE085}" srcOrd="1" destOrd="0" presId="urn:microsoft.com/office/officeart/2005/8/layout/hProcess9"/>
    <dgm:cxn modelId="{0329ACF5-469B-4C9E-A174-23C8E2FE5212}" type="presParOf" srcId="{54D315A6-0014-452D-8BF0-A95FCAF59F9B}" destId="{CA01A698-089F-4CFE-89C5-82A19452D42A}" srcOrd="2" destOrd="0" presId="urn:microsoft.com/office/officeart/2005/8/layout/hProcess9"/>
    <dgm:cxn modelId="{B5D9C7B0-0215-4C25-85F3-60291A51EA1B}" type="presParOf" srcId="{54D315A6-0014-452D-8BF0-A95FCAF59F9B}" destId="{C6E0D1B3-4C37-41C2-BFE1-1A15EB37050B}" srcOrd="3" destOrd="0" presId="urn:microsoft.com/office/officeart/2005/8/layout/hProcess9"/>
    <dgm:cxn modelId="{EED63338-D5FF-40AA-AB9F-572F0A2A889A}" type="presParOf" srcId="{54D315A6-0014-452D-8BF0-A95FCAF59F9B}" destId="{4B791ADD-C92A-416D-9DF7-BDD714C09AE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37FA348-AA47-44F8-B3C8-1841BFD33D9D}"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it-IT"/>
        </a:p>
      </dgm:t>
    </dgm:pt>
    <dgm:pt modelId="{0A9038F8-DC43-4C51-81C2-FA9EDA36440C}">
      <dgm:prSet phldrT="[Testo]" custT="1"/>
      <dgm:spPr/>
      <dgm:t>
        <a:bodyPr/>
        <a:lstStyle/>
        <a:p>
          <a:r>
            <a:rPr lang="it-IT" sz="4000" dirty="0"/>
            <a:t>Base imponibile</a:t>
          </a:r>
        </a:p>
      </dgm:t>
    </dgm:pt>
    <dgm:pt modelId="{65952512-6B1D-4486-B056-52E8D120067B}" type="parTrans" cxnId="{D5C8DD51-2166-4D90-8DBD-B81ADB4FBC14}">
      <dgm:prSet/>
      <dgm:spPr/>
      <dgm:t>
        <a:bodyPr/>
        <a:lstStyle/>
        <a:p>
          <a:endParaRPr lang="it-IT"/>
        </a:p>
      </dgm:t>
    </dgm:pt>
    <dgm:pt modelId="{54F38A39-4C2B-4975-B111-2BB9D6ED0DDE}" type="sibTrans" cxnId="{D5C8DD51-2166-4D90-8DBD-B81ADB4FBC14}">
      <dgm:prSet/>
      <dgm:spPr/>
      <dgm:t>
        <a:bodyPr/>
        <a:lstStyle/>
        <a:p>
          <a:endParaRPr lang="it-IT"/>
        </a:p>
      </dgm:t>
    </dgm:pt>
    <dgm:pt modelId="{AFD37157-6F9F-4E4F-81BD-0A59B306AD87}">
      <dgm:prSet phldrT="[Testo]" custT="1"/>
      <dgm:spPr/>
      <dgm:t>
        <a:bodyPr/>
        <a:lstStyle/>
        <a:p>
          <a:r>
            <a:rPr lang="it-IT" sz="4000" dirty="0"/>
            <a:t>Valore normale</a:t>
          </a:r>
        </a:p>
      </dgm:t>
    </dgm:pt>
    <dgm:pt modelId="{83FDC34F-B3C5-426E-88CB-2409296789C9}" type="parTrans" cxnId="{B4382637-5268-402E-9C3C-E1728CDB1ACF}">
      <dgm:prSet/>
      <dgm:spPr/>
      <dgm:t>
        <a:bodyPr/>
        <a:lstStyle/>
        <a:p>
          <a:endParaRPr lang="it-IT"/>
        </a:p>
      </dgm:t>
    </dgm:pt>
    <dgm:pt modelId="{8D17E5FC-C8DC-405F-8394-1667294617CA}" type="sibTrans" cxnId="{B4382637-5268-402E-9C3C-E1728CDB1ACF}">
      <dgm:prSet/>
      <dgm:spPr/>
      <dgm:t>
        <a:bodyPr/>
        <a:lstStyle/>
        <a:p>
          <a:endParaRPr lang="it-IT"/>
        </a:p>
      </dgm:t>
    </dgm:pt>
    <dgm:pt modelId="{CEE06856-B9FF-4CBB-8763-7B334A70C3B5}">
      <dgm:prSet phldrT="[Testo]" custT="1"/>
      <dgm:spPr/>
      <dgm:t>
        <a:bodyPr/>
        <a:lstStyle/>
        <a:p>
          <a:r>
            <a:rPr lang="it-IT" sz="4000" dirty="0"/>
            <a:t>Su richiesta della società assegnante in base al valore catastale (anche per gli immobili strumentali per natura)</a:t>
          </a:r>
        </a:p>
      </dgm:t>
    </dgm:pt>
    <dgm:pt modelId="{F653FA2C-D316-4C48-A07C-114731E4A4C0}" type="parTrans" cxnId="{715B7422-9C0D-4C3E-B4A8-3A22425C7D22}">
      <dgm:prSet/>
      <dgm:spPr/>
      <dgm:t>
        <a:bodyPr/>
        <a:lstStyle/>
        <a:p>
          <a:endParaRPr lang="it-IT"/>
        </a:p>
      </dgm:t>
    </dgm:pt>
    <dgm:pt modelId="{BF69B668-797C-41ED-AD91-2B91F032A093}" type="sibTrans" cxnId="{715B7422-9C0D-4C3E-B4A8-3A22425C7D22}">
      <dgm:prSet/>
      <dgm:spPr/>
      <dgm:t>
        <a:bodyPr/>
        <a:lstStyle/>
        <a:p>
          <a:endParaRPr lang="it-IT"/>
        </a:p>
      </dgm:t>
    </dgm:pt>
    <dgm:pt modelId="{19F21CF1-8974-4AD5-99BF-38903393050D}" type="pres">
      <dgm:prSet presAssocID="{A37FA348-AA47-44F8-B3C8-1841BFD33D9D}" presName="diagram" presStyleCnt="0">
        <dgm:presLayoutVars>
          <dgm:chPref val="1"/>
          <dgm:dir/>
          <dgm:animOne val="branch"/>
          <dgm:animLvl val="lvl"/>
          <dgm:resizeHandles val="exact"/>
        </dgm:presLayoutVars>
      </dgm:prSet>
      <dgm:spPr/>
    </dgm:pt>
    <dgm:pt modelId="{34A0BD1A-06F7-48CF-A4C7-17875250DF4B}" type="pres">
      <dgm:prSet presAssocID="{0A9038F8-DC43-4C51-81C2-FA9EDA36440C}" presName="root1" presStyleCnt="0"/>
      <dgm:spPr/>
    </dgm:pt>
    <dgm:pt modelId="{C142D6CD-8A19-4E09-A9FC-B47864CB882B}" type="pres">
      <dgm:prSet presAssocID="{0A9038F8-DC43-4C51-81C2-FA9EDA36440C}" presName="LevelOneTextNode" presStyleLbl="node0" presStyleIdx="0" presStyleCnt="1">
        <dgm:presLayoutVars>
          <dgm:chPref val="3"/>
        </dgm:presLayoutVars>
      </dgm:prSet>
      <dgm:spPr/>
    </dgm:pt>
    <dgm:pt modelId="{BBCA01E1-2953-4DF1-9B8B-4C7DC60A51A2}" type="pres">
      <dgm:prSet presAssocID="{0A9038F8-DC43-4C51-81C2-FA9EDA36440C}" presName="level2hierChild" presStyleCnt="0"/>
      <dgm:spPr/>
    </dgm:pt>
    <dgm:pt modelId="{6EAB9DDE-4B73-4AB3-84F5-2D2D8989DBA7}" type="pres">
      <dgm:prSet presAssocID="{83FDC34F-B3C5-426E-88CB-2409296789C9}" presName="conn2-1" presStyleLbl="parChTrans1D2" presStyleIdx="0" presStyleCnt="2"/>
      <dgm:spPr/>
    </dgm:pt>
    <dgm:pt modelId="{EADAF694-B442-4B0C-801B-6481C0F61A82}" type="pres">
      <dgm:prSet presAssocID="{83FDC34F-B3C5-426E-88CB-2409296789C9}" presName="connTx" presStyleLbl="parChTrans1D2" presStyleIdx="0" presStyleCnt="2"/>
      <dgm:spPr/>
    </dgm:pt>
    <dgm:pt modelId="{F74162F0-BEAB-4248-8B05-C1C700788867}" type="pres">
      <dgm:prSet presAssocID="{AFD37157-6F9F-4E4F-81BD-0A59B306AD87}" presName="root2" presStyleCnt="0"/>
      <dgm:spPr/>
    </dgm:pt>
    <dgm:pt modelId="{404E5391-E577-4299-A655-435741507B12}" type="pres">
      <dgm:prSet presAssocID="{AFD37157-6F9F-4E4F-81BD-0A59B306AD87}" presName="LevelTwoTextNode" presStyleLbl="node2" presStyleIdx="0" presStyleCnt="2">
        <dgm:presLayoutVars>
          <dgm:chPref val="3"/>
        </dgm:presLayoutVars>
      </dgm:prSet>
      <dgm:spPr/>
    </dgm:pt>
    <dgm:pt modelId="{4D8E1A11-AEDC-4FE8-93BE-3AAD6599B596}" type="pres">
      <dgm:prSet presAssocID="{AFD37157-6F9F-4E4F-81BD-0A59B306AD87}" presName="level3hierChild" presStyleCnt="0"/>
      <dgm:spPr/>
    </dgm:pt>
    <dgm:pt modelId="{37A26919-808A-4E7F-ADBB-B83427A86141}" type="pres">
      <dgm:prSet presAssocID="{F653FA2C-D316-4C48-A07C-114731E4A4C0}" presName="conn2-1" presStyleLbl="parChTrans1D2" presStyleIdx="1" presStyleCnt="2"/>
      <dgm:spPr/>
    </dgm:pt>
    <dgm:pt modelId="{A68AFF2E-EE5D-4F37-83BA-E87656E2A523}" type="pres">
      <dgm:prSet presAssocID="{F653FA2C-D316-4C48-A07C-114731E4A4C0}" presName="connTx" presStyleLbl="parChTrans1D2" presStyleIdx="1" presStyleCnt="2"/>
      <dgm:spPr/>
    </dgm:pt>
    <dgm:pt modelId="{D536C290-2C42-4902-AA2F-DAE4CAAE8F9B}" type="pres">
      <dgm:prSet presAssocID="{CEE06856-B9FF-4CBB-8763-7B334A70C3B5}" presName="root2" presStyleCnt="0"/>
      <dgm:spPr/>
    </dgm:pt>
    <dgm:pt modelId="{1A0F2753-8220-4055-B74E-C7D5B3DF6817}" type="pres">
      <dgm:prSet presAssocID="{CEE06856-B9FF-4CBB-8763-7B334A70C3B5}" presName="LevelTwoTextNode" presStyleLbl="node2" presStyleIdx="1" presStyleCnt="2">
        <dgm:presLayoutVars>
          <dgm:chPref val="3"/>
        </dgm:presLayoutVars>
      </dgm:prSet>
      <dgm:spPr/>
    </dgm:pt>
    <dgm:pt modelId="{863E2A40-2780-4DAE-84F1-0640C66109D1}" type="pres">
      <dgm:prSet presAssocID="{CEE06856-B9FF-4CBB-8763-7B334A70C3B5}" presName="level3hierChild" presStyleCnt="0"/>
      <dgm:spPr/>
    </dgm:pt>
  </dgm:ptLst>
  <dgm:cxnLst>
    <dgm:cxn modelId="{715B7422-9C0D-4C3E-B4A8-3A22425C7D22}" srcId="{0A9038F8-DC43-4C51-81C2-FA9EDA36440C}" destId="{CEE06856-B9FF-4CBB-8763-7B334A70C3B5}" srcOrd="1" destOrd="0" parTransId="{F653FA2C-D316-4C48-A07C-114731E4A4C0}" sibTransId="{BF69B668-797C-41ED-AD91-2B91F032A093}"/>
    <dgm:cxn modelId="{FBB20933-C6EC-4193-ACC0-2B78325B1C0B}" type="presOf" srcId="{A37FA348-AA47-44F8-B3C8-1841BFD33D9D}" destId="{19F21CF1-8974-4AD5-99BF-38903393050D}" srcOrd="0" destOrd="0" presId="urn:microsoft.com/office/officeart/2005/8/layout/hierarchy2"/>
    <dgm:cxn modelId="{B4382637-5268-402E-9C3C-E1728CDB1ACF}" srcId="{0A9038F8-DC43-4C51-81C2-FA9EDA36440C}" destId="{AFD37157-6F9F-4E4F-81BD-0A59B306AD87}" srcOrd="0" destOrd="0" parTransId="{83FDC34F-B3C5-426E-88CB-2409296789C9}" sibTransId="{8D17E5FC-C8DC-405F-8394-1667294617CA}"/>
    <dgm:cxn modelId="{EFBF8245-8374-4F57-B2AD-C14A5CB2A4DC}" type="presOf" srcId="{83FDC34F-B3C5-426E-88CB-2409296789C9}" destId="{EADAF694-B442-4B0C-801B-6481C0F61A82}" srcOrd="1" destOrd="0" presId="urn:microsoft.com/office/officeart/2005/8/layout/hierarchy2"/>
    <dgm:cxn modelId="{9AA0B767-08D3-41F6-A1B5-855E95BFA5B6}" type="presOf" srcId="{83FDC34F-B3C5-426E-88CB-2409296789C9}" destId="{6EAB9DDE-4B73-4AB3-84F5-2D2D8989DBA7}" srcOrd="0" destOrd="0" presId="urn:microsoft.com/office/officeart/2005/8/layout/hierarchy2"/>
    <dgm:cxn modelId="{E5FE556D-6EAE-428C-8F59-50BAE5EF6717}" type="presOf" srcId="{CEE06856-B9FF-4CBB-8763-7B334A70C3B5}" destId="{1A0F2753-8220-4055-B74E-C7D5B3DF6817}" srcOrd="0" destOrd="0" presId="urn:microsoft.com/office/officeart/2005/8/layout/hierarchy2"/>
    <dgm:cxn modelId="{D5C8DD51-2166-4D90-8DBD-B81ADB4FBC14}" srcId="{A37FA348-AA47-44F8-B3C8-1841BFD33D9D}" destId="{0A9038F8-DC43-4C51-81C2-FA9EDA36440C}" srcOrd="0" destOrd="0" parTransId="{65952512-6B1D-4486-B056-52E8D120067B}" sibTransId="{54F38A39-4C2B-4975-B111-2BB9D6ED0DDE}"/>
    <dgm:cxn modelId="{929BB982-C1D5-4FF8-9391-7A5DDC2B1853}" type="presOf" srcId="{F653FA2C-D316-4C48-A07C-114731E4A4C0}" destId="{A68AFF2E-EE5D-4F37-83BA-E87656E2A523}" srcOrd="1" destOrd="0" presId="urn:microsoft.com/office/officeart/2005/8/layout/hierarchy2"/>
    <dgm:cxn modelId="{38C18C91-22F8-4699-B544-C341DDA535AF}" type="presOf" srcId="{0A9038F8-DC43-4C51-81C2-FA9EDA36440C}" destId="{C142D6CD-8A19-4E09-A9FC-B47864CB882B}" srcOrd="0" destOrd="0" presId="urn:microsoft.com/office/officeart/2005/8/layout/hierarchy2"/>
    <dgm:cxn modelId="{8480D9A4-591B-44FF-9354-C2916C6EB495}" type="presOf" srcId="{F653FA2C-D316-4C48-A07C-114731E4A4C0}" destId="{37A26919-808A-4E7F-ADBB-B83427A86141}" srcOrd="0" destOrd="0" presId="urn:microsoft.com/office/officeart/2005/8/layout/hierarchy2"/>
    <dgm:cxn modelId="{46C5E8CC-C6F2-4A0E-9E6A-AE49CF1AB18D}" type="presOf" srcId="{AFD37157-6F9F-4E4F-81BD-0A59B306AD87}" destId="{404E5391-E577-4299-A655-435741507B12}" srcOrd="0" destOrd="0" presId="urn:microsoft.com/office/officeart/2005/8/layout/hierarchy2"/>
    <dgm:cxn modelId="{920F55BE-C69D-4D13-AF20-64D3D7F362CA}" type="presParOf" srcId="{19F21CF1-8974-4AD5-99BF-38903393050D}" destId="{34A0BD1A-06F7-48CF-A4C7-17875250DF4B}" srcOrd="0" destOrd="0" presId="urn:microsoft.com/office/officeart/2005/8/layout/hierarchy2"/>
    <dgm:cxn modelId="{675A9AB8-2163-4613-9635-D2DB8A8FF5E3}" type="presParOf" srcId="{34A0BD1A-06F7-48CF-A4C7-17875250DF4B}" destId="{C142D6CD-8A19-4E09-A9FC-B47864CB882B}" srcOrd="0" destOrd="0" presId="urn:microsoft.com/office/officeart/2005/8/layout/hierarchy2"/>
    <dgm:cxn modelId="{1B4C7B5E-CD4A-4DA5-B4DB-177ED49E331C}" type="presParOf" srcId="{34A0BD1A-06F7-48CF-A4C7-17875250DF4B}" destId="{BBCA01E1-2953-4DF1-9B8B-4C7DC60A51A2}" srcOrd="1" destOrd="0" presId="urn:microsoft.com/office/officeart/2005/8/layout/hierarchy2"/>
    <dgm:cxn modelId="{8A0A886E-2FF8-4911-B24B-853F0DAC51AB}" type="presParOf" srcId="{BBCA01E1-2953-4DF1-9B8B-4C7DC60A51A2}" destId="{6EAB9DDE-4B73-4AB3-84F5-2D2D8989DBA7}" srcOrd="0" destOrd="0" presId="urn:microsoft.com/office/officeart/2005/8/layout/hierarchy2"/>
    <dgm:cxn modelId="{988A8585-342E-4190-9B1C-2791350DA9D5}" type="presParOf" srcId="{6EAB9DDE-4B73-4AB3-84F5-2D2D8989DBA7}" destId="{EADAF694-B442-4B0C-801B-6481C0F61A82}" srcOrd="0" destOrd="0" presId="urn:microsoft.com/office/officeart/2005/8/layout/hierarchy2"/>
    <dgm:cxn modelId="{C5C20AC8-B372-420B-95EF-82AF07D07E00}" type="presParOf" srcId="{BBCA01E1-2953-4DF1-9B8B-4C7DC60A51A2}" destId="{F74162F0-BEAB-4248-8B05-C1C700788867}" srcOrd="1" destOrd="0" presId="urn:microsoft.com/office/officeart/2005/8/layout/hierarchy2"/>
    <dgm:cxn modelId="{4F9AE1A6-4862-4271-823A-301E0FACDAA6}" type="presParOf" srcId="{F74162F0-BEAB-4248-8B05-C1C700788867}" destId="{404E5391-E577-4299-A655-435741507B12}" srcOrd="0" destOrd="0" presId="urn:microsoft.com/office/officeart/2005/8/layout/hierarchy2"/>
    <dgm:cxn modelId="{DAB2A895-4F4E-4281-AEDB-7685638F55E8}" type="presParOf" srcId="{F74162F0-BEAB-4248-8B05-C1C700788867}" destId="{4D8E1A11-AEDC-4FE8-93BE-3AAD6599B596}" srcOrd="1" destOrd="0" presId="urn:microsoft.com/office/officeart/2005/8/layout/hierarchy2"/>
    <dgm:cxn modelId="{D9C9C24D-5911-4C05-AE5B-213FE5D79B0E}" type="presParOf" srcId="{BBCA01E1-2953-4DF1-9B8B-4C7DC60A51A2}" destId="{37A26919-808A-4E7F-ADBB-B83427A86141}" srcOrd="2" destOrd="0" presId="urn:microsoft.com/office/officeart/2005/8/layout/hierarchy2"/>
    <dgm:cxn modelId="{A2C614EB-9989-47BD-9A78-9D72A150157F}" type="presParOf" srcId="{37A26919-808A-4E7F-ADBB-B83427A86141}" destId="{A68AFF2E-EE5D-4F37-83BA-E87656E2A523}" srcOrd="0" destOrd="0" presId="urn:microsoft.com/office/officeart/2005/8/layout/hierarchy2"/>
    <dgm:cxn modelId="{39704638-3EC9-4ED8-9494-EC6E39DBB7C5}" type="presParOf" srcId="{BBCA01E1-2953-4DF1-9B8B-4C7DC60A51A2}" destId="{D536C290-2C42-4902-AA2F-DAE4CAAE8F9B}" srcOrd="3" destOrd="0" presId="urn:microsoft.com/office/officeart/2005/8/layout/hierarchy2"/>
    <dgm:cxn modelId="{91BA573E-6CF8-4445-A120-8F5B09D2A9D3}" type="presParOf" srcId="{D536C290-2C42-4902-AA2F-DAE4CAAE8F9B}" destId="{1A0F2753-8220-4055-B74E-C7D5B3DF6817}" srcOrd="0" destOrd="0" presId="urn:microsoft.com/office/officeart/2005/8/layout/hierarchy2"/>
    <dgm:cxn modelId="{961B3BAD-B307-477E-8CCE-5A637FB87358}" type="presParOf" srcId="{D536C290-2C42-4902-AA2F-DAE4CAAE8F9B}" destId="{863E2A40-2780-4DAE-84F1-0640C66109D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BC0225D0-6692-4BAE-9F08-E7E369FDD8A3}" type="doc">
      <dgm:prSet loTypeId="urn:microsoft.com/office/officeart/2005/8/layout/hProcess9" loCatId="process" qsTypeId="urn:microsoft.com/office/officeart/2005/8/quickstyle/simple1" qsCatId="simple" csTypeId="urn:microsoft.com/office/officeart/2005/8/colors/accent1_2" csCatId="accent1" phldr="1"/>
      <dgm:spPr/>
    </dgm:pt>
    <dgm:pt modelId="{C8AD844E-1929-456D-8A92-C7205A08B630}">
      <dgm:prSet phldrT="[Testo]"/>
      <dgm:spPr/>
      <dgm:t>
        <a:bodyPr/>
        <a:lstStyle/>
        <a:p>
          <a:r>
            <a:rPr lang="it-IT" dirty="0"/>
            <a:t>Imposta di registro</a:t>
          </a:r>
        </a:p>
      </dgm:t>
    </dgm:pt>
    <dgm:pt modelId="{B9FF2870-32B1-45E6-9DF5-30C2543F3A0C}" type="parTrans" cxnId="{66441237-47FB-47F8-B45E-A6D165B86517}">
      <dgm:prSet/>
      <dgm:spPr/>
      <dgm:t>
        <a:bodyPr/>
        <a:lstStyle/>
        <a:p>
          <a:endParaRPr lang="it-IT"/>
        </a:p>
      </dgm:t>
    </dgm:pt>
    <dgm:pt modelId="{45D50E2F-2621-418D-9CEB-D970338387AB}" type="sibTrans" cxnId="{66441237-47FB-47F8-B45E-A6D165B86517}">
      <dgm:prSet/>
      <dgm:spPr/>
      <dgm:t>
        <a:bodyPr/>
        <a:lstStyle/>
        <a:p>
          <a:endParaRPr lang="it-IT"/>
        </a:p>
      </dgm:t>
    </dgm:pt>
    <dgm:pt modelId="{F461E3EF-D411-495B-90C9-A3F1B27B376F}">
      <dgm:prSet phldrT="[Testo]"/>
      <dgm:spPr/>
      <dgm:t>
        <a:bodyPr/>
        <a:lstStyle/>
        <a:p>
          <a:r>
            <a:rPr lang="it-IT" dirty="0"/>
            <a:t>Imposte ipotecarie e catastali</a:t>
          </a:r>
        </a:p>
      </dgm:t>
    </dgm:pt>
    <dgm:pt modelId="{2C91FA71-8F24-4510-8B93-69627F06A9C9}" type="parTrans" cxnId="{F88899F7-8C71-4971-BC13-AFBCB23EE100}">
      <dgm:prSet/>
      <dgm:spPr/>
      <dgm:t>
        <a:bodyPr/>
        <a:lstStyle/>
        <a:p>
          <a:endParaRPr lang="it-IT"/>
        </a:p>
      </dgm:t>
    </dgm:pt>
    <dgm:pt modelId="{9B715D14-BE56-456E-8C63-A1B0700EE5D8}" type="sibTrans" cxnId="{F88899F7-8C71-4971-BC13-AFBCB23EE100}">
      <dgm:prSet/>
      <dgm:spPr/>
      <dgm:t>
        <a:bodyPr/>
        <a:lstStyle/>
        <a:p>
          <a:endParaRPr lang="it-IT"/>
        </a:p>
      </dgm:t>
    </dgm:pt>
    <dgm:pt modelId="{3EC02E95-4EBE-4709-8A92-C12CCC803C21}">
      <dgm:prSet phldrT="[Testo]"/>
      <dgm:spPr/>
      <dgm:t>
        <a:bodyPr/>
        <a:lstStyle/>
        <a:p>
          <a:r>
            <a:rPr lang="it-IT" dirty="0"/>
            <a:t>Valori catastali</a:t>
          </a:r>
        </a:p>
      </dgm:t>
    </dgm:pt>
    <dgm:pt modelId="{B8B2D668-E38D-4B70-B1DE-44E06CC5B8F2}" type="parTrans" cxnId="{E16AADB1-D459-4C99-AB8F-1F3EEA525847}">
      <dgm:prSet/>
      <dgm:spPr/>
      <dgm:t>
        <a:bodyPr/>
        <a:lstStyle/>
        <a:p>
          <a:endParaRPr lang="it-IT"/>
        </a:p>
      </dgm:t>
    </dgm:pt>
    <dgm:pt modelId="{2C509A18-B460-4B82-BC32-A42EA83D1114}" type="sibTrans" cxnId="{E16AADB1-D459-4C99-AB8F-1F3EEA525847}">
      <dgm:prSet/>
      <dgm:spPr/>
      <dgm:t>
        <a:bodyPr/>
        <a:lstStyle/>
        <a:p>
          <a:endParaRPr lang="it-IT"/>
        </a:p>
      </dgm:t>
    </dgm:pt>
    <dgm:pt modelId="{357D4407-D1D2-4944-8B60-1E6E24E437B6}" type="pres">
      <dgm:prSet presAssocID="{BC0225D0-6692-4BAE-9F08-E7E369FDD8A3}" presName="CompostProcess" presStyleCnt="0">
        <dgm:presLayoutVars>
          <dgm:dir/>
          <dgm:resizeHandles val="exact"/>
        </dgm:presLayoutVars>
      </dgm:prSet>
      <dgm:spPr/>
    </dgm:pt>
    <dgm:pt modelId="{6E3A1D4A-E50A-4B7B-98A2-229F7CB33A4C}" type="pres">
      <dgm:prSet presAssocID="{BC0225D0-6692-4BAE-9F08-E7E369FDD8A3}" presName="arrow" presStyleLbl="bgShp" presStyleIdx="0" presStyleCnt="1"/>
      <dgm:spPr/>
    </dgm:pt>
    <dgm:pt modelId="{09F645CF-70D4-4574-8990-606388B1353D}" type="pres">
      <dgm:prSet presAssocID="{BC0225D0-6692-4BAE-9F08-E7E369FDD8A3}" presName="linearProcess" presStyleCnt="0"/>
      <dgm:spPr/>
    </dgm:pt>
    <dgm:pt modelId="{FEBC8B35-E4D0-4AA4-9DEC-E71F1384BF3B}" type="pres">
      <dgm:prSet presAssocID="{C8AD844E-1929-456D-8A92-C7205A08B630}" presName="textNode" presStyleLbl="node1" presStyleIdx="0" presStyleCnt="3">
        <dgm:presLayoutVars>
          <dgm:bulletEnabled val="1"/>
        </dgm:presLayoutVars>
      </dgm:prSet>
      <dgm:spPr/>
    </dgm:pt>
    <dgm:pt modelId="{71A18A5A-F26E-463A-AFB6-7D7CB848EBC1}" type="pres">
      <dgm:prSet presAssocID="{45D50E2F-2621-418D-9CEB-D970338387AB}" presName="sibTrans" presStyleCnt="0"/>
      <dgm:spPr/>
    </dgm:pt>
    <dgm:pt modelId="{B9029675-BEB8-4DA7-BB72-322C43359C30}" type="pres">
      <dgm:prSet presAssocID="{F461E3EF-D411-495B-90C9-A3F1B27B376F}" presName="textNode" presStyleLbl="node1" presStyleIdx="1" presStyleCnt="3">
        <dgm:presLayoutVars>
          <dgm:bulletEnabled val="1"/>
        </dgm:presLayoutVars>
      </dgm:prSet>
      <dgm:spPr/>
    </dgm:pt>
    <dgm:pt modelId="{646D71FD-36AB-452E-AB45-0B6C16E553AD}" type="pres">
      <dgm:prSet presAssocID="{9B715D14-BE56-456E-8C63-A1B0700EE5D8}" presName="sibTrans" presStyleCnt="0"/>
      <dgm:spPr/>
    </dgm:pt>
    <dgm:pt modelId="{F564DBE4-A496-4317-83C2-F1C8B238B1CC}" type="pres">
      <dgm:prSet presAssocID="{3EC02E95-4EBE-4709-8A92-C12CCC803C21}" presName="textNode" presStyleLbl="node1" presStyleIdx="2" presStyleCnt="3">
        <dgm:presLayoutVars>
          <dgm:bulletEnabled val="1"/>
        </dgm:presLayoutVars>
      </dgm:prSet>
      <dgm:spPr/>
    </dgm:pt>
  </dgm:ptLst>
  <dgm:cxnLst>
    <dgm:cxn modelId="{791D2030-1B8A-4131-A77C-E339D42523C9}" type="presOf" srcId="{BC0225D0-6692-4BAE-9F08-E7E369FDD8A3}" destId="{357D4407-D1D2-4944-8B60-1E6E24E437B6}" srcOrd="0" destOrd="0" presId="urn:microsoft.com/office/officeart/2005/8/layout/hProcess9"/>
    <dgm:cxn modelId="{66441237-47FB-47F8-B45E-A6D165B86517}" srcId="{BC0225D0-6692-4BAE-9F08-E7E369FDD8A3}" destId="{C8AD844E-1929-456D-8A92-C7205A08B630}" srcOrd="0" destOrd="0" parTransId="{B9FF2870-32B1-45E6-9DF5-30C2543F3A0C}" sibTransId="{45D50E2F-2621-418D-9CEB-D970338387AB}"/>
    <dgm:cxn modelId="{2FC65771-FAED-4A80-9571-928F3A842D0A}" type="presOf" srcId="{3EC02E95-4EBE-4709-8A92-C12CCC803C21}" destId="{F564DBE4-A496-4317-83C2-F1C8B238B1CC}" srcOrd="0" destOrd="0" presId="urn:microsoft.com/office/officeart/2005/8/layout/hProcess9"/>
    <dgm:cxn modelId="{96A76593-C300-41AF-BEDB-43504598166F}" type="presOf" srcId="{C8AD844E-1929-456D-8A92-C7205A08B630}" destId="{FEBC8B35-E4D0-4AA4-9DEC-E71F1384BF3B}" srcOrd="0" destOrd="0" presId="urn:microsoft.com/office/officeart/2005/8/layout/hProcess9"/>
    <dgm:cxn modelId="{E16AADB1-D459-4C99-AB8F-1F3EEA525847}" srcId="{BC0225D0-6692-4BAE-9F08-E7E369FDD8A3}" destId="{3EC02E95-4EBE-4709-8A92-C12CCC803C21}" srcOrd="2" destOrd="0" parTransId="{B8B2D668-E38D-4B70-B1DE-44E06CC5B8F2}" sibTransId="{2C509A18-B460-4B82-BC32-A42EA83D1114}"/>
    <dgm:cxn modelId="{A9B0D7F6-8A61-4CD1-99BE-573400CD6473}" type="presOf" srcId="{F461E3EF-D411-495B-90C9-A3F1B27B376F}" destId="{B9029675-BEB8-4DA7-BB72-322C43359C30}" srcOrd="0" destOrd="0" presId="urn:microsoft.com/office/officeart/2005/8/layout/hProcess9"/>
    <dgm:cxn modelId="{F88899F7-8C71-4971-BC13-AFBCB23EE100}" srcId="{BC0225D0-6692-4BAE-9F08-E7E369FDD8A3}" destId="{F461E3EF-D411-495B-90C9-A3F1B27B376F}" srcOrd="1" destOrd="0" parTransId="{2C91FA71-8F24-4510-8B93-69627F06A9C9}" sibTransId="{9B715D14-BE56-456E-8C63-A1B0700EE5D8}"/>
    <dgm:cxn modelId="{09DD0E5B-D958-4D35-A157-DA4FCDCB8EAD}" type="presParOf" srcId="{357D4407-D1D2-4944-8B60-1E6E24E437B6}" destId="{6E3A1D4A-E50A-4B7B-98A2-229F7CB33A4C}" srcOrd="0" destOrd="0" presId="urn:microsoft.com/office/officeart/2005/8/layout/hProcess9"/>
    <dgm:cxn modelId="{8C1AC322-9571-458A-A04D-707222DF8F99}" type="presParOf" srcId="{357D4407-D1D2-4944-8B60-1E6E24E437B6}" destId="{09F645CF-70D4-4574-8990-606388B1353D}" srcOrd="1" destOrd="0" presId="urn:microsoft.com/office/officeart/2005/8/layout/hProcess9"/>
    <dgm:cxn modelId="{3344CBDA-E1EC-44E4-8B05-390E8AAC5E28}" type="presParOf" srcId="{09F645CF-70D4-4574-8990-606388B1353D}" destId="{FEBC8B35-E4D0-4AA4-9DEC-E71F1384BF3B}" srcOrd="0" destOrd="0" presId="urn:microsoft.com/office/officeart/2005/8/layout/hProcess9"/>
    <dgm:cxn modelId="{E8BD31E3-5EA9-44EF-A065-50A3D325540D}" type="presParOf" srcId="{09F645CF-70D4-4574-8990-606388B1353D}" destId="{71A18A5A-F26E-463A-AFB6-7D7CB848EBC1}" srcOrd="1" destOrd="0" presId="urn:microsoft.com/office/officeart/2005/8/layout/hProcess9"/>
    <dgm:cxn modelId="{92920396-C449-4258-8FDA-110C556E5E61}" type="presParOf" srcId="{09F645CF-70D4-4574-8990-606388B1353D}" destId="{B9029675-BEB8-4DA7-BB72-322C43359C30}" srcOrd="2" destOrd="0" presId="urn:microsoft.com/office/officeart/2005/8/layout/hProcess9"/>
    <dgm:cxn modelId="{1EBE24B7-E07B-42A0-A5F5-6BC8C324F0FE}" type="presParOf" srcId="{09F645CF-70D4-4574-8990-606388B1353D}" destId="{646D71FD-36AB-452E-AB45-0B6C16E553AD}" srcOrd="3" destOrd="0" presId="urn:microsoft.com/office/officeart/2005/8/layout/hProcess9"/>
    <dgm:cxn modelId="{75B476DA-5D3B-4D81-B738-D595C90848CA}" type="presParOf" srcId="{09F645CF-70D4-4574-8990-606388B1353D}" destId="{F564DBE4-A496-4317-83C2-F1C8B238B1C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8D72DBBC-8377-48D7-A12C-8BA67D086D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5001BBE5-98D0-4470-95BB-D54092919131}">
      <dgm:prSet phldrT="[Testo]"/>
      <dgm:spPr/>
      <dgm:t>
        <a:bodyPr/>
        <a:lstStyle/>
        <a:p>
          <a:r>
            <a:rPr lang="it-IT" dirty="0"/>
            <a:t>IVA</a:t>
          </a:r>
        </a:p>
      </dgm:t>
    </dgm:pt>
    <dgm:pt modelId="{42405E2A-4761-4F69-84A2-E925B2E2EAEF}" type="parTrans" cxnId="{6B6136B0-CF55-4556-9FF3-5C2F92110300}">
      <dgm:prSet/>
      <dgm:spPr/>
      <dgm:t>
        <a:bodyPr/>
        <a:lstStyle/>
        <a:p>
          <a:endParaRPr lang="it-IT"/>
        </a:p>
      </dgm:t>
    </dgm:pt>
    <dgm:pt modelId="{E9D2547B-B144-4095-AAA4-E050320E77AF}" type="sibTrans" cxnId="{6B6136B0-CF55-4556-9FF3-5C2F92110300}">
      <dgm:prSet/>
      <dgm:spPr/>
      <dgm:t>
        <a:bodyPr/>
        <a:lstStyle/>
        <a:p>
          <a:endParaRPr lang="it-IT"/>
        </a:p>
      </dgm:t>
    </dgm:pt>
    <dgm:pt modelId="{D8292CF3-39E6-4338-A11C-26AD00F972B3}">
      <dgm:prSet phldrT="[Testo]"/>
      <dgm:spPr/>
      <dgm:t>
        <a:bodyPr/>
        <a:lstStyle/>
        <a:p>
          <a:r>
            <a:rPr lang="it-IT" dirty="0"/>
            <a:t>Assegnazione: valore venale: NO valore catastale</a:t>
          </a:r>
        </a:p>
      </dgm:t>
    </dgm:pt>
    <dgm:pt modelId="{81B8D82F-934D-4F47-8C97-8913BE973999}" type="parTrans" cxnId="{72833C99-2BBD-423A-B521-70FB7B726B01}">
      <dgm:prSet/>
      <dgm:spPr/>
      <dgm:t>
        <a:bodyPr/>
        <a:lstStyle/>
        <a:p>
          <a:endParaRPr lang="it-IT"/>
        </a:p>
      </dgm:t>
    </dgm:pt>
    <dgm:pt modelId="{BBE9FD38-91CC-4322-B819-11AB40091DC0}" type="sibTrans" cxnId="{72833C99-2BBD-423A-B521-70FB7B726B01}">
      <dgm:prSet/>
      <dgm:spPr/>
      <dgm:t>
        <a:bodyPr/>
        <a:lstStyle/>
        <a:p>
          <a:endParaRPr lang="it-IT"/>
        </a:p>
      </dgm:t>
    </dgm:pt>
    <dgm:pt modelId="{A4D6B3DA-5113-407D-8FB3-A08CC96A3119}">
      <dgm:prSet phldrT="[Testo]"/>
      <dgm:spPr/>
      <dgm:t>
        <a:bodyPr/>
        <a:lstStyle/>
        <a:p>
          <a:r>
            <a:rPr lang="it-IT" dirty="0"/>
            <a:t>Cessione agevolata: corrispettivo</a:t>
          </a:r>
        </a:p>
      </dgm:t>
    </dgm:pt>
    <dgm:pt modelId="{45322A31-6507-4564-935B-278B2F3ACE67}" type="parTrans" cxnId="{A10243A4-B54F-4280-9BFB-C9F28816C887}">
      <dgm:prSet/>
      <dgm:spPr/>
      <dgm:t>
        <a:bodyPr/>
        <a:lstStyle/>
        <a:p>
          <a:endParaRPr lang="it-IT"/>
        </a:p>
      </dgm:t>
    </dgm:pt>
    <dgm:pt modelId="{ACB48D52-689C-4945-A151-FEB2D8A184EA}" type="sibTrans" cxnId="{A10243A4-B54F-4280-9BFB-C9F28816C887}">
      <dgm:prSet/>
      <dgm:spPr/>
      <dgm:t>
        <a:bodyPr/>
        <a:lstStyle/>
        <a:p>
          <a:endParaRPr lang="it-IT"/>
        </a:p>
      </dgm:t>
    </dgm:pt>
    <dgm:pt modelId="{68221C3C-B29D-41BC-B903-B4324DB145E5}">
      <dgm:prSet phldrT="[Testo]"/>
      <dgm:spPr/>
      <dgm:t>
        <a:bodyPr/>
        <a:lstStyle/>
        <a:p>
          <a:r>
            <a:rPr lang="it-IT" dirty="0"/>
            <a:t>Nessuna agevolazione</a:t>
          </a:r>
        </a:p>
      </dgm:t>
    </dgm:pt>
    <dgm:pt modelId="{AED370A8-8AE8-4602-8687-CEA4A901D761}" type="parTrans" cxnId="{C7C22EDE-4453-402B-96DE-8EDAE0AADC09}">
      <dgm:prSet/>
      <dgm:spPr/>
      <dgm:t>
        <a:bodyPr/>
        <a:lstStyle/>
        <a:p>
          <a:endParaRPr lang="it-IT"/>
        </a:p>
      </dgm:t>
    </dgm:pt>
    <dgm:pt modelId="{1F48FE19-F8A6-4600-B574-EC52D8665D04}" type="sibTrans" cxnId="{C7C22EDE-4453-402B-96DE-8EDAE0AADC09}">
      <dgm:prSet/>
      <dgm:spPr/>
      <dgm:t>
        <a:bodyPr/>
        <a:lstStyle/>
        <a:p>
          <a:endParaRPr lang="it-IT"/>
        </a:p>
      </dgm:t>
    </dgm:pt>
    <dgm:pt modelId="{BB3336F2-04A9-44D2-BCE4-833CB00DC94D}" type="pres">
      <dgm:prSet presAssocID="{8D72DBBC-8377-48D7-A12C-8BA67D086DBD}" presName="hierChild1" presStyleCnt="0">
        <dgm:presLayoutVars>
          <dgm:orgChart val="1"/>
          <dgm:chPref val="1"/>
          <dgm:dir/>
          <dgm:animOne val="branch"/>
          <dgm:animLvl val="lvl"/>
          <dgm:resizeHandles/>
        </dgm:presLayoutVars>
      </dgm:prSet>
      <dgm:spPr/>
    </dgm:pt>
    <dgm:pt modelId="{D7FEF20A-8D81-42BA-86B3-F179CE683802}" type="pres">
      <dgm:prSet presAssocID="{5001BBE5-98D0-4470-95BB-D54092919131}" presName="hierRoot1" presStyleCnt="0">
        <dgm:presLayoutVars>
          <dgm:hierBranch val="init"/>
        </dgm:presLayoutVars>
      </dgm:prSet>
      <dgm:spPr/>
    </dgm:pt>
    <dgm:pt modelId="{49AFAEAF-5FE1-43C5-A138-F3FFDBCD4625}" type="pres">
      <dgm:prSet presAssocID="{5001BBE5-98D0-4470-95BB-D54092919131}" presName="rootComposite1" presStyleCnt="0"/>
      <dgm:spPr/>
    </dgm:pt>
    <dgm:pt modelId="{D4C5596D-7E0C-45BB-A6A5-3B9346545635}" type="pres">
      <dgm:prSet presAssocID="{5001BBE5-98D0-4470-95BB-D54092919131}" presName="rootText1" presStyleLbl="node0" presStyleIdx="0" presStyleCnt="1">
        <dgm:presLayoutVars>
          <dgm:chPref val="3"/>
        </dgm:presLayoutVars>
      </dgm:prSet>
      <dgm:spPr/>
    </dgm:pt>
    <dgm:pt modelId="{BC7763C9-8771-4FB3-AF31-8A637962AC7A}" type="pres">
      <dgm:prSet presAssocID="{5001BBE5-98D0-4470-95BB-D54092919131}" presName="rootConnector1" presStyleLbl="node1" presStyleIdx="0" presStyleCnt="0"/>
      <dgm:spPr/>
    </dgm:pt>
    <dgm:pt modelId="{452C7200-9916-4966-AA27-EF217FD7C3CF}" type="pres">
      <dgm:prSet presAssocID="{5001BBE5-98D0-4470-95BB-D54092919131}" presName="hierChild2" presStyleCnt="0"/>
      <dgm:spPr/>
    </dgm:pt>
    <dgm:pt modelId="{A0A3514F-837B-4B41-B376-B3BED062A0F2}" type="pres">
      <dgm:prSet presAssocID="{81B8D82F-934D-4F47-8C97-8913BE973999}" presName="Name37" presStyleLbl="parChTrans1D2" presStyleIdx="0" presStyleCnt="3"/>
      <dgm:spPr/>
    </dgm:pt>
    <dgm:pt modelId="{41DC8342-FB29-45B1-8C7A-FBC8BAB0C1AF}" type="pres">
      <dgm:prSet presAssocID="{D8292CF3-39E6-4338-A11C-26AD00F972B3}" presName="hierRoot2" presStyleCnt="0">
        <dgm:presLayoutVars>
          <dgm:hierBranch val="init"/>
        </dgm:presLayoutVars>
      </dgm:prSet>
      <dgm:spPr/>
    </dgm:pt>
    <dgm:pt modelId="{1BE4DE69-C58D-484F-973B-8F43B2B7EAD2}" type="pres">
      <dgm:prSet presAssocID="{D8292CF3-39E6-4338-A11C-26AD00F972B3}" presName="rootComposite" presStyleCnt="0"/>
      <dgm:spPr/>
    </dgm:pt>
    <dgm:pt modelId="{D00475CA-40BD-40F0-A132-39C8FD35631F}" type="pres">
      <dgm:prSet presAssocID="{D8292CF3-39E6-4338-A11C-26AD00F972B3}" presName="rootText" presStyleLbl="node2" presStyleIdx="0" presStyleCnt="3">
        <dgm:presLayoutVars>
          <dgm:chPref val="3"/>
        </dgm:presLayoutVars>
      </dgm:prSet>
      <dgm:spPr/>
    </dgm:pt>
    <dgm:pt modelId="{9759D789-B238-441E-B80B-B5CA1008FE89}" type="pres">
      <dgm:prSet presAssocID="{D8292CF3-39E6-4338-A11C-26AD00F972B3}" presName="rootConnector" presStyleLbl="node2" presStyleIdx="0" presStyleCnt="3"/>
      <dgm:spPr/>
    </dgm:pt>
    <dgm:pt modelId="{6DBB490F-96B0-4F67-8AFF-6D78979FEE9B}" type="pres">
      <dgm:prSet presAssocID="{D8292CF3-39E6-4338-A11C-26AD00F972B3}" presName="hierChild4" presStyleCnt="0"/>
      <dgm:spPr/>
    </dgm:pt>
    <dgm:pt modelId="{5E81223F-AB93-4376-AF5F-09A9BBFF41A2}" type="pres">
      <dgm:prSet presAssocID="{D8292CF3-39E6-4338-A11C-26AD00F972B3}" presName="hierChild5" presStyleCnt="0"/>
      <dgm:spPr/>
    </dgm:pt>
    <dgm:pt modelId="{E8AD12EA-E57E-4374-8901-2EAA7D4067FE}" type="pres">
      <dgm:prSet presAssocID="{45322A31-6507-4564-935B-278B2F3ACE67}" presName="Name37" presStyleLbl="parChTrans1D2" presStyleIdx="1" presStyleCnt="3"/>
      <dgm:spPr/>
    </dgm:pt>
    <dgm:pt modelId="{5EB24B02-3D55-4DBC-82C7-40259ECD9BA7}" type="pres">
      <dgm:prSet presAssocID="{A4D6B3DA-5113-407D-8FB3-A08CC96A3119}" presName="hierRoot2" presStyleCnt="0">
        <dgm:presLayoutVars>
          <dgm:hierBranch val="init"/>
        </dgm:presLayoutVars>
      </dgm:prSet>
      <dgm:spPr/>
    </dgm:pt>
    <dgm:pt modelId="{3BC4AC54-8A7E-4930-A5DC-3AA97E6D8439}" type="pres">
      <dgm:prSet presAssocID="{A4D6B3DA-5113-407D-8FB3-A08CC96A3119}" presName="rootComposite" presStyleCnt="0"/>
      <dgm:spPr/>
    </dgm:pt>
    <dgm:pt modelId="{301BEAA0-B209-4B78-86DF-7A4298F35AA4}" type="pres">
      <dgm:prSet presAssocID="{A4D6B3DA-5113-407D-8FB3-A08CC96A3119}" presName="rootText" presStyleLbl="node2" presStyleIdx="1" presStyleCnt="3">
        <dgm:presLayoutVars>
          <dgm:chPref val="3"/>
        </dgm:presLayoutVars>
      </dgm:prSet>
      <dgm:spPr/>
    </dgm:pt>
    <dgm:pt modelId="{8D82ABB0-5BFA-4298-A132-86B2D86EAC68}" type="pres">
      <dgm:prSet presAssocID="{A4D6B3DA-5113-407D-8FB3-A08CC96A3119}" presName="rootConnector" presStyleLbl="node2" presStyleIdx="1" presStyleCnt="3"/>
      <dgm:spPr/>
    </dgm:pt>
    <dgm:pt modelId="{BF25A1D0-511B-4EEE-BC5E-76E60E54C2A3}" type="pres">
      <dgm:prSet presAssocID="{A4D6B3DA-5113-407D-8FB3-A08CC96A3119}" presName="hierChild4" presStyleCnt="0"/>
      <dgm:spPr/>
    </dgm:pt>
    <dgm:pt modelId="{C834558F-1454-49C2-9D01-899C32924A5E}" type="pres">
      <dgm:prSet presAssocID="{A4D6B3DA-5113-407D-8FB3-A08CC96A3119}" presName="hierChild5" presStyleCnt="0"/>
      <dgm:spPr/>
    </dgm:pt>
    <dgm:pt modelId="{7B2D0A8A-B868-4BB8-B57C-1D2B281B37FF}" type="pres">
      <dgm:prSet presAssocID="{AED370A8-8AE8-4602-8687-CEA4A901D761}" presName="Name37" presStyleLbl="parChTrans1D2" presStyleIdx="2" presStyleCnt="3"/>
      <dgm:spPr/>
    </dgm:pt>
    <dgm:pt modelId="{DD5E7A9E-113A-4E09-AD91-21C82D46F3B1}" type="pres">
      <dgm:prSet presAssocID="{68221C3C-B29D-41BC-B903-B4324DB145E5}" presName="hierRoot2" presStyleCnt="0">
        <dgm:presLayoutVars>
          <dgm:hierBranch val="init"/>
        </dgm:presLayoutVars>
      </dgm:prSet>
      <dgm:spPr/>
    </dgm:pt>
    <dgm:pt modelId="{DE334737-3908-4124-A88D-BEEDD1DF5606}" type="pres">
      <dgm:prSet presAssocID="{68221C3C-B29D-41BC-B903-B4324DB145E5}" presName="rootComposite" presStyleCnt="0"/>
      <dgm:spPr/>
    </dgm:pt>
    <dgm:pt modelId="{B6CA2D89-17A8-4A58-885A-35B304BC458C}" type="pres">
      <dgm:prSet presAssocID="{68221C3C-B29D-41BC-B903-B4324DB145E5}" presName="rootText" presStyleLbl="node2" presStyleIdx="2" presStyleCnt="3">
        <dgm:presLayoutVars>
          <dgm:chPref val="3"/>
        </dgm:presLayoutVars>
      </dgm:prSet>
      <dgm:spPr/>
    </dgm:pt>
    <dgm:pt modelId="{3F6C1EC3-0A71-4F26-9F32-5D206AE23078}" type="pres">
      <dgm:prSet presAssocID="{68221C3C-B29D-41BC-B903-B4324DB145E5}" presName="rootConnector" presStyleLbl="node2" presStyleIdx="2" presStyleCnt="3"/>
      <dgm:spPr/>
    </dgm:pt>
    <dgm:pt modelId="{AB5F1063-8391-41C0-82FC-D51D01648C9C}" type="pres">
      <dgm:prSet presAssocID="{68221C3C-B29D-41BC-B903-B4324DB145E5}" presName="hierChild4" presStyleCnt="0"/>
      <dgm:spPr/>
    </dgm:pt>
    <dgm:pt modelId="{E21F35B2-E78A-4484-9836-07B7FC541B90}" type="pres">
      <dgm:prSet presAssocID="{68221C3C-B29D-41BC-B903-B4324DB145E5}" presName="hierChild5" presStyleCnt="0"/>
      <dgm:spPr/>
    </dgm:pt>
    <dgm:pt modelId="{C5F56CCB-5CF8-475B-BFE3-FAF3500DCF46}" type="pres">
      <dgm:prSet presAssocID="{5001BBE5-98D0-4470-95BB-D54092919131}" presName="hierChild3" presStyleCnt="0"/>
      <dgm:spPr/>
    </dgm:pt>
  </dgm:ptLst>
  <dgm:cxnLst>
    <dgm:cxn modelId="{5AFFBC04-A3E2-4688-AC0A-E34C276CF742}" type="presOf" srcId="{A4D6B3DA-5113-407D-8FB3-A08CC96A3119}" destId="{8D82ABB0-5BFA-4298-A132-86B2D86EAC68}" srcOrd="1" destOrd="0" presId="urn:microsoft.com/office/officeart/2005/8/layout/orgChart1"/>
    <dgm:cxn modelId="{37EAF71E-E3F4-4E2D-97F2-9C8CE869770F}" type="presOf" srcId="{AED370A8-8AE8-4602-8687-CEA4A901D761}" destId="{7B2D0A8A-B868-4BB8-B57C-1D2B281B37FF}" srcOrd="0" destOrd="0" presId="urn:microsoft.com/office/officeart/2005/8/layout/orgChart1"/>
    <dgm:cxn modelId="{F48C3E5B-A508-4921-AE89-25A9E9A0355D}" type="presOf" srcId="{81B8D82F-934D-4F47-8C97-8913BE973999}" destId="{A0A3514F-837B-4B41-B376-B3BED062A0F2}" srcOrd="0" destOrd="0" presId="urn:microsoft.com/office/officeart/2005/8/layout/orgChart1"/>
    <dgm:cxn modelId="{0F13074E-0B2C-4225-9BD6-BFB5F3A19458}" type="presOf" srcId="{45322A31-6507-4564-935B-278B2F3ACE67}" destId="{E8AD12EA-E57E-4374-8901-2EAA7D4067FE}" srcOrd="0" destOrd="0" presId="urn:microsoft.com/office/officeart/2005/8/layout/orgChart1"/>
    <dgm:cxn modelId="{1FCE477C-8A2F-402D-84E8-845A7D36424D}" type="presOf" srcId="{5001BBE5-98D0-4470-95BB-D54092919131}" destId="{BC7763C9-8771-4FB3-AF31-8A637962AC7A}" srcOrd="1" destOrd="0" presId="urn:microsoft.com/office/officeart/2005/8/layout/orgChart1"/>
    <dgm:cxn modelId="{7307148E-B783-4537-A204-216546225087}" type="presOf" srcId="{5001BBE5-98D0-4470-95BB-D54092919131}" destId="{D4C5596D-7E0C-45BB-A6A5-3B9346545635}" srcOrd="0" destOrd="0" presId="urn:microsoft.com/office/officeart/2005/8/layout/orgChart1"/>
    <dgm:cxn modelId="{6D123B91-F85C-4CD8-9343-FFAA4F868930}" type="presOf" srcId="{8D72DBBC-8377-48D7-A12C-8BA67D086DBD}" destId="{BB3336F2-04A9-44D2-BCE4-833CB00DC94D}" srcOrd="0" destOrd="0" presId="urn:microsoft.com/office/officeart/2005/8/layout/orgChart1"/>
    <dgm:cxn modelId="{EECAA697-2D92-46E8-ABBD-21F2E0447343}" type="presOf" srcId="{A4D6B3DA-5113-407D-8FB3-A08CC96A3119}" destId="{301BEAA0-B209-4B78-86DF-7A4298F35AA4}" srcOrd="0" destOrd="0" presId="urn:microsoft.com/office/officeart/2005/8/layout/orgChart1"/>
    <dgm:cxn modelId="{72833C99-2BBD-423A-B521-70FB7B726B01}" srcId="{5001BBE5-98D0-4470-95BB-D54092919131}" destId="{D8292CF3-39E6-4338-A11C-26AD00F972B3}" srcOrd="0" destOrd="0" parTransId="{81B8D82F-934D-4F47-8C97-8913BE973999}" sibTransId="{BBE9FD38-91CC-4322-B819-11AB40091DC0}"/>
    <dgm:cxn modelId="{8727209D-34F1-4CC9-8545-55C6A7D62D96}" type="presOf" srcId="{68221C3C-B29D-41BC-B903-B4324DB145E5}" destId="{B6CA2D89-17A8-4A58-885A-35B304BC458C}" srcOrd="0" destOrd="0" presId="urn:microsoft.com/office/officeart/2005/8/layout/orgChart1"/>
    <dgm:cxn modelId="{A10243A4-B54F-4280-9BFB-C9F28816C887}" srcId="{5001BBE5-98D0-4470-95BB-D54092919131}" destId="{A4D6B3DA-5113-407D-8FB3-A08CC96A3119}" srcOrd="1" destOrd="0" parTransId="{45322A31-6507-4564-935B-278B2F3ACE67}" sibTransId="{ACB48D52-689C-4945-A151-FEB2D8A184EA}"/>
    <dgm:cxn modelId="{32EE12A5-5B99-4AE3-8BF6-EC477CF4D3B7}" type="presOf" srcId="{D8292CF3-39E6-4338-A11C-26AD00F972B3}" destId="{D00475CA-40BD-40F0-A132-39C8FD35631F}" srcOrd="0" destOrd="0" presId="urn:microsoft.com/office/officeart/2005/8/layout/orgChart1"/>
    <dgm:cxn modelId="{6B6136B0-CF55-4556-9FF3-5C2F92110300}" srcId="{8D72DBBC-8377-48D7-A12C-8BA67D086DBD}" destId="{5001BBE5-98D0-4470-95BB-D54092919131}" srcOrd="0" destOrd="0" parTransId="{42405E2A-4761-4F69-84A2-E925B2E2EAEF}" sibTransId="{E9D2547B-B144-4095-AAA4-E050320E77AF}"/>
    <dgm:cxn modelId="{527BAAD7-D492-4B00-B277-AEE054460615}" type="presOf" srcId="{68221C3C-B29D-41BC-B903-B4324DB145E5}" destId="{3F6C1EC3-0A71-4F26-9F32-5D206AE23078}" srcOrd="1" destOrd="0" presId="urn:microsoft.com/office/officeart/2005/8/layout/orgChart1"/>
    <dgm:cxn modelId="{C7C22EDE-4453-402B-96DE-8EDAE0AADC09}" srcId="{5001BBE5-98D0-4470-95BB-D54092919131}" destId="{68221C3C-B29D-41BC-B903-B4324DB145E5}" srcOrd="2" destOrd="0" parTransId="{AED370A8-8AE8-4602-8687-CEA4A901D761}" sibTransId="{1F48FE19-F8A6-4600-B574-EC52D8665D04}"/>
    <dgm:cxn modelId="{58DD0AF2-6871-4A71-8852-CAE45B12ED8D}" type="presOf" srcId="{D8292CF3-39E6-4338-A11C-26AD00F972B3}" destId="{9759D789-B238-441E-B80B-B5CA1008FE89}" srcOrd="1" destOrd="0" presId="urn:microsoft.com/office/officeart/2005/8/layout/orgChart1"/>
    <dgm:cxn modelId="{F95C49C7-C66D-4823-A411-8DA92938983C}" type="presParOf" srcId="{BB3336F2-04A9-44D2-BCE4-833CB00DC94D}" destId="{D7FEF20A-8D81-42BA-86B3-F179CE683802}" srcOrd="0" destOrd="0" presId="urn:microsoft.com/office/officeart/2005/8/layout/orgChart1"/>
    <dgm:cxn modelId="{D237DB3B-EE7F-48BB-BFF8-61B4FF6C383E}" type="presParOf" srcId="{D7FEF20A-8D81-42BA-86B3-F179CE683802}" destId="{49AFAEAF-5FE1-43C5-A138-F3FFDBCD4625}" srcOrd="0" destOrd="0" presId="urn:microsoft.com/office/officeart/2005/8/layout/orgChart1"/>
    <dgm:cxn modelId="{F775F77D-B177-479D-885C-03185E72B4BD}" type="presParOf" srcId="{49AFAEAF-5FE1-43C5-A138-F3FFDBCD4625}" destId="{D4C5596D-7E0C-45BB-A6A5-3B9346545635}" srcOrd="0" destOrd="0" presId="urn:microsoft.com/office/officeart/2005/8/layout/orgChart1"/>
    <dgm:cxn modelId="{3B60AB34-5253-48A0-AABE-92C2CA03ECB6}" type="presParOf" srcId="{49AFAEAF-5FE1-43C5-A138-F3FFDBCD4625}" destId="{BC7763C9-8771-4FB3-AF31-8A637962AC7A}" srcOrd="1" destOrd="0" presId="urn:microsoft.com/office/officeart/2005/8/layout/orgChart1"/>
    <dgm:cxn modelId="{52EC0793-D3CF-4D8B-A5F2-4475483A3009}" type="presParOf" srcId="{D7FEF20A-8D81-42BA-86B3-F179CE683802}" destId="{452C7200-9916-4966-AA27-EF217FD7C3CF}" srcOrd="1" destOrd="0" presId="urn:microsoft.com/office/officeart/2005/8/layout/orgChart1"/>
    <dgm:cxn modelId="{4FD02ACC-E180-4FF6-A1DD-B55F5A61FF4F}" type="presParOf" srcId="{452C7200-9916-4966-AA27-EF217FD7C3CF}" destId="{A0A3514F-837B-4B41-B376-B3BED062A0F2}" srcOrd="0" destOrd="0" presId="urn:microsoft.com/office/officeart/2005/8/layout/orgChart1"/>
    <dgm:cxn modelId="{8BADFD0F-9AD8-4905-82D2-509FBFFB1AA2}" type="presParOf" srcId="{452C7200-9916-4966-AA27-EF217FD7C3CF}" destId="{41DC8342-FB29-45B1-8C7A-FBC8BAB0C1AF}" srcOrd="1" destOrd="0" presId="urn:microsoft.com/office/officeart/2005/8/layout/orgChart1"/>
    <dgm:cxn modelId="{91AB7FC4-05DB-4910-BC5C-E2B99CF81215}" type="presParOf" srcId="{41DC8342-FB29-45B1-8C7A-FBC8BAB0C1AF}" destId="{1BE4DE69-C58D-484F-973B-8F43B2B7EAD2}" srcOrd="0" destOrd="0" presId="urn:microsoft.com/office/officeart/2005/8/layout/orgChart1"/>
    <dgm:cxn modelId="{C7B3CE70-5F5D-42D0-91C6-C061435D545D}" type="presParOf" srcId="{1BE4DE69-C58D-484F-973B-8F43B2B7EAD2}" destId="{D00475CA-40BD-40F0-A132-39C8FD35631F}" srcOrd="0" destOrd="0" presId="urn:microsoft.com/office/officeart/2005/8/layout/orgChart1"/>
    <dgm:cxn modelId="{0AACB1B9-5388-47EA-BF2A-46CC1376098D}" type="presParOf" srcId="{1BE4DE69-C58D-484F-973B-8F43B2B7EAD2}" destId="{9759D789-B238-441E-B80B-B5CA1008FE89}" srcOrd="1" destOrd="0" presId="urn:microsoft.com/office/officeart/2005/8/layout/orgChart1"/>
    <dgm:cxn modelId="{2347F9C7-A37E-4CD1-B8AB-B1EE866ED4DC}" type="presParOf" srcId="{41DC8342-FB29-45B1-8C7A-FBC8BAB0C1AF}" destId="{6DBB490F-96B0-4F67-8AFF-6D78979FEE9B}" srcOrd="1" destOrd="0" presId="urn:microsoft.com/office/officeart/2005/8/layout/orgChart1"/>
    <dgm:cxn modelId="{CEF8637C-8188-4C61-8728-A4699F570DA4}" type="presParOf" srcId="{41DC8342-FB29-45B1-8C7A-FBC8BAB0C1AF}" destId="{5E81223F-AB93-4376-AF5F-09A9BBFF41A2}" srcOrd="2" destOrd="0" presId="urn:microsoft.com/office/officeart/2005/8/layout/orgChart1"/>
    <dgm:cxn modelId="{40A0A35E-6ADE-44B2-B9CD-ABAEF6DD7224}" type="presParOf" srcId="{452C7200-9916-4966-AA27-EF217FD7C3CF}" destId="{E8AD12EA-E57E-4374-8901-2EAA7D4067FE}" srcOrd="2" destOrd="0" presId="urn:microsoft.com/office/officeart/2005/8/layout/orgChart1"/>
    <dgm:cxn modelId="{FB30AAE8-4AB9-48EE-90A9-A83811503549}" type="presParOf" srcId="{452C7200-9916-4966-AA27-EF217FD7C3CF}" destId="{5EB24B02-3D55-4DBC-82C7-40259ECD9BA7}" srcOrd="3" destOrd="0" presId="urn:microsoft.com/office/officeart/2005/8/layout/orgChart1"/>
    <dgm:cxn modelId="{38AC9CA3-CA27-41F9-8B9D-3B3E3D251374}" type="presParOf" srcId="{5EB24B02-3D55-4DBC-82C7-40259ECD9BA7}" destId="{3BC4AC54-8A7E-4930-A5DC-3AA97E6D8439}" srcOrd="0" destOrd="0" presId="urn:microsoft.com/office/officeart/2005/8/layout/orgChart1"/>
    <dgm:cxn modelId="{F59497CF-462B-451D-9BB4-683A0218E8BD}" type="presParOf" srcId="{3BC4AC54-8A7E-4930-A5DC-3AA97E6D8439}" destId="{301BEAA0-B209-4B78-86DF-7A4298F35AA4}" srcOrd="0" destOrd="0" presId="urn:microsoft.com/office/officeart/2005/8/layout/orgChart1"/>
    <dgm:cxn modelId="{6436BC01-7161-4B75-9E1D-35979CF1B43B}" type="presParOf" srcId="{3BC4AC54-8A7E-4930-A5DC-3AA97E6D8439}" destId="{8D82ABB0-5BFA-4298-A132-86B2D86EAC68}" srcOrd="1" destOrd="0" presId="urn:microsoft.com/office/officeart/2005/8/layout/orgChart1"/>
    <dgm:cxn modelId="{7AA95412-E933-465F-9A3D-8B0C0972C325}" type="presParOf" srcId="{5EB24B02-3D55-4DBC-82C7-40259ECD9BA7}" destId="{BF25A1D0-511B-4EEE-BC5E-76E60E54C2A3}" srcOrd="1" destOrd="0" presId="urn:microsoft.com/office/officeart/2005/8/layout/orgChart1"/>
    <dgm:cxn modelId="{C945CDD4-CFEB-482E-94EC-825F2062F4A6}" type="presParOf" srcId="{5EB24B02-3D55-4DBC-82C7-40259ECD9BA7}" destId="{C834558F-1454-49C2-9D01-899C32924A5E}" srcOrd="2" destOrd="0" presId="urn:microsoft.com/office/officeart/2005/8/layout/orgChart1"/>
    <dgm:cxn modelId="{D5BD26AE-1F1A-4040-823B-31513BAE0F92}" type="presParOf" srcId="{452C7200-9916-4966-AA27-EF217FD7C3CF}" destId="{7B2D0A8A-B868-4BB8-B57C-1D2B281B37FF}" srcOrd="4" destOrd="0" presId="urn:microsoft.com/office/officeart/2005/8/layout/orgChart1"/>
    <dgm:cxn modelId="{DD08202A-6AFC-4462-BBED-486D4EA629DD}" type="presParOf" srcId="{452C7200-9916-4966-AA27-EF217FD7C3CF}" destId="{DD5E7A9E-113A-4E09-AD91-21C82D46F3B1}" srcOrd="5" destOrd="0" presId="urn:microsoft.com/office/officeart/2005/8/layout/orgChart1"/>
    <dgm:cxn modelId="{D45FAE36-4C38-48E1-8B5F-C20F6AF7A853}" type="presParOf" srcId="{DD5E7A9E-113A-4E09-AD91-21C82D46F3B1}" destId="{DE334737-3908-4124-A88D-BEEDD1DF5606}" srcOrd="0" destOrd="0" presId="urn:microsoft.com/office/officeart/2005/8/layout/orgChart1"/>
    <dgm:cxn modelId="{EF6F8242-0FA1-4663-BD36-33FF9676A13E}" type="presParOf" srcId="{DE334737-3908-4124-A88D-BEEDD1DF5606}" destId="{B6CA2D89-17A8-4A58-885A-35B304BC458C}" srcOrd="0" destOrd="0" presId="urn:microsoft.com/office/officeart/2005/8/layout/orgChart1"/>
    <dgm:cxn modelId="{F175D750-DE24-4897-8C61-838FDEED0A10}" type="presParOf" srcId="{DE334737-3908-4124-A88D-BEEDD1DF5606}" destId="{3F6C1EC3-0A71-4F26-9F32-5D206AE23078}" srcOrd="1" destOrd="0" presId="urn:microsoft.com/office/officeart/2005/8/layout/orgChart1"/>
    <dgm:cxn modelId="{B499813B-0267-4B52-AE2F-D9EBE1BC5016}" type="presParOf" srcId="{DD5E7A9E-113A-4E09-AD91-21C82D46F3B1}" destId="{AB5F1063-8391-41C0-82FC-D51D01648C9C}" srcOrd="1" destOrd="0" presId="urn:microsoft.com/office/officeart/2005/8/layout/orgChart1"/>
    <dgm:cxn modelId="{FC65FD39-92EE-4642-BE9B-587F7FD4DEDE}" type="presParOf" srcId="{DD5E7A9E-113A-4E09-AD91-21C82D46F3B1}" destId="{E21F35B2-E78A-4484-9836-07B7FC541B90}" srcOrd="2" destOrd="0" presId="urn:microsoft.com/office/officeart/2005/8/layout/orgChart1"/>
    <dgm:cxn modelId="{B0F23650-B81F-4028-82A5-1558AF250F94}" type="presParOf" srcId="{D7FEF20A-8D81-42BA-86B3-F179CE683802}" destId="{C5F56CCB-5CF8-475B-BFE3-FAF3500DCF4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65C71AC-7B1B-49CE-B20D-38610ED7E8E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532C0B66-598C-405A-82C0-53B630A9F12E}">
      <dgm:prSet phldrT="[Testo]"/>
      <dgm:spPr/>
      <dgm:t>
        <a:bodyPr/>
        <a:lstStyle/>
        <a:p>
          <a:r>
            <a:rPr lang="it-IT" dirty="0"/>
            <a:t>Ai fini Iva si applica la disciplina ordinaria</a:t>
          </a:r>
        </a:p>
      </dgm:t>
    </dgm:pt>
    <dgm:pt modelId="{F214252A-C57D-4795-B1BA-05B8CB413AFE}" type="parTrans" cxnId="{BB4650B3-7BB9-4A25-98AB-8A68BC7806ED}">
      <dgm:prSet/>
      <dgm:spPr/>
      <dgm:t>
        <a:bodyPr/>
        <a:lstStyle/>
        <a:p>
          <a:endParaRPr lang="it-IT"/>
        </a:p>
      </dgm:t>
    </dgm:pt>
    <dgm:pt modelId="{A1BFC78C-B83A-4D6D-B3A9-7C4E6B86C92A}" type="sibTrans" cxnId="{BB4650B3-7BB9-4A25-98AB-8A68BC7806ED}">
      <dgm:prSet/>
      <dgm:spPr/>
      <dgm:t>
        <a:bodyPr/>
        <a:lstStyle/>
        <a:p>
          <a:endParaRPr lang="it-IT"/>
        </a:p>
      </dgm:t>
    </dgm:pt>
    <dgm:pt modelId="{1F8E0A5A-7CDB-49E1-A32C-AA0FC6941B3F}">
      <dgm:prSet phldrT="[Testo]" custT="1"/>
      <dgm:spPr/>
      <dgm:t>
        <a:bodyPr/>
        <a:lstStyle/>
        <a:p>
          <a:r>
            <a:rPr lang="it-IT" sz="2400" dirty="0"/>
            <a:t>Articolo 10) n. 8 – bis) e 8 – ter)</a:t>
          </a:r>
        </a:p>
      </dgm:t>
    </dgm:pt>
    <dgm:pt modelId="{C2FEBFAD-2F6F-49E7-884A-5DC6815A401F}" type="parTrans" cxnId="{B80078F4-3EA7-443A-AF3B-5C63005347C4}">
      <dgm:prSet/>
      <dgm:spPr/>
      <dgm:t>
        <a:bodyPr/>
        <a:lstStyle/>
        <a:p>
          <a:endParaRPr lang="it-IT"/>
        </a:p>
      </dgm:t>
    </dgm:pt>
    <dgm:pt modelId="{E190025E-AA40-42D3-958C-131BBEE2B715}" type="sibTrans" cxnId="{B80078F4-3EA7-443A-AF3B-5C63005347C4}">
      <dgm:prSet/>
      <dgm:spPr/>
      <dgm:t>
        <a:bodyPr/>
        <a:lstStyle/>
        <a:p>
          <a:endParaRPr lang="it-IT"/>
        </a:p>
      </dgm:t>
    </dgm:pt>
    <dgm:pt modelId="{524003D7-3D5B-405C-98FE-2EB82ED16FF4}">
      <dgm:prSet phldrT="[Testo]" custT="1"/>
      <dgm:spPr/>
      <dgm:t>
        <a:bodyPr/>
        <a:lstStyle/>
        <a:p>
          <a:r>
            <a:rPr lang="it-IT" sz="2400" dirty="0"/>
            <a:t>Articolo 2,comma 2, n. 5) DPR 633/1972</a:t>
          </a:r>
        </a:p>
      </dgm:t>
    </dgm:pt>
    <dgm:pt modelId="{01704EFA-560F-4559-8A4D-16C4A8FCD6EE}" type="parTrans" cxnId="{1EBE2786-ACA7-436A-9C82-CD845E2D4301}">
      <dgm:prSet/>
      <dgm:spPr/>
      <dgm:t>
        <a:bodyPr/>
        <a:lstStyle/>
        <a:p>
          <a:endParaRPr lang="it-IT"/>
        </a:p>
      </dgm:t>
    </dgm:pt>
    <dgm:pt modelId="{554FFA8E-4A7E-4C2C-A604-0EEB43DC42FB}" type="sibTrans" cxnId="{1EBE2786-ACA7-436A-9C82-CD845E2D4301}">
      <dgm:prSet/>
      <dgm:spPr/>
      <dgm:t>
        <a:bodyPr/>
        <a:lstStyle/>
        <a:p>
          <a:endParaRPr lang="it-IT"/>
        </a:p>
      </dgm:t>
    </dgm:pt>
    <dgm:pt modelId="{022DE50A-4EC6-4AD9-8A51-6C6A9048267D}" type="pres">
      <dgm:prSet presAssocID="{D65C71AC-7B1B-49CE-B20D-38610ED7E8E6}" presName="hierChild1" presStyleCnt="0">
        <dgm:presLayoutVars>
          <dgm:chPref val="1"/>
          <dgm:dir/>
          <dgm:animOne val="branch"/>
          <dgm:animLvl val="lvl"/>
          <dgm:resizeHandles/>
        </dgm:presLayoutVars>
      </dgm:prSet>
      <dgm:spPr/>
    </dgm:pt>
    <dgm:pt modelId="{FCA55339-4176-4761-9470-21CF29D29B22}" type="pres">
      <dgm:prSet presAssocID="{532C0B66-598C-405A-82C0-53B630A9F12E}" presName="hierRoot1" presStyleCnt="0"/>
      <dgm:spPr/>
    </dgm:pt>
    <dgm:pt modelId="{2EBD51B2-D39B-4E29-B9E3-1FF01D292AC1}" type="pres">
      <dgm:prSet presAssocID="{532C0B66-598C-405A-82C0-53B630A9F12E}" presName="composite" presStyleCnt="0"/>
      <dgm:spPr/>
    </dgm:pt>
    <dgm:pt modelId="{F0C5795B-5DF1-4EC7-9259-158BA368F394}" type="pres">
      <dgm:prSet presAssocID="{532C0B66-598C-405A-82C0-53B630A9F12E}" presName="background" presStyleLbl="node0" presStyleIdx="0" presStyleCnt="1"/>
      <dgm:spPr/>
    </dgm:pt>
    <dgm:pt modelId="{678252C7-2BB4-487B-AC6A-6DAB2DA890AA}" type="pres">
      <dgm:prSet presAssocID="{532C0B66-598C-405A-82C0-53B630A9F12E}" presName="text" presStyleLbl="fgAcc0" presStyleIdx="0" presStyleCnt="1">
        <dgm:presLayoutVars>
          <dgm:chPref val="3"/>
        </dgm:presLayoutVars>
      </dgm:prSet>
      <dgm:spPr/>
    </dgm:pt>
    <dgm:pt modelId="{EBC08A17-4D17-4C8A-ADD0-F27AA64D43CB}" type="pres">
      <dgm:prSet presAssocID="{532C0B66-598C-405A-82C0-53B630A9F12E}" presName="hierChild2" presStyleCnt="0"/>
      <dgm:spPr/>
    </dgm:pt>
    <dgm:pt modelId="{CC820C69-2A7A-4A27-ABC1-7C8948B0532E}" type="pres">
      <dgm:prSet presAssocID="{C2FEBFAD-2F6F-49E7-884A-5DC6815A401F}" presName="Name10" presStyleLbl="parChTrans1D2" presStyleIdx="0" presStyleCnt="2"/>
      <dgm:spPr/>
    </dgm:pt>
    <dgm:pt modelId="{9043B88C-D054-4762-B327-11F4420555D3}" type="pres">
      <dgm:prSet presAssocID="{1F8E0A5A-7CDB-49E1-A32C-AA0FC6941B3F}" presName="hierRoot2" presStyleCnt="0"/>
      <dgm:spPr/>
    </dgm:pt>
    <dgm:pt modelId="{4142B170-0413-4349-A79E-F4B6E15FBDA0}" type="pres">
      <dgm:prSet presAssocID="{1F8E0A5A-7CDB-49E1-A32C-AA0FC6941B3F}" presName="composite2" presStyleCnt="0"/>
      <dgm:spPr/>
    </dgm:pt>
    <dgm:pt modelId="{B694C229-A036-4A2A-89AC-CF23070703C0}" type="pres">
      <dgm:prSet presAssocID="{1F8E0A5A-7CDB-49E1-A32C-AA0FC6941B3F}" presName="background2" presStyleLbl="node2" presStyleIdx="0" presStyleCnt="2"/>
      <dgm:spPr/>
    </dgm:pt>
    <dgm:pt modelId="{44584573-965F-43FA-B238-33225D461D37}" type="pres">
      <dgm:prSet presAssocID="{1F8E0A5A-7CDB-49E1-A32C-AA0FC6941B3F}" presName="text2" presStyleLbl="fgAcc2" presStyleIdx="0" presStyleCnt="2">
        <dgm:presLayoutVars>
          <dgm:chPref val="3"/>
        </dgm:presLayoutVars>
      </dgm:prSet>
      <dgm:spPr/>
    </dgm:pt>
    <dgm:pt modelId="{3236FCF9-6B50-4686-97C5-422FD746C79C}" type="pres">
      <dgm:prSet presAssocID="{1F8E0A5A-7CDB-49E1-A32C-AA0FC6941B3F}" presName="hierChild3" presStyleCnt="0"/>
      <dgm:spPr/>
    </dgm:pt>
    <dgm:pt modelId="{9937870F-5606-4AB2-83F4-7D31C5682CA2}" type="pres">
      <dgm:prSet presAssocID="{01704EFA-560F-4559-8A4D-16C4A8FCD6EE}" presName="Name10" presStyleLbl="parChTrans1D2" presStyleIdx="1" presStyleCnt="2"/>
      <dgm:spPr/>
    </dgm:pt>
    <dgm:pt modelId="{BA9DF299-1155-4515-A222-4B6CB540BE60}" type="pres">
      <dgm:prSet presAssocID="{524003D7-3D5B-405C-98FE-2EB82ED16FF4}" presName="hierRoot2" presStyleCnt="0"/>
      <dgm:spPr/>
    </dgm:pt>
    <dgm:pt modelId="{71255738-180C-4E64-A3B8-C21ED6E67363}" type="pres">
      <dgm:prSet presAssocID="{524003D7-3D5B-405C-98FE-2EB82ED16FF4}" presName="composite2" presStyleCnt="0"/>
      <dgm:spPr/>
    </dgm:pt>
    <dgm:pt modelId="{8DCEC549-7411-42B5-90AE-225E05A7088B}" type="pres">
      <dgm:prSet presAssocID="{524003D7-3D5B-405C-98FE-2EB82ED16FF4}" presName="background2" presStyleLbl="node2" presStyleIdx="1" presStyleCnt="2"/>
      <dgm:spPr/>
    </dgm:pt>
    <dgm:pt modelId="{BB6A23AC-556F-4F30-A631-52FFFBF096A3}" type="pres">
      <dgm:prSet presAssocID="{524003D7-3D5B-405C-98FE-2EB82ED16FF4}" presName="text2" presStyleLbl="fgAcc2" presStyleIdx="1" presStyleCnt="2">
        <dgm:presLayoutVars>
          <dgm:chPref val="3"/>
        </dgm:presLayoutVars>
      </dgm:prSet>
      <dgm:spPr/>
    </dgm:pt>
    <dgm:pt modelId="{EE831134-5551-4929-92E0-A435608ED7AB}" type="pres">
      <dgm:prSet presAssocID="{524003D7-3D5B-405C-98FE-2EB82ED16FF4}" presName="hierChild3" presStyleCnt="0"/>
      <dgm:spPr/>
    </dgm:pt>
  </dgm:ptLst>
  <dgm:cxnLst>
    <dgm:cxn modelId="{0E95C90F-E3A3-45A0-9C35-F1FB89ED90BD}" type="presOf" srcId="{C2FEBFAD-2F6F-49E7-884A-5DC6815A401F}" destId="{CC820C69-2A7A-4A27-ABC1-7C8948B0532E}" srcOrd="0" destOrd="0" presId="urn:microsoft.com/office/officeart/2005/8/layout/hierarchy1"/>
    <dgm:cxn modelId="{0416AE50-EBC7-4ECF-98D6-5BF2512F5800}" type="presOf" srcId="{532C0B66-598C-405A-82C0-53B630A9F12E}" destId="{678252C7-2BB4-487B-AC6A-6DAB2DA890AA}" srcOrd="0" destOrd="0" presId="urn:microsoft.com/office/officeart/2005/8/layout/hierarchy1"/>
    <dgm:cxn modelId="{1EBE2786-ACA7-436A-9C82-CD845E2D4301}" srcId="{532C0B66-598C-405A-82C0-53B630A9F12E}" destId="{524003D7-3D5B-405C-98FE-2EB82ED16FF4}" srcOrd="1" destOrd="0" parTransId="{01704EFA-560F-4559-8A4D-16C4A8FCD6EE}" sibTransId="{554FFA8E-4A7E-4C2C-A604-0EEB43DC42FB}"/>
    <dgm:cxn modelId="{0B62018E-ADCA-40F1-B7F9-8604933065C0}" type="presOf" srcId="{1F8E0A5A-7CDB-49E1-A32C-AA0FC6941B3F}" destId="{44584573-965F-43FA-B238-33225D461D37}" srcOrd="0" destOrd="0" presId="urn:microsoft.com/office/officeart/2005/8/layout/hierarchy1"/>
    <dgm:cxn modelId="{158E2D9B-52DD-43C1-A819-E5DDAB5A4C36}" type="presOf" srcId="{524003D7-3D5B-405C-98FE-2EB82ED16FF4}" destId="{BB6A23AC-556F-4F30-A631-52FFFBF096A3}" srcOrd="0" destOrd="0" presId="urn:microsoft.com/office/officeart/2005/8/layout/hierarchy1"/>
    <dgm:cxn modelId="{BB4650B3-7BB9-4A25-98AB-8A68BC7806ED}" srcId="{D65C71AC-7B1B-49CE-B20D-38610ED7E8E6}" destId="{532C0B66-598C-405A-82C0-53B630A9F12E}" srcOrd="0" destOrd="0" parTransId="{F214252A-C57D-4795-B1BA-05B8CB413AFE}" sibTransId="{A1BFC78C-B83A-4D6D-B3A9-7C4E6B86C92A}"/>
    <dgm:cxn modelId="{BE14D8C0-BC12-4F40-A47C-E579F06DF41D}" type="presOf" srcId="{D65C71AC-7B1B-49CE-B20D-38610ED7E8E6}" destId="{022DE50A-4EC6-4AD9-8A51-6C6A9048267D}" srcOrd="0" destOrd="0" presId="urn:microsoft.com/office/officeart/2005/8/layout/hierarchy1"/>
    <dgm:cxn modelId="{A39B9AC4-9CEC-4057-B557-1CEBA5B6B54E}" type="presOf" srcId="{01704EFA-560F-4559-8A4D-16C4A8FCD6EE}" destId="{9937870F-5606-4AB2-83F4-7D31C5682CA2}" srcOrd="0" destOrd="0" presId="urn:microsoft.com/office/officeart/2005/8/layout/hierarchy1"/>
    <dgm:cxn modelId="{B80078F4-3EA7-443A-AF3B-5C63005347C4}" srcId="{532C0B66-598C-405A-82C0-53B630A9F12E}" destId="{1F8E0A5A-7CDB-49E1-A32C-AA0FC6941B3F}" srcOrd="0" destOrd="0" parTransId="{C2FEBFAD-2F6F-49E7-884A-5DC6815A401F}" sibTransId="{E190025E-AA40-42D3-958C-131BBEE2B715}"/>
    <dgm:cxn modelId="{580C9ADF-031F-4890-9A95-0CB9617E1D27}" type="presParOf" srcId="{022DE50A-4EC6-4AD9-8A51-6C6A9048267D}" destId="{FCA55339-4176-4761-9470-21CF29D29B22}" srcOrd="0" destOrd="0" presId="urn:microsoft.com/office/officeart/2005/8/layout/hierarchy1"/>
    <dgm:cxn modelId="{CC4E8E96-7051-42A6-8293-F7E8975DEC80}" type="presParOf" srcId="{FCA55339-4176-4761-9470-21CF29D29B22}" destId="{2EBD51B2-D39B-4E29-B9E3-1FF01D292AC1}" srcOrd="0" destOrd="0" presId="urn:microsoft.com/office/officeart/2005/8/layout/hierarchy1"/>
    <dgm:cxn modelId="{D225FE6B-3505-4420-97FE-A4DCA339184B}" type="presParOf" srcId="{2EBD51B2-D39B-4E29-B9E3-1FF01D292AC1}" destId="{F0C5795B-5DF1-4EC7-9259-158BA368F394}" srcOrd="0" destOrd="0" presId="urn:microsoft.com/office/officeart/2005/8/layout/hierarchy1"/>
    <dgm:cxn modelId="{E89DF7EF-7CC4-428D-A5DB-3172BA314454}" type="presParOf" srcId="{2EBD51B2-D39B-4E29-B9E3-1FF01D292AC1}" destId="{678252C7-2BB4-487B-AC6A-6DAB2DA890AA}" srcOrd="1" destOrd="0" presId="urn:microsoft.com/office/officeart/2005/8/layout/hierarchy1"/>
    <dgm:cxn modelId="{0DF4A3B2-ADCD-4975-8FA4-588EEB6119F7}" type="presParOf" srcId="{FCA55339-4176-4761-9470-21CF29D29B22}" destId="{EBC08A17-4D17-4C8A-ADD0-F27AA64D43CB}" srcOrd="1" destOrd="0" presId="urn:microsoft.com/office/officeart/2005/8/layout/hierarchy1"/>
    <dgm:cxn modelId="{E4590C44-406D-4336-A2D2-1570E7331A09}" type="presParOf" srcId="{EBC08A17-4D17-4C8A-ADD0-F27AA64D43CB}" destId="{CC820C69-2A7A-4A27-ABC1-7C8948B0532E}" srcOrd="0" destOrd="0" presId="urn:microsoft.com/office/officeart/2005/8/layout/hierarchy1"/>
    <dgm:cxn modelId="{EA2ED32F-54AC-4BE6-90E3-3444700B3962}" type="presParOf" srcId="{EBC08A17-4D17-4C8A-ADD0-F27AA64D43CB}" destId="{9043B88C-D054-4762-B327-11F4420555D3}" srcOrd="1" destOrd="0" presId="urn:microsoft.com/office/officeart/2005/8/layout/hierarchy1"/>
    <dgm:cxn modelId="{59C7BBE4-9307-4A8E-8A21-96E4C7AB94D9}" type="presParOf" srcId="{9043B88C-D054-4762-B327-11F4420555D3}" destId="{4142B170-0413-4349-A79E-F4B6E15FBDA0}" srcOrd="0" destOrd="0" presId="urn:microsoft.com/office/officeart/2005/8/layout/hierarchy1"/>
    <dgm:cxn modelId="{6AA4DA67-1D85-4C7E-AA42-988FDE556DE6}" type="presParOf" srcId="{4142B170-0413-4349-A79E-F4B6E15FBDA0}" destId="{B694C229-A036-4A2A-89AC-CF23070703C0}" srcOrd="0" destOrd="0" presId="urn:microsoft.com/office/officeart/2005/8/layout/hierarchy1"/>
    <dgm:cxn modelId="{AC297425-59A4-40CB-BC18-BF82EA166CE4}" type="presParOf" srcId="{4142B170-0413-4349-A79E-F4B6E15FBDA0}" destId="{44584573-965F-43FA-B238-33225D461D37}" srcOrd="1" destOrd="0" presId="urn:microsoft.com/office/officeart/2005/8/layout/hierarchy1"/>
    <dgm:cxn modelId="{E49DAED2-E6A9-4101-9CDA-A816A9F36C20}" type="presParOf" srcId="{9043B88C-D054-4762-B327-11F4420555D3}" destId="{3236FCF9-6B50-4686-97C5-422FD746C79C}" srcOrd="1" destOrd="0" presId="urn:microsoft.com/office/officeart/2005/8/layout/hierarchy1"/>
    <dgm:cxn modelId="{7E621D5B-5D72-4922-A346-89425077774A}" type="presParOf" srcId="{EBC08A17-4D17-4C8A-ADD0-F27AA64D43CB}" destId="{9937870F-5606-4AB2-83F4-7D31C5682CA2}" srcOrd="2" destOrd="0" presId="urn:microsoft.com/office/officeart/2005/8/layout/hierarchy1"/>
    <dgm:cxn modelId="{6A9E70D0-BF81-4216-ADBA-BE9D2BD67665}" type="presParOf" srcId="{EBC08A17-4D17-4C8A-ADD0-F27AA64D43CB}" destId="{BA9DF299-1155-4515-A222-4B6CB540BE60}" srcOrd="3" destOrd="0" presId="urn:microsoft.com/office/officeart/2005/8/layout/hierarchy1"/>
    <dgm:cxn modelId="{DE2C7108-FCB6-4DEA-A9AB-EDE91B36A20A}" type="presParOf" srcId="{BA9DF299-1155-4515-A222-4B6CB540BE60}" destId="{71255738-180C-4E64-A3B8-C21ED6E67363}" srcOrd="0" destOrd="0" presId="urn:microsoft.com/office/officeart/2005/8/layout/hierarchy1"/>
    <dgm:cxn modelId="{D5E3985B-3FA8-477F-8294-166F7872E766}" type="presParOf" srcId="{71255738-180C-4E64-A3B8-C21ED6E67363}" destId="{8DCEC549-7411-42B5-90AE-225E05A7088B}" srcOrd="0" destOrd="0" presId="urn:microsoft.com/office/officeart/2005/8/layout/hierarchy1"/>
    <dgm:cxn modelId="{4364FA19-AF65-4181-AF4B-E1DF979D9784}" type="presParOf" srcId="{71255738-180C-4E64-A3B8-C21ED6E67363}" destId="{BB6A23AC-556F-4F30-A631-52FFFBF096A3}" srcOrd="1" destOrd="0" presId="urn:microsoft.com/office/officeart/2005/8/layout/hierarchy1"/>
    <dgm:cxn modelId="{4A253BB0-4565-4693-AB60-E3A9C893A062}" type="presParOf" srcId="{BA9DF299-1155-4515-A222-4B6CB540BE60}" destId="{EE831134-5551-4929-92E0-A435608ED7A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CA82FF6-28A9-46DE-A150-28C78E3858D7}"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it-IT"/>
        </a:p>
      </dgm:t>
    </dgm:pt>
    <dgm:pt modelId="{CC5C20ED-CF2E-49F2-813D-D26958D40952}">
      <dgm:prSet phldrT="[Testo]"/>
      <dgm:spPr/>
      <dgm:t>
        <a:bodyPr/>
        <a:lstStyle/>
        <a:p>
          <a:r>
            <a:rPr lang="it-IT" dirty="0"/>
            <a:t>Riserve in sospensione – tassazione 13%</a:t>
          </a:r>
        </a:p>
      </dgm:t>
    </dgm:pt>
    <dgm:pt modelId="{3AA4F2CF-6890-483C-924F-3BB27AD48237}" type="parTrans" cxnId="{0915CED2-7609-4507-B63D-4A90989482D7}">
      <dgm:prSet/>
      <dgm:spPr/>
      <dgm:t>
        <a:bodyPr/>
        <a:lstStyle/>
        <a:p>
          <a:endParaRPr lang="it-IT"/>
        </a:p>
      </dgm:t>
    </dgm:pt>
    <dgm:pt modelId="{8BFB03AE-F9F2-440F-9E54-CDAB9F6199FB}" type="sibTrans" cxnId="{0915CED2-7609-4507-B63D-4A90989482D7}">
      <dgm:prSet/>
      <dgm:spPr/>
      <dgm:t>
        <a:bodyPr/>
        <a:lstStyle/>
        <a:p>
          <a:endParaRPr lang="it-IT"/>
        </a:p>
      </dgm:t>
    </dgm:pt>
    <dgm:pt modelId="{3278C06F-2609-4F9C-A205-46FC4EFE4238}">
      <dgm:prSet phldrT="[Testo]"/>
      <dgm:spPr/>
      <dgm:t>
        <a:bodyPr/>
        <a:lstStyle/>
        <a:p>
          <a:r>
            <a:rPr lang="it-IT" dirty="0"/>
            <a:t>assegnazione</a:t>
          </a:r>
        </a:p>
      </dgm:t>
    </dgm:pt>
    <dgm:pt modelId="{ACAB87C2-0A11-461F-9D09-AA38B0E6038F}" type="parTrans" cxnId="{B4CEFB90-A37A-4EE1-88E3-C8CD504A5074}">
      <dgm:prSet/>
      <dgm:spPr/>
      <dgm:t>
        <a:bodyPr/>
        <a:lstStyle/>
        <a:p>
          <a:endParaRPr lang="it-IT"/>
        </a:p>
      </dgm:t>
    </dgm:pt>
    <dgm:pt modelId="{5F726EAE-7482-4BB0-B560-93682556036B}" type="sibTrans" cxnId="{B4CEFB90-A37A-4EE1-88E3-C8CD504A5074}">
      <dgm:prSet/>
      <dgm:spPr/>
      <dgm:t>
        <a:bodyPr/>
        <a:lstStyle/>
        <a:p>
          <a:endParaRPr lang="it-IT"/>
        </a:p>
      </dgm:t>
    </dgm:pt>
    <dgm:pt modelId="{A3BC7E9F-9079-4BBA-953C-7AD1DE75071C}">
      <dgm:prSet phldrT="[Testo]"/>
      <dgm:spPr/>
      <dgm:t>
        <a:bodyPr/>
        <a:lstStyle/>
        <a:p>
          <a:r>
            <a:rPr lang="it-IT" dirty="0"/>
            <a:t>Riserve annullate</a:t>
          </a:r>
        </a:p>
      </dgm:t>
    </dgm:pt>
    <dgm:pt modelId="{ECDFACDF-9695-43E2-9C7A-2598F7A7ECA4}" type="parTrans" cxnId="{CF7C8AF6-5E68-43E7-8170-5E9E548E5747}">
      <dgm:prSet/>
      <dgm:spPr/>
      <dgm:t>
        <a:bodyPr/>
        <a:lstStyle/>
        <a:p>
          <a:endParaRPr lang="it-IT"/>
        </a:p>
      </dgm:t>
    </dgm:pt>
    <dgm:pt modelId="{644F4129-0531-43B2-8A9F-BFE7D39CFA50}" type="sibTrans" cxnId="{CF7C8AF6-5E68-43E7-8170-5E9E548E5747}">
      <dgm:prSet/>
      <dgm:spPr/>
      <dgm:t>
        <a:bodyPr/>
        <a:lstStyle/>
        <a:p>
          <a:endParaRPr lang="it-IT"/>
        </a:p>
      </dgm:t>
    </dgm:pt>
    <dgm:pt modelId="{614DDCD8-7F8B-40E1-A85F-3464FEB07210}">
      <dgm:prSet phldrT="[Testo]"/>
      <dgm:spPr/>
      <dgm:t>
        <a:bodyPr/>
        <a:lstStyle/>
        <a:p>
          <a:r>
            <a:rPr lang="it-IT" dirty="0"/>
            <a:t>Trasformazione in società semplice</a:t>
          </a:r>
        </a:p>
      </dgm:t>
    </dgm:pt>
    <dgm:pt modelId="{DB4D439B-E14F-467C-93D4-F80A0851DEB0}" type="parTrans" cxnId="{2CA8E6FE-C053-437C-BB3A-703BDD84A391}">
      <dgm:prSet/>
      <dgm:spPr/>
      <dgm:t>
        <a:bodyPr/>
        <a:lstStyle/>
        <a:p>
          <a:endParaRPr lang="it-IT"/>
        </a:p>
      </dgm:t>
    </dgm:pt>
    <dgm:pt modelId="{7C0F6712-3B3A-4584-850A-7DD7013E9250}" type="sibTrans" cxnId="{2CA8E6FE-C053-437C-BB3A-703BDD84A391}">
      <dgm:prSet/>
      <dgm:spPr/>
      <dgm:t>
        <a:bodyPr/>
        <a:lstStyle/>
        <a:p>
          <a:endParaRPr lang="it-IT"/>
        </a:p>
      </dgm:t>
    </dgm:pt>
    <dgm:pt modelId="{8D606C13-FC6D-4FA8-AAD9-F24F27566A0F}">
      <dgm:prSet phldrT="[Testo]"/>
      <dgm:spPr/>
      <dgm:t>
        <a:bodyPr/>
        <a:lstStyle/>
        <a:p>
          <a:r>
            <a:rPr lang="it-IT" dirty="0"/>
            <a:t>Trasferite alla società semplice</a:t>
          </a:r>
        </a:p>
      </dgm:t>
    </dgm:pt>
    <dgm:pt modelId="{45F0E8E6-0638-496C-97D6-002EE90983B4}" type="parTrans" cxnId="{A4655EF4-B5D7-4E11-B52B-A7D77EB6B5E6}">
      <dgm:prSet/>
      <dgm:spPr/>
      <dgm:t>
        <a:bodyPr/>
        <a:lstStyle/>
        <a:p>
          <a:endParaRPr lang="it-IT"/>
        </a:p>
      </dgm:t>
    </dgm:pt>
    <dgm:pt modelId="{D9FF80B5-5E4B-4B65-BC17-1D02BF2A9BB8}" type="sibTrans" cxnId="{A4655EF4-B5D7-4E11-B52B-A7D77EB6B5E6}">
      <dgm:prSet/>
      <dgm:spPr/>
      <dgm:t>
        <a:bodyPr/>
        <a:lstStyle/>
        <a:p>
          <a:endParaRPr lang="it-IT"/>
        </a:p>
      </dgm:t>
    </dgm:pt>
    <dgm:pt modelId="{AE6D2EFB-94C7-440F-8A0F-8664CE7CB150}" type="pres">
      <dgm:prSet presAssocID="{6CA82FF6-28A9-46DE-A150-28C78E3858D7}" presName="diagram" presStyleCnt="0">
        <dgm:presLayoutVars>
          <dgm:chPref val="1"/>
          <dgm:dir/>
          <dgm:animOne val="branch"/>
          <dgm:animLvl val="lvl"/>
          <dgm:resizeHandles val="exact"/>
        </dgm:presLayoutVars>
      </dgm:prSet>
      <dgm:spPr/>
    </dgm:pt>
    <dgm:pt modelId="{95D5F0E0-0F26-4629-A6A8-B267DDB1E362}" type="pres">
      <dgm:prSet presAssocID="{CC5C20ED-CF2E-49F2-813D-D26958D40952}" presName="root1" presStyleCnt="0"/>
      <dgm:spPr/>
    </dgm:pt>
    <dgm:pt modelId="{DBDDB3DA-4691-49A8-B36F-E12B2D387285}" type="pres">
      <dgm:prSet presAssocID="{CC5C20ED-CF2E-49F2-813D-D26958D40952}" presName="LevelOneTextNode" presStyleLbl="node0" presStyleIdx="0" presStyleCnt="1">
        <dgm:presLayoutVars>
          <dgm:chPref val="3"/>
        </dgm:presLayoutVars>
      </dgm:prSet>
      <dgm:spPr/>
    </dgm:pt>
    <dgm:pt modelId="{EF14DEAE-4FD5-4C2F-83BA-37DE41E91CE6}" type="pres">
      <dgm:prSet presAssocID="{CC5C20ED-CF2E-49F2-813D-D26958D40952}" presName="level2hierChild" presStyleCnt="0"/>
      <dgm:spPr/>
    </dgm:pt>
    <dgm:pt modelId="{B143FE14-4DA3-431E-B7DF-B23644EDB441}" type="pres">
      <dgm:prSet presAssocID="{ACAB87C2-0A11-461F-9D09-AA38B0E6038F}" presName="conn2-1" presStyleLbl="parChTrans1D2" presStyleIdx="0" presStyleCnt="2"/>
      <dgm:spPr/>
    </dgm:pt>
    <dgm:pt modelId="{C7ABF1DE-58C7-40C4-8C4E-92005F824EB5}" type="pres">
      <dgm:prSet presAssocID="{ACAB87C2-0A11-461F-9D09-AA38B0E6038F}" presName="connTx" presStyleLbl="parChTrans1D2" presStyleIdx="0" presStyleCnt="2"/>
      <dgm:spPr/>
    </dgm:pt>
    <dgm:pt modelId="{33212ADF-A1C9-4254-A481-4AE3BA32B863}" type="pres">
      <dgm:prSet presAssocID="{3278C06F-2609-4F9C-A205-46FC4EFE4238}" presName="root2" presStyleCnt="0"/>
      <dgm:spPr/>
    </dgm:pt>
    <dgm:pt modelId="{339ABA0C-0735-4F89-A3C9-D1F78D45DF2E}" type="pres">
      <dgm:prSet presAssocID="{3278C06F-2609-4F9C-A205-46FC4EFE4238}" presName="LevelTwoTextNode" presStyleLbl="node2" presStyleIdx="0" presStyleCnt="2">
        <dgm:presLayoutVars>
          <dgm:chPref val="3"/>
        </dgm:presLayoutVars>
      </dgm:prSet>
      <dgm:spPr/>
    </dgm:pt>
    <dgm:pt modelId="{C27A12A0-E475-4CE9-85D3-81D2AF250712}" type="pres">
      <dgm:prSet presAssocID="{3278C06F-2609-4F9C-A205-46FC4EFE4238}" presName="level3hierChild" presStyleCnt="0"/>
      <dgm:spPr/>
    </dgm:pt>
    <dgm:pt modelId="{88E19361-4EB1-42E8-8C90-D4F26C17F0BC}" type="pres">
      <dgm:prSet presAssocID="{ECDFACDF-9695-43E2-9C7A-2598F7A7ECA4}" presName="conn2-1" presStyleLbl="parChTrans1D3" presStyleIdx="0" presStyleCnt="2"/>
      <dgm:spPr/>
    </dgm:pt>
    <dgm:pt modelId="{0F6627DF-71FA-4E4C-A587-D78D5DC7CEFC}" type="pres">
      <dgm:prSet presAssocID="{ECDFACDF-9695-43E2-9C7A-2598F7A7ECA4}" presName="connTx" presStyleLbl="parChTrans1D3" presStyleIdx="0" presStyleCnt="2"/>
      <dgm:spPr/>
    </dgm:pt>
    <dgm:pt modelId="{A82377E9-CEB6-4CA5-81E0-B8969A86B4F7}" type="pres">
      <dgm:prSet presAssocID="{A3BC7E9F-9079-4BBA-953C-7AD1DE75071C}" presName="root2" presStyleCnt="0"/>
      <dgm:spPr/>
    </dgm:pt>
    <dgm:pt modelId="{BDCDD814-3ADF-40B9-B0DE-54F72843D64C}" type="pres">
      <dgm:prSet presAssocID="{A3BC7E9F-9079-4BBA-953C-7AD1DE75071C}" presName="LevelTwoTextNode" presStyleLbl="node3" presStyleIdx="0" presStyleCnt="2">
        <dgm:presLayoutVars>
          <dgm:chPref val="3"/>
        </dgm:presLayoutVars>
      </dgm:prSet>
      <dgm:spPr/>
    </dgm:pt>
    <dgm:pt modelId="{188D86A5-CB44-4853-8577-F96D925A3F9F}" type="pres">
      <dgm:prSet presAssocID="{A3BC7E9F-9079-4BBA-953C-7AD1DE75071C}" presName="level3hierChild" presStyleCnt="0"/>
      <dgm:spPr/>
    </dgm:pt>
    <dgm:pt modelId="{2ABF91B8-7A22-460C-80D6-6560FC182662}" type="pres">
      <dgm:prSet presAssocID="{DB4D439B-E14F-467C-93D4-F80A0851DEB0}" presName="conn2-1" presStyleLbl="parChTrans1D2" presStyleIdx="1" presStyleCnt="2"/>
      <dgm:spPr/>
    </dgm:pt>
    <dgm:pt modelId="{3BA004AE-B8EC-42F9-A7BF-A22C86A9394C}" type="pres">
      <dgm:prSet presAssocID="{DB4D439B-E14F-467C-93D4-F80A0851DEB0}" presName="connTx" presStyleLbl="parChTrans1D2" presStyleIdx="1" presStyleCnt="2"/>
      <dgm:spPr/>
    </dgm:pt>
    <dgm:pt modelId="{858B0BCA-E795-4E02-9ED5-F863838F5B3A}" type="pres">
      <dgm:prSet presAssocID="{614DDCD8-7F8B-40E1-A85F-3464FEB07210}" presName="root2" presStyleCnt="0"/>
      <dgm:spPr/>
    </dgm:pt>
    <dgm:pt modelId="{B4943325-A947-492D-BD6D-C4E8794ED6E2}" type="pres">
      <dgm:prSet presAssocID="{614DDCD8-7F8B-40E1-A85F-3464FEB07210}" presName="LevelTwoTextNode" presStyleLbl="node2" presStyleIdx="1" presStyleCnt="2">
        <dgm:presLayoutVars>
          <dgm:chPref val="3"/>
        </dgm:presLayoutVars>
      </dgm:prSet>
      <dgm:spPr/>
    </dgm:pt>
    <dgm:pt modelId="{0039A2AA-BF3D-4368-AFB4-DD1853149CE3}" type="pres">
      <dgm:prSet presAssocID="{614DDCD8-7F8B-40E1-A85F-3464FEB07210}" presName="level3hierChild" presStyleCnt="0"/>
      <dgm:spPr/>
    </dgm:pt>
    <dgm:pt modelId="{13D18B85-9C73-4BBB-90A3-CD30824987BD}" type="pres">
      <dgm:prSet presAssocID="{45F0E8E6-0638-496C-97D6-002EE90983B4}" presName="conn2-1" presStyleLbl="parChTrans1D3" presStyleIdx="1" presStyleCnt="2"/>
      <dgm:spPr/>
    </dgm:pt>
    <dgm:pt modelId="{545109F3-4979-4993-B9CD-9F8EE223AC3F}" type="pres">
      <dgm:prSet presAssocID="{45F0E8E6-0638-496C-97D6-002EE90983B4}" presName="connTx" presStyleLbl="parChTrans1D3" presStyleIdx="1" presStyleCnt="2"/>
      <dgm:spPr/>
    </dgm:pt>
    <dgm:pt modelId="{5043FAE4-0994-463C-8D7D-42D5AE540903}" type="pres">
      <dgm:prSet presAssocID="{8D606C13-FC6D-4FA8-AAD9-F24F27566A0F}" presName="root2" presStyleCnt="0"/>
      <dgm:spPr/>
    </dgm:pt>
    <dgm:pt modelId="{2518FACB-0E10-4A82-8193-B86885CA1676}" type="pres">
      <dgm:prSet presAssocID="{8D606C13-FC6D-4FA8-AAD9-F24F27566A0F}" presName="LevelTwoTextNode" presStyleLbl="node3" presStyleIdx="1" presStyleCnt="2">
        <dgm:presLayoutVars>
          <dgm:chPref val="3"/>
        </dgm:presLayoutVars>
      </dgm:prSet>
      <dgm:spPr/>
    </dgm:pt>
    <dgm:pt modelId="{65E5956C-FA93-4551-A356-86A4B0144285}" type="pres">
      <dgm:prSet presAssocID="{8D606C13-FC6D-4FA8-AAD9-F24F27566A0F}" presName="level3hierChild" presStyleCnt="0"/>
      <dgm:spPr/>
    </dgm:pt>
  </dgm:ptLst>
  <dgm:cxnLst>
    <dgm:cxn modelId="{DDB58901-31A9-4D8F-ADAB-BAFF7E0D3A7E}" type="presOf" srcId="{8D606C13-FC6D-4FA8-AAD9-F24F27566A0F}" destId="{2518FACB-0E10-4A82-8193-B86885CA1676}" srcOrd="0" destOrd="0" presId="urn:microsoft.com/office/officeart/2005/8/layout/hierarchy2"/>
    <dgm:cxn modelId="{9169C90D-0FDD-444A-99E2-B973BF3A3F65}" type="presOf" srcId="{CC5C20ED-CF2E-49F2-813D-D26958D40952}" destId="{DBDDB3DA-4691-49A8-B36F-E12B2D387285}" srcOrd="0" destOrd="0" presId="urn:microsoft.com/office/officeart/2005/8/layout/hierarchy2"/>
    <dgm:cxn modelId="{66EA631F-DA45-4AFB-85C7-FB459CF22E0E}" type="presOf" srcId="{DB4D439B-E14F-467C-93D4-F80A0851DEB0}" destId="{2ABF91B8-7A22-460C-80D6-6560FC182662}" srcOrd="0" destOrd="0" presId="urn:microsoft.com/office/officeart/2005/8/layout/hierarchy2"/>
    <dgm:cxn modelId="{170F2A29-C47E-429F-9576-D8C09AF00EB7}" type="presOf" srcId="{ACAB87C2-0A11-461F-9D09-AA38B0E6038F}" destId="{C7ABF1DE-58C7-40C4-8C4E-92005F824EB5}" srcOrd="1" destOrd="0" presId="urn:microsoft.com/office/officeart/2005/8/layout/hierarchy2"/>
    <dgm:cxn modelId="{7571A92F-B2E6-4C22-81D8-9DC02ECDE62D}" type="presOf" srcId="{DB4D439B-E14F-467C-93D4-F80A0851DEB0}" destId="{3BA004AE-B8EC-42F9-A7BF-A22C86A9394C}" srcOrd="1" destOrd="0" presId="urn:microsoft.com/office/officeart/2005/8/layout/hierarchy2"/>
    <dgm:cxn modelId="{A84E2E33-FA3F-4537-9CCF-023994C5CEBE}" type="presOf" srcId="{3278C06F-2609-4F9C-A205-46FC4EFE4238}" destId="{339ABA0C-0735-4F89-A3C9-D1F78D45DF2E}" srcOrd="0" destOrd="0" presId="urn:microsoft.com/office/officeart/2005/8/layout/hierarchy2"/>
    <dgm:cxn modelId="{5D5EFA3C-A31C-45CE-A6EB-4583AF56D182}" type="presOf" srcId="{45F0E8E6-0638-496C-97D6-002EE90983B4}" destId="{13D18B85-9C73-4BBB-90A3-CD30824987BD}" srcOrd="0" destOrd="0" presId="urn:microsoft.com/office/officeart/2005/8/layout/hierarchy2"/>
    <dgm:cxn modelId="{5221065B-73D7-4785-90AF-9F12DE46C0ED}" type="presOf" srcId="{45F0E8E6-0638-496C-97D6-002EE90983B4}" destId="{545109F3-4979-4993-B9CD-9F8EE223AC3F}" srcOrd="1" destOrd="0" presId="urn:microsoft.com/office/officeart/2005/8/layout/hierarchy2"/>
    <dgm:cxn modelId="{105AE753-A0D2-44D0-ABDC-CAE4FF4FDCE2}" type="presOf" srcId="{ECDFACDF-9695-43E2-9C7A-2598F7A7ECA4}" destId="{0F6627DF-71FA-4E4C-A587-D78D5DC7CEFC}" srcOrd="1" destOrd="0" presId="urn:microsoft.com/office/officeart/2005/8/layout/hierarchy2"/>
    <dgm:cxn modelId="{5BBA2C85-3BB9-44C0-AA80-B40A1FEC623B}" type="presOf" srcId="{ECDFACDF-9695-43E2-9C7A-2598F7A7ECA4}" destId="{88E19361-4EB1-42E8-8C90-D4F26C17F0BC}" srcOrd="0" destOrd="0" presId="urn:microsoft.com/office/officeart/2005/8/layout/hierarchy2"/>
    <dgm:cxn modelId="{B4CEFB90-A37A-4EE1-88E3-C8CD504A5074}" srcId="{CC5C20ED-CF2E-49F2-813D-D26958D40952}" destId="{3278C06F-2609-4F9C-A205-46FC4EFE4238}" srcOrd="0" destOrd="0" parTransId="{ACAB87C2-0A11-461F-9D09-AA38B0E6038F}" sibTransId="{5F726EAE-7482-4BB0-B560-93682556036B}"/>
    <dgm:cxn modelId="{C4820EC1-78BF-4F19-9458-1486083B863F}" type="presOf" srcId="{614DDCD8-7F8B-40E1-A85F-3464FEB07210}" destId="{B4943325-A947-492D-BD6D-C4E8794ED6E2}" srcOrd="0" destOrd="0" presId="urn:microsoft.com/office/officeart/2005/8/layout/hierarchy2"/>
    <dgm:cxn modelId="{B330D2C2-CEDA-40C2-B488-555EC3D53755}" type="presOf" srcId="{6CA82FF6-28A9-46DE-A150-28C78E3858D7}" destId="{AE6D2EFB-94C7-440F-8A0F-8664CE7CB150}" srcOrd="0" destOrd="0" presId="urn:microsoft.com/office/officeart/2005/8/layout/hierarchy2"/>
    <dgm:cxn modelId="{2A912DC7-B88C-4114-BA75-B2BA8E7D2343}" type="presOf" srcId="{A3BC7E9F-9079-4BBA-953C-7AD1DE75071C}" destId="{BDCDD814-3ADF-40B9-B0DE-54F72843D64C}" srcOrd="0" destOrd="0" presId="urn:microsoft.com/office/officeart/2005/8/layout/hierarchy2"/>
    <dgm:cxn modelId="{0915CED2-7609-4507-B63D-4A90989482D7}" srcId="{6CA82FF6-28A9-46DE-A150-28C78E3858D7}" destId="{CC5C20ED-CF2E-49F2-813D-D26958D40952}" srcOrd="0" destOrd="0" parTransId="{3AA4F2CF-6890-483C-924F-3BB27AD48237}" sibTransId="{8BFB03AE-F9F2-440F-9E54-CDAB9F6199FB}"/>
    <dgm:cxn modelId="{21E1FAEF-3E67-4054-AEB6-4F277E969E0B}" type="presOf" srcId="{ACAB87C2-0A11-461F-9D09-AA38B0E6038F}" destId="{B143FE14-4DA3-431E-B7DF-B23644EDB441}" srcOrd="0" destOrd="0" presId="urn:microsoft.com/office/officeart/2005/8/layout/hierarchy2"/>
    <dgm:cxn modelId="{A4655EF4-B5D7-4E11-B52B-A7D77EB6B5E6}" srcId="{614DDCD8-7F8B-40E1-A85F-3464FEB07210}" destId="{8D606C13-FC6D-4FA8-AAD9-F24F27566A0F}" srcOrd="0" destOrd="0" parTransId="{45F0E8E6-0638-496C-97D6-002EE90983B4}" sibTransId="{D9FF80B5-5E4B-4B65-BC17-1D02BF2A9BB8}"/>
    <dgm:cxn modelId="{CF7C8AF6-5E68-43E7-8170-5E9E548E5747}" srcId="{3278C06F-2609-4F9C-A205-46FC4EFE4238}" destId="{A3BC7E9F-9079-4BBA-953C-7AD1DE75071C}" srcOrd="0" destOrd="0" parTransId="{ECDFACDF-9695-43E2-9C7A-2598F7A7ECA4}" sibTransId="{644F4129-0531-43B2-8A9F-BFE7D39CFA50}"/>
    <dgm:cxn modelId="{2CA8E6FE-C053-437C-BB3A-703BDD84A391}" srcId="{CC5C20ED-CF2E-49F2-813D-D26958D40952}" destId="{614DDCD8-7F8B-40E1-A85F-3464FEB07210}" srcOrd="1" destOrd="0" parTransId="{DB4D439B-E14F-467C-93D4-F80A0851DEB0}" sibTransId="{7C0F6712-3B3A-4584-850A-7DD7013E9250}"/>
    <dgm:cxn modelId="{9F671E1C-1DF8-4A62-94E2-C62647919CFF}" type="presParOf" srcId="{AE6D2EFB-94C7-440F-8A0F-8664CE7CB150}" destId="{95D5F0E0-0F26-4629-A6A8-B267DDB1E362}" srcOrd="0" destOrd="0" presId="urn:microsoft.com/office/officeart/2005/8/layout/hierarchy2"/>
    <dgm:cxn modelId="{F46BEB94-D237-4787-A9F8-E8504EE58D08}" type="presParOf" srcId="{95D5F0E0-0F26-4629-A6A8-B267DDB1E362}" destId="{DBDDB3DA-4691-49A8-B36F-E12B2D387285}" srcOrd="0" destOrd="0" presId="urn:microsoft.com/office/officeart/2005/8/layout/hierarchy2"/>
    <dgm:cxn modelId="{C5AD4596-F501-402F-941F-7EB01E64EEDC}" type="presParOf" srcId="{95D5F0E0-0F26-4629-A6A8-B267DDB1E362}" destId="{EF14DEAE-4FD5-4C2F-83BA-37DE41E91CE6}" srcOrd="1" destOrd="0" presId="urn:microsoft.com/office/officeart/2005/8/layout/hierarchy2"/>
    <dgm:cxn modelId="{EFDA801B-E909-4C4E-9057-62954217A6CF}" type="presParOf" srcId="{EF14DEAE-4FD5-4C2F-83BA-37DE41E91CE6}" destId="{B143FE14-4DA3-431E-B7DF-B23644EDB441}" srcOrd="0" destOrd="0" presId="urn:microsoft.com/office/officeart/2005/8/layout/hierarchy2"/>
    <dgm:cxn modelId="{A469E2FE-4C90-4A67-8D31-A845D626B86E}" type="presParOf" srcId="{B143FE14-4DA3-431E-B7DF-B23644EDB441}" destId="{C7ABF1DE-58C7-40C4-8C4E-92005F824EB5}" srcOrd="0" destOrd="0" presId="urn:microsoft.com/office/officeart/2005/8/layout/hierarchy2"/>
    <dgm:cxn modelId="{7CA0EABB-C6CC-4AC2-A810-3BA18825FFD3}" type="presParOf" srcId="{EF14DEAE-4FD5-4C2F-83BA-37DE41E91CE6}" destId="{33212ADF-A1C9-4254-A481-4AE3BA32B863}" srcOrd="1" destOrd="0" presId="urn:microsoft.com/office/officeart/2005/8/layout/hierarchy2"/>
    <dgm:cxn modelId="{C28CE313-C073-4CEC-B937-8D07D9C48C59}" type="presParOf" srcId="{33212ADF-A1C9-4254-A481-4AE3BA32B863}" destId="{339ABA0C-0735-4F89-A3C9-D1F78D45DF2E}" srcOrd="0" destOrd="0" presId="urn:microsoft.com/office/officeart/2005/8/layout/hierarchy2"/>
    <dgm:cxn modelId="{89B05BCA-C21A-4104-8DEC-5F454FE82336}" type="presParOf" srcId="{33212ADF-A1C9-4254-A481-4AE3BA32B863}" destId="{C27A12A0-E475-4CE9-85D3-81D2AF250712}" srcOrd="1" destOrd="0" presId="urn:microsoft.com/office/officeart/2005/8/layout/hierarchy2"/>
    <dgm:cxn modelId="{C29E83D3-B181-47E4-B535-2D34089A4D57}" type="presParOf" srcId="{C27A12A0-E475-4CE9-85D3-81D2AF250712}" destId="{88E19361-4EB1-42E8-8C90-D4F26C17F0BC}" srcOrd="0" destOrd="0" presId="urn:microsoft.com/office/officeart/2005/8/layout/hierarchy2"/>
    <dgm:cxn modelId="{E6EDDED0-BDE9-4428-893F-D70FF39C5A5B}" type="presParOf" srcId="{88E19361-4EB1-42E8-8C90-D4F26C17F0BC}" destId="{0F6627DF-71FA-4E4C-A587-D78D5DC7CEFC}" srcOrd="0" destOrd="0" presId="urn:microsoft.com/office/officeart/2005/8/layout/hierarchy2"/>
    <dgm:cxn modelId="{0B808D3B-BBCD-4655-B9FB-168AA6361F62}" type="presParOf" srcId="{C27A12A0-E475-4CE9-85D3-81D2AF250712}" destId="{A82377E9-CEB6-4CA5-81E0-B8969A86B4F7}" srcOrd="1" destOrd="0" presId="urn:microsoft.com/office/officeart/2005/8/layout/hierarchy2"/>
    <dgm:cxn modelId="{D847FD30-1C20-47BA-80EB-3EBFC6C785B1}" type="presParOf" srcId="{A82377E9-CEB6-4CA5-81E0-B8969A86B4F7}" destId="{BDCDD814-3ADF-40B9-B0DE-54F72843D64C}" srcOrd="0" destOrd="0" presId="urn:microsoft.com/office/officeart/2005/8/layout/hierarchy2"/>
    <dgm:cxn modelId="{8F00FCA7-0CB4-4164-8B86-1E141579163B}" type="presParOf" srcId="{A82377E9-CEB6-4CA5-81E0-B8969A86B4F7}" destId="{188D86A5-CB44-4853-8577-F96D925A3F9F}" srcOrd="1" destOrd="0" presId="urn:microsoft.com/office/officeart/2005/8/layout/hierarchy2"/>
    <dgm:cxn modelId="{68DF9166-8363-4226-BDF3-8AAD05E51F3A}" type="presParOf" srcId="{EF14DEAE-4FD5-4C2F-83BA-37DE41E91CE6}" destId="{2ABF91B8-7A22-460C-80D6-6560FC182662}" srcOrd="2" destOrd="0" presId="urn:microsoft.com/office/officeart/2005/8/layout/hierarchy2"/>
    <dgm:cxn modelId="{EEE73A7E-75D3-49E7-8B0E-F6A54B8E71FF}" type="presParOf" srcId="{2ABF91B8-7A22-460C-80D6-6560FC182662}" destId="{3BA004AE-B8EC-42F9-A7BF-A22C86A9394C}" srcOrd="0" destOrd="0" presId="urn:microsoft.com/office/officeart/2005/8/layout/hierarchy2"/>
    <dgm:cxn modelId="{A0062793-9124-43AA-A8E5-22F5FA8CF5C1}" type="presParOf" srcId="{EF14DEAE-4FD5-4C2F-83BA-37DE41E91CE6}" destId="{858B0BCA-E795-4E02-9ED5-F863838F5B3A}" srcOrd="3" destOrd="0" presId="urn:microsoft.com/office/officeart/2005/8/layout/hierarchy2"/>
    <dgm:cxn modelId="{BE910621-4104-4097-989E-BD8D6C6B95C3}" type="presParOf" srcId="{858B0BCA-E795-4E02-9ED5-F863838F5B3A}" destId="{B4943325-A947-492D-BD6D-C4E8794ED6E2}" srcOrd="0" destOrd="0" presId="urn:microsoft.com/office/officeart/2005/8/layout/hierarchy2"/>
    <dgm:cxn modelId="{8F65E36D-21EE-471E-8C51-80FA5F50E243}" type="presParOf" srcId="{858B0BCA-E795-4E02-9ED5-F863838F5B3A}" destId="{0039A2AA-BF3D-4368-AFB4-DD1853149CE3}" srcOrd="1" destOrd="0" presId="urn:microsoft.com/office/officeart/2005/8/layout/hierarchy2"/>
    <dgm:cxn modelId="{DADCEC69-772F-44C7-A6CB-8266C47C3CDC}" type="presParOf" srcId="{0039A2AA-BF3D-4368-AFB4-DD1853149CE3}" destId="{13D18B85-9C73-4BBB-90A3-CD30824987BD}" srcOrd="0" destOrd="0" presId="urn:microsoft.com/office/officeart/2005/8/layout/hierarchy2"/>
    <dgm:cxn modelId="{BC166924-5D42-44C1-B8B6-153F69EF461B}" type="presParOf" srcId="{13D18B85-9C73-4BBB-90A3-CD30824987BD}" destId="{545109F3-4979-4993-B9CD-9F8EE223AC3F}" srcOrd="0" destOrd="0" presId="urn:microsoft.com/office/officeart/2005/8/layout/hierarchy2"/>
    <dgm:cxn modelId="{4B305085-9037-48C6-8CAA-6E2849C2DCB1}" type="presParOf" srcId="{0039A2AA-BF3D-4368-AFB4-DD1853149CE3}" destId="{5043FAE4-0994-463C-8D7D-42D5AE540903}" srcOrd="1" destOrd="0" presId="urn:microsoft.com/office/officeart/2005/8/layout/hierarchy2"/>
    <dgm:cxn modelId="{ED704F84-132B-485C-BAC6-184A0CE6BE57}" type="presParOf" srcId="{5043FAE4-0994-463C-8D7D-42D5AE540903}" destId="{2518FACB-0E10-4A82-8193-B86885CA1676}" srcOrd="0" destOrd="0" presId="urn:microsoft.com/office/officeart/2005/8/layout/hierarchy2"/>
    <dgm:cxn modelId="{F813E9DA-4202-4FC1-93C0-E7C356FD3EF3}" type="presParOf" srcId="{5043FAE4-0994-463C-8D7D-42D5AE540903}" destId="{65E5956C-FA93-4551-A356-86A4B014428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D65C71AC-7B1B-49CE-B20D-38610ED7E8E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532C0B66-598C-405A-82C0-53B630A9F12E}">
      <dgm:prSet phldrT="[Testo]"/>
      <dgm:spPr/>
      <dgm:t>
        <a:bodyPr/>
        <a:lstStyle/>
        <a:p>
          <a:r>
            <a:rPr lang="it-IT" dirty="0"/>
            <a:t>Deve essere verificato cosa riceve il socio a fronte dell’assegnazione</a:t>
          </a:r>
        </a:p>
      </dgm:t>
    </dgm:pt>
    <dgm:pt modelId="{F214252A-C57D-4795-B1BA-05B8CB413AFE}" type="parTrans" cxnId="{BB4650B3-7BB9-4A25-98AB-8A68BC7806ED}">
      <dgm:prSet/>
      <dgm:spPr/>
      <dgm:t>
        <a:bodyPr/>
        <a:lstStyle/>
        <a:p>
          <a:endParaRPr lang="it-IT"/>
        </a:p>
      </dgm:t>
    </dgm:pt>
    <dgm:pt modelId="{A1BFC78C-B83A-4D6D-B3A9-7C4E6B86C92A}" type="sibTrans" cxnId="{BB4650B3-7BB9-4A25-98AB-8A68BC7806ED}">
      <dgm:prSet/>
      <dgm:spPr/>
      <dgm:t>
        <a:bodyPr/>
        <a:lstStyle/>
        <a:p>
          <a:endParaRPr lang="it-IT"/>
        </a:p>
      </dgm:t>
    </dgm:pt>
    <dgm:pt modelId="{1F8E0A5A-7CDB-49E1-A32C-AA0FC6941B3F}">
      <dgm:prSet phldrT="[Testo]"/>
      <dgm:spPr/>
      <dgm:t>
        <a:bodyPr/>
        <a:lstStyle/>
        <a:p>
          <a:r>
            <a:rPr lang="it-IT" dirty="0"/>
            <a:t>Non si applica la presunzione di distribuzione prioritaria ex art. 47 TUIR</a:t>
          </a:r>
        </a:p>
      </dgm:t>
    </dgm:pt>
    <dgm:pt modelId="{C2FEBFAD-2F6F-49E7-884A-5DC6815A401F}" type="parTrans" cxnId="{B80078F4-3EA7-443A-AF3B-5C63005347C4}">
      <dgm:prSet/>
      <dgm:spPr/>
      <dgm:t>
        <a:bodyPr/>
        <a:lstStyle/>
        <a:p>
          <a:endParaRPr lang="it-IT"/>
        </a:p>
      </dgm:t>
    </dgm:pt>
    <dgm:pt modelId="{E190025E-AA40-42D3-958C-131BBEE2B715}" type="sibTrans" cxnId="{B80078F4-3EA7-443A-AF3B-5C63005347C4}">
      <dgm:prSet/>
      <dgm:spPr/>
      <dgm:t>
        <a:bodyPr/>
        <a:lstStyle/>
        <a:p>
          <a:endParaRPr lang="it-IT"/>
        </a:p>
      </dgm:t>
    </dgm:pt>
    <dgm:pt modelId="{524003D7-3D5B-405C-98FE-2EB82ED16FF4}">
      <dgm:prSet phldrT="[Testo]"/>
      <dgm:spPr/>
      <dgm:t>
        <a:bodyPr/>
        <a:lstStyle/>
        <a:p>
          <a:r>
            <a:rPr lang="it-IT" dirty="0"/>
            <a:t>Annullamento riserve di capitale: se non è superiore al valore fiscalmente riconosciuto della partecipazione nessuna tassazione</a:t>
          </a:r>
        </a:p>
      </dgm:t>
    </dgm:pt>
    <dgm:pt modelId="{01704EFA-560F-4559-8A4D-16C4A8FCD6EE}" type="parTrans" cxnId="{1EBE2786-ACA7-436A-9C82-CD845E2D4301}">
      <dgm:prSet/>
      <dgm:spPr/>
      <dgm:t>
        <a:bodyPr/>
        <a:lstStyle/>
        <a:p>
          <a:endParaRPr lang="it-IT"/>
        </a:p>
      </dgm:t>
    </dgm:pt>
    <dgm:pt modelId="{554FFA8E-4A7E-4C2C-A604-0EEB43DC42FB}" type="sibTrans" cxnId="{1EBE2786-ACA7-436A-9C82-CD845E2D4301}">
      <dgm:prSet/>
      <dgm:spPr/>
      <dgm:t>
        <a:bodyPr/>
        <a:lstStyle/>
        <a:p>
          <a:endParaRPr lang="it-IT"/>
        </a:p>
      </dgm:t>
    </dgm:pt>
    <dgm:pt modelId="{022DE50A-4EC6-4AD9-8A51-6C6A9048267D}" type="pres">
      <dgm:prSet presAssocID="{D65C71AC-7B1B-49CE-B20D-38610ED7E8E6}" presName="hierChild1" presStyleCnt="0">
        <dgm:presLayoutVars>
          <dgm:chPref val="1"/>
          <dgm:dir/>
          <dgm:animOne val="branch"/>
          <dgm:animLvl val="lvl"/>
          <dgm:resizeHandles/>
        </dgm:presLayoutVars>
      </dgm:prSet>
      <dgm:spPr/>
    </dgm:pt>
    <dgm:pt modelId="{FCA55339-4176-4761-9470-21CF29D29B22}" type="pres">
      <dgm:prSet presAssocID="{532C0B66-598C-405A-82C0-53B630A9F12E}" presName="hierRoot1" presStyleCnt="0"/>
      <dgm:spPr/>
    </dgm:pt>
    <dgm:pt modelId="{2EBD51B2-D39B-4E29-B9E3-1FF01D292AC1}" type="pres">
      <dgm:prSet presAssocID="{532C0B66-598C-405A-82C0-53B630A9F12E}" presName="composite" presStyleCnt="0"/>
      <dgm:spPr/>
    </dgm:pt>
    <dgm:pt modelId="{F0C5795B-5DF1-4EC7-9259-158BA368F394}" type="pres">
      <dgm:prSet presAssocID="{532C0B66-598C-405A-82C0-53B630A9F12E}" presName="background" presStyleLbl="node0" presStyleIdx="0" presStyleCnt="1"/>
      <dgm:spPr/>
    </dgm:pt>
    <dgm:pt modelId="{678252C7-2BB4-487B-AC6A-6DAB2DA890AA}" type="pres">
      <dgm:prSet presAssocID="{532C0B66-598C-405A-82C0-53B630A9F12E}" presName="text" presStyleLbl="fgAcc0" presStyleIdx="0" presStyleCnt="1">
        <dgm:presLayoutVars>
          <dgm:chPref val="3"/>
        </dgm:presLayoutVars>
      </dgm:prSet>
      <dgm:spPr/>
    </dgm:pt>
    <dgm:pt modelId="{EBC08A17-4D17-4C8A-ADD0-F27AA64D43CB}" type="pres">
      <dgm:prSet presAssocID="{532C0B66-598C-405A-82C0-53B630A9F12E}" presName="hierChild2" presStyleCnt="0"/>
      <dgm:spPr/>
    </dgm:pt>
    <dgm:pt modelId="{CC820C69-2A7A-4A27-ABC1-7C8948B0532E}" type="pres">
      <dgm:prSet presAssocID="{C2FEBFAD-2F6F-49E7-884A-5DC6815A401F}" presName="Name10" presStyleLbl="parChTrans1D2" presStyleIdx="0" presStyleCnt="2"/>
      <dgm:spPr/>
    </dgm:pt>
    <dgm:pt modelId="{9043B88C-D054-4762-B327-11F4420555D3}" type="pres">
      <dgm:prSet presAssocID="{1F8E0A5A-7CDB-49E1-A32C-AA0FC6941B3F}" presName="hierRoot2" presStyleCnt="0"/>
      <dgm:spPr/>
    </dgm:pt>
    <dgm:pt modelId="{4142B170-0413-4349-A79E-F4B6E15FBDA0}" type="pres">
      <dgm:prSet presAssocID="{1F8E0A5A-7CDB-49E1-A32C-AA0FC6941B3F}" presName="composite2" presStyleCnt="0"/>
      <dgm:spPr/>
    </dgm:pt>
    <dgm:pt modelId="{B694C229-A036-4A2A-89AC-CF23070703C0}" type="pres">
      <dgm:prSet presAssocID="{1F8E0A5A-7CDB-49E1-A32C-AA0FC6941B3F}" presName="background2" presStyleLbl="node2" presStyleIdx="0" presStyleCnt="2"/>
      <dgm:spPr/>
    </dgm:pt>
    <dgm:pt modelId="{44584573-965F-43FA-B238-33225D461D37}" type="pres">
      <dgm:prSet presAssocID="{1F8E0A5A-7CDB-49E1-A32C-AA0FC6941B3F}" presName="text2" presStyleLbl="fgAcc2" presStyleIdx="0" presStyleCnt="2">
        <dgm:presLayoutVars>
          <dgm:chPref val="3"/>
        </dgm:presLayoutVars>
      </dgm:prSet>
      <dgm:spPr/>
    </dgm:pt>
    <dgm:pt modelId="{3236FCF9-6B50-4686-97C5-422FD746C79C}" type="pres">
      <dgm:prSet presAssocID="{1F8E0A5A-7CDB-49E1-A32C-AA0FC6941B3F}" presName="hierChild3" presStyleCnt="0"/>
      <dgm:spPr/>
    </dgm:pt>
    <dgm:pt modelId="{9937870F-5606-4AB2-83F4-7D31C5682CA2}" type="pres">
      <dgm:prSet presAssocID="{01704EFA-560F-4559-8A4D-16C4A8FCD6EE}" presName="Name10" presStyleLbl="parChTrans1D2" presStyleIdx="1" presStyleCnt="2"/>
      <dgm:spPr/>
    </dgm:pt>
    <dgm:pt modelId="{BA9DF299-1155-4515-A222-4B6CB540BE60}" type="pres">
      <dgm:prSet presAssocID="{524003D7-3D5B-405C-98FE-2EB82ED16FF4}" presName="hierRoot2" presStyleCnt="0"/>
      <dgm:spPr/>
    </dgm:pt>
    <dgm:pt modelId="{71255738-180C-4E64-A3B8-C21ED6E67363}" type="pres">
      <dgm:prSet presAssocID="{524003D7-3D5B-405C-98FE-2EB82ED16FF4}" presName="composite2" presStyleCnt="0"/>
      <dgm:spPr/>
    </dgm:pt>
    <dgm:pt modelId="{8DCEC549-7411-42B5-90AE-225E05A7088B}" type="pres">
      <dgm:prSet presAssocID="{524003D7-3D5B-405C-98FE-2EB82ED16FF4}" presName="background2" presStyleLbl="node2" presStyleIdx="1" presStyleCnt="2"/>
      <dgm:spPr/>
    </dgm:pt>
    <dgm:pt modelId="{BB6A23AC-556F-4F30-A631-52FFFBF096A3}" type="pres">
      <dgm:prSet presAssocID="{524003D7-3D5B-405C-98FE-2EB82ED16FF4}" presName="text2" presStyleLbl="fgAcc2" presStyleIdx="1" presStyleCnt="2">
        <dgm:presLayoutVars>
          <dgm:chPref val="3"/>
        </dgm:presLayoutVars>
      </dgm:prSet>
      <dgm:spPr/>
    </dgm:pt>
    <dgm:pt modelId="{EE831134-5551-4929-92E0-A435608ED7AB}" type="pres">
      <dgm:prSet presAssocID="{524003D7-3D5B-405C-98FE-2EB82ED16FF4}" presName="hierChild3" presStyleCnt="0"/>
      <dgm:spPr/>
    </dgm:pt>
  </dgm:ptLst>
  <dgm:cxnLst>
    <dgm:cxn modelId="{89CA1A28-2FA8-4101-8750-EE0F76A84F85}" type="presOf" srcId="{524003D7-3D5B-405C-98FE-2EB82ED16FF4}" destId="{BB6A23AC-556F-4F30-A631-52FFFBF096A3}" srcOrd="0" destOrd="0" presId="urn:microsoft.com/office/officeart/2005/8/layout/hierarchy1"/>
    <dgm:cxn modelId="{6A64403E-3175-4C9D-9932-D68004ED5119}" type="presOf" srcId="{532C0B66-598C-405A-82C0-53B630A9F12E}" destId="{678252C7-2BB4-487B-AC6A-6DAB2DA890AA}" srcOrd="0" destOrd="0" presId="urn:microsoft.com/office/officeart/2005/8/layout/hierarchy1"/>
    <dgm:cxn modelId="{47E9A35E-7107-4D29-B060-75C795C2BF86}" type="presOf" srcId="{C2FEBFAD-2F6F-49E7-884A-5DC6815A401F}" destId="{CC820C69-2A7A-4A27-ABC1-7C8948B0532E}" srcOrd="0" destOrd="0" presId="urn:microsoft.com/office/officeart/2005/8/layout/hierarchy1"/>
    <dgm:cxn modelId="{1B3EEC46-8A53-4F56-8196-9F24C168C66C}" type="presOf" srcId="{1F8E0A5A-7CDB-49E1-A32C-AA0FC6941B3F}" destId="{44584573-965F-43FA-B238-33225D461D37}" srcOrd="0" destOrd="0" presId="urn:microsoft.com/office/officeart/2005/8/layout/hierarchy1"/>
    <dgm:cxn modelId="{54E12671-9886-45C9-8DE7-94CBE9DAC789}" type="presOf" srcId="{D65C71AC-7B1B-49CE-B20D-38610ED7E8E6}" destId="{022DE50A-4EC6-4AD9-8A51-6C6A9048267D}" srcOrd="0" destOrd="0" presId="urn:microsoft.com/office/officeart/2005/8/layout/hierarchy1"/>
    <dgm:cxn modelId="{1EBE2786-ACA7-436A-9C82-CD845E2D4301}" srcId="{532C0B66-598C-405A-82C0-53B630A9F12E}" destId="{524003D7-3D5B-405C-98FE-2EB82ED16FF4}" srcOrd="1" destOrd="0" parTransId="{01704EFA-560F-4559-8A4D-16C4A8FCD6EE}" sibTransId="{554FFA8E-4A7E-4C2C-A604-0EEB43DC42FB}"/>
    <dgm:cxn modelId="{6B4C859E-1960-4242-B85B-8B5CC7DEA644}" type="presOf" srcId="{01704EFA-560F-4559-8A4D-16C4A8FCD6EE}" destId="{9937870F-5606-4AB2-83F4-7D31C5682CA2}" srcOrd="0" destOrd="0" presId="urn:microsoft.com/office/officeart/2005/8/layout/hierarchy1"/>
    <dgm:cxn modelId="{BB4650B3-7BB9-4A25-98AB-8A68BC7806ED}" srcId="{D65C71AC-7B1B-49CE-B20D-38610ED7E8E6}" destId="{532C0B66-598C-405A-82C0-53B630A9F12E}" srcOrd="0" destOrd="0" parTransId="{F214252A-C57D-4795-B1BA-05B8CB413AFE}" sibTransId="{A1BFC78C-B83A-4D6D-B3A9-7C4E6B86C92A}"/>
    <dgm:cxn modelId="{B80078F4-3EA7-443A-AF3B-5C63005347C4}" srcId="{532C0B66-598C-405A-82C0-53B630A9F12E}" destId="{1F8E0A5A-7CDB-49E1-A32C-AA0FC6941B3F}" srcOrd="0" destOrd="0" parTransId="{C2FEBFAD-2F6F-49E7-884A-5DC6815A401F}" sibTransId="{E190025E-AA40-42D3-958C-131BBEE2B715}"/>
    <dgm:cxn modelId="{F4B8B254-806A-4AB7-A61B-57A8011585D2}" type="presParOf" srcId="{022DE50A-4EC6-4AD9-8A51-6C6A9048267D}" destId="{FCA55339-4176-4761-9470-21CF29D29B22}" srcOrd="0" destOrd="0" presId="urn:microsoft.com/office/officeart/2005/8/layout/hierarchy1"/>
    <dgm:cxn modelId="{033F7A6F-E93A-4E1F-9E49-A56C9E9FB2BA}" type="presParOf" srcId="{FCA55339-4176-4761-9470-21CF29D29B22}" destId="{2EBD51B2-D39B-4E29-B9E3-1FF01D292AC1}" srcOrd="0" destOrd="0" presId="urn:microsoft.com/office/officeart/2005/8/layout/hierarchy1"/>
    <dgm:cxn modelId="{2E14400B-CCC2-4DE1-9F58-DBBF3C724354}" type="presParOf" srcId="{2EBD51B2-D39B-4E29-B9E3-1FF01D292AC1}" destId="{F0C5795B-5DF1-4EC7-9259-158BA368F394}" srcOrd="0" destOrd="0" presId="urn:microsoft.com/office/officeart/2005/8/layout/hierarchy1"/>
    <dgm:cxn modelId="{DC3ED32A-5368-4D72-95A1-852CF568CB5E}" type="presParOf" srcId="{2EBD51B2-D39B-4E29-B9E3-1FF01D292AC1}" destId="{678252C7-2BB4-487B-AC6A-6DAB2DA890AA}" srcOrd="1" destOrd="0" presId="urn:microsoft.com/office/officeart/2005/8/layout/hierarchy1"/>
    <dgm:cxn modelId="{354D03CC-A99C-44E7-8F7C-0904F0086A6A}" type="presParOf" srcId="{FCA55339-4176-4761-9470-21CF29D29B22}" destId="{EBC08A17-4D17-4C8A-ADD0-F27AA64D43CB}" srcOrd="1" destOrd="0" presId="urn:microsoft.com/office/officeart/2005/8/layout/hierarchy1"/>
    <dgm:cxn modelId="{8E899869-D91F-4BBF-AA2A-B19A3FFE1950}" type="presParOf" srcId="{EBC08A17-4D17-4C8A-ADD0-F27AA64D43CB}" destId="{CC820C69-2A7A-4A27-ABC1-7C8948B0532E}" srcOrd="0" destOrd="0" presId="urn:microsoft.com/office/officeart/2005/8/layout/hierarchy1"/>
    <dgm:cxn modelId="{DE83D164-6897-4C48-9E82-24F4A8061DA4}" type="presParOf" srcId="{EBC08A17-4D17-4C8A-ADD0-F27AA64D43CB}" destId="{9043B88C-D054-4762-B327-11F4420555D3}" srcOrd="1" destOrd="0" presId="urn:microsoft.com/office/officeart/2005/8/layout/hierarchy1"/>
    <dgm:cxn modelId="{2CA4A260-622F-43ED-AAB5-8A6B35D3F64D}" type="presParOf" srcId="{9043B88C-D054-4762-B327-11F4420555D3}" destId="{4142B170-0413-4349-A79E-F4B6E15FBDA0}" srcOrd="0" destOrd="0" presId="urn:microsoft.com/office/officeart/2005/8/layout/hierarchy1"/>
    <dgm:cxn modelId="{35834BDE-8EDD-4588-B461-EFF076FF6A71}" type="presParOf" srcId="{4142B170-0413-4349-A79E-F4B6E15FBDA0}" destId="{B694C229-A036-4A2A-89AC-CF23070703C0}" srcOrd="0" destOrd="0" presId="urn:microsoft.com/office/officeart/2005/8/layout/hierarchy1"/>
    <dgm:cxn modelId="{9EE353A9-59DE-48B1-8CFA-ED0C60545083}" type="presParOf" srcId="{4142B170-0413-4349-A79E-F4B6E15FBDA0}" destId="{44584573-965F-43FA-B238-33225D461D37}" srcOrd="1" destOrd="0" presId="urn:microsoft.com/office/officeart/2005/8/layout/hierarchy1"/>
    <dgm:cxn modelId="{6C080FA9-BD10-4302-ADB1-4381FEE528DB}" type="presParOf" srcId="{9043B88C-D054-4762-B327-11F4420555D3}" destId="{3236FCF9-6B50-4686-97C5-422FD746C79C}" srcOrd="1" destOrd="0" presId="urn:microsoft.com/office/officeart/2005/8/layout/hierarchy1"/>
    <dgm:cxn modelId="{12F94F7A-1D53-4A1F-B0A9-2D5E5F0CFF8C}" type="presParOf" srcId="{EBC08A17-4D17-4C8A-ADD0-F27AA64D43CB}" destId="{9937870F-5606-4AB2-83F4-7D31C5682CA2}" srcOrd="2" destOrd="0" presId="urn:microsoft.com/office/officeart/2005/8/layout/hierarchy1"/>
    <dgm:cxn modelId="{72850924-2DDE-4B8A-9065-866EC0950B21}" type="presParOf" srcId="{EBC08A17-4D17-4C8A-ADD0-F27AA64D43CB}" destId="{BA9DF299-1155-4515-A222-4B6CB540BE60}" srcOrd="3" destOrd="0" presId="urn:microsoft.com/office/officeart/2005/8/layout/hierarchy1"/>
    <dgm:cxn modelId="{1AC7E50D-CB5F-414E-B2AB-ABBE5414641F}" type="presParOf" srcId="{BA9DF299-1155-4515-A222-4B6CB540BE60}" destId="{71255738-180C-4E64-A3B8-C21ED6E67363}" srcOrd="0" destOrd="0" presId="urn:microsoft.com/office/officeart/2005/8/layout/hierarchy1"/>
    <dgm:cxn modelId="{99891BDD-C5EE-469E-B4BC-189E40D554FE}" type="presParOf" srcId="{71255738-180C-4E64-A3B8-C21ED6E67363}" destId="{8DCEC549-7411-42B5-90AE-225E05A7088B}" srcOrd="0" destOrd="0" presId="urn:microsoft.com/office/officeart/2005/8/layout/hierarchy1"/>
    <dgm:cxn modelId="{B77A4EDF-9280-4984-AA4A-D2508DDDE60F}" type="presParOf" srcId="{71255738-180C-4E64-A3B8-C21ED6E67363}" destId="{BB6A23AC-556F-4F30-A631-52FFFBF096A3}" srcOrd="1" destOrd="0" presId="urn:microsoft.com/office/officeart/2005/8/layout/hierarchy1"/>
    <dgm:cxn modelId="{96D8336C-D3C4-4B64-9917-8B640AF4C945}" type="presParOf" srcId="{BA9DF299-1155-4515-A222-4B6CB540BE60}" destId="{EE831134-5551-4929-92E0-A435608ED7A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9DEE0AF-014D-451F-97BA-14825C252F9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it-IT"/>
        </a:p>
      </dgm:t>
    </dgm:pt>
    <dgm:pt modelId="{23430EA0-FA5B-4CE4-8E73-D23473E0ECC3}">
      <dgm:prSet phldrT="[Testo]"/>
      <dgm:spPr/>
      <dgm:t>
        <a:bodyPr/>
        <a:lstStyle/>
        <a:p>
          <a:r>
            <a:rPr lang="it-IT" dirty="0"/>
            <a:t>Assegnazione beni</a:t>
          </a:r>
        </a:p>
      </dgm:t>
    </dgm:pt>
    <dgm:pt modelId="{3D5C780D-B843-4388-9B38-E3001FE86CD3}" type="parTrans" cxnId="{D4892F6C-2B5F-4B04-AB79-5E34E57CFFA8}">
      <dgm:prSet/>
      <dgm:spPr/>
      <dgm:t>
        <a:bodyPr/>
        <a:lstStyle/>
        <a:p>
          <a:endParaRPr lang="it-IT"/>
        </a:p>
      </dgm:t>
    </dgm:pt>
    <dgm:pt modelId="{E326BFE6-6C2B-4AFE-AE64-9D1D629B7652}" type="sibTrans" cxnId="{D4892F6C-2B5F-4B04-AB79-5E34E57CFFA8}">
      <dgm:prSet/>
      <dgm:spPr/>
      <dgm:t>
        <a:bodyPr/>
        <a:lstStyle/>
        <a:p>
          <a:endParaRPr lang="it-IT"/>
        </a:p>
      </dgm:t>
    </dgm:pt>
    <dgm:pt modelId="{1BAA2430-B271-4301-AFD8-4689B62621F7}">
      <dgm:prSet phldrT="[Testo]"/>
      <dgm:spPr/>
      <dgm:t>
        <a:bodyPr/>
        <a:lstStyle/>
        <a:p>
          <a:r>
            <a:rPr lang="it-IT" dirty="0"/>
            <a:t>Effettuate con riparto di utili o riserve di utili</a:t>
          </a:r>
        </a:p>
      </dgm:t>
    </dgm:pt>
    <dgm:pt modelId="{AE7D920D-051E-453C-972C-4907C5594144}" type="parTrans" cxnId="{F1F4C73F-6E4E-4E61-8D5B-17029633F099}">
      <dgm:prSet/>
      <dgm:spPr/>
      <dgm:t>
        <a:bodyPr/>
        <a:lstStyle/>
        <a:p>
          <a:endParaRPr lang="it-IT"/>
        </a:p>
      </dgm:t>
    </dgm:pt>
    <dgm:pt modelId="{CA75B988-C39E-472F-A901-3BDCDF873EC9}" type="sibTrans" cxnId="{F1F4C73F-6E4E-4E61-8D5B-17029633F099}">
      <dgm:prSet/>
      <dgm:spPr/>
      <dgm:t>
        <a:bodyPr/>
        <a:lstStyle/>
        <a:p>
          <a:endParaRPr lang="it-IT"/>
        </a:p>
      </dgm:t>
    </dgm:pt>
    <dgm:pt modelId="{29181D83-7143-41C8-A024-32C781FEFFB7}">
      <dgm:prSet phldrT="[Testo]"/>
      <dgm:spPr/>
      <dgm:t>
        <a:bodyPr/>
        <a:lstStyle/>
        <a:p>
          <a:r>
            <a:rPr lang="it-IT" dirty="0"/>
            <a:t>Tassazione in capo al socio</a:t>
          </a:r>
        </a:p>
      </dgm:t>
    </dgm:pt>
    <dgm:pt modelId="{DA9A8FFC-0768-4F81-9507-C9B4F6F7D638}" type="parTrans" cxnId="{CCA9809A-F50E-42F6-8984-ECCB2F4C0B32}">
      <dgm:prSet/>
      <dgm:spPr/>
      <dgm:t>
        <a:bodyPr/>
        <a:lstStyle/>
        <a:p>
          <a:endParaRPr lang="it-IT"/>
        </a:p>
      </dgm:t>
    </dgm:pt>
    <dgm:pt modelId="{E7291958-9949-4F2F-A05A-7720D39160E5}" type="sibTrans" cxnId="{CCA9809A-F50E-42F6-8984-ECCB2F4C0B32}">
      <dgm:prSet/>
      <dgm:spPr/>
      <dgm:t>
        <a:bodyPr/>
        <a:lstStyle/>
        <a:p>
          <a:endParaRPr lang="it-IT"/>
        </a:p>
      </dgm:t>
    </dgm:pt>
    <dgm:pt modelId="{ADC0C7B5-8181-428B-A2C9-5441BBC21BC3}">
      <dgm:prSet phldrT="[Testo]"/>
      <dgm:spPr/>
      <dgm:t>
        <a:bodyPr/>
        <a:lstStyle/>
        <a:p>
          <a:r>
            <a:rPr lang="it-IT" dirty="0"/>
            <a:t>Assegnazione beni</a:t>
          </a:r>
        </a:p>
      </dgm:t>
    </dgm:pt>
    <dgm:pt modelId="{E458501F-D34A-457A-9225-05F5413ED0D5}" type="parTrans" cxnId="{E693C464-D888-412A-BCCE-2A48C6A5F1B5}">
      <dgm:prSet/>
      <dgm:spPr/>
      <dgm:t>
        <a:bodyPr/>
        <a:lstStyle/>
        <a:p>
          <a:endParaRPr lang="it-IT"/>
        </a:p>
      </dgm:t>
    </dgm:pt>
    <dgm:pt modelId="{D68E18DE-1EE1-44F1-BDC1-6DA3B310F79C}" type="sibTrans" cxnId="{E693C464-D888-412A-BCCE-2A48C6A5F1B5}">
      <dgm:prSet/>
      <dgm:spPr/>
      <dgm:t>
        <a:bodyPr/>
        <a:lstStyle/>
        <a:p>
          <a:endParaRPr lang="it-IT"/>
        </a:p>
      </dgm:t>
    </dgm:pt>
    <dgm:pt modelId="{E091C5FD-F2BC-48BA-B633-454509C56064}">
      <dgm:prSet phldrT="[Testo]"/>
      <dgm:spPr/>
      <dgm:t>
        <a:bodyPr/>
        <a:lstStyle/>
        <a:p>
          <a:r>
            <a:rPr lang="it-IT" dirty="0"/>
            <a:t>Con annullamento riserve di capitali</a:t>
          </a:r>
        </a:p>
      </dgm:t>
    </dgm:pt>
    <dgm:pt modelId="{BDD1E666-46B7-4947-A22A-1D6507539D16}" type="parTrans" cxnId="{2B44E6D3-87EA-4114-A05F-12CB22BA804F}">
      <dgm:prSet/>
      <dgm:spPr/>
      <dgm:t>
        <a:bodyPr/>
        <a:lstStyle/>
        <a:p>
          <a:endParaRPr lang="it-IT"/>
        </a:p>
      </dgm:t>
    </dgm:pt>
    <dgm:pt modelId="{81D09D1D-D8DA-4465-8AA9-1DE5D018A7B8}" type="sibTrans" cxnId="{2B44E6D3-87EA-4114-A05F-12CB22BA804F}">
      <dgm:prSet/>
      <dgm:spPr/>
      <dgm:t>
        <a:bodyPr/>
        <a:lstStyle/>
        <a:p>
          <a:endParaRPr lang="it-IT"/>
        </a:p>
      </dgm:t>
    </dgm:pt>
    <dgm:pt modelId="{AA399F66-4F67-414C-A1AE-FE9F7ABA6A62}">
      <dgm:prSet phldrT="[Testo]"/>
      <dgm:spPr/>
      <dgm:t>
        <a:bodyPr/>
        <a:lstStyle/>
        <a:p>
          <a:r>
            <a:rPr lang="it-IT" dirty="0"/>
            <a:t>Nessuna tassazione salvo il caso in cui il valore normale del bene superi il costo fiscalmente riconosciuto della partecipazione</a:t>
          </a:r>
        </a:p>
      </dgm:t>
    </dgm:pt>
    <dgm:pt modelId="{A3534E5C-0345-439A-8C95-BD2A57926F62}" type="parTrans" cxnId="{AE386F24-663A-48D0-8ABD-099425E2C3CC}">
      <dgm:prSet/>
      <dgm:spPr/>
      <dgm:t>
        <a:bodyPr/>
        <a:lstStyle/>
        <a:p>
          <a:endParaRPr lang="it-IT"/>
        </a:p>
      </dgm:t>
    </dgm:pt>
    <dgm:pt modelId="{39D7F54F-A024-450C-B50F-0BAD92A004DA}" type="sibTrans" cxnId="{AE386F24-663A-48D0-8ABD-099425E2C3CC}">
      <dgm:prSet/>
      <dgm:spPr/>
      <dgm:t>
        <a:bodyPr/>
        <a:lstStyle/>
        <a:p>
          <a:endParaRPr lang="it-IT"/>
        </a:p>
      </dgm:t>
    </dgm:pt>
    <dgm:pt modelId="{97606A2C-AE11-4AB0-9A8E-C10285EC2869}" type="pres">
      <dgm:prSet presAssocID="{99DEE0AF-014D-451F-97BA-14825C252F9A}" presName="diagram" presStyleCnt="0">
        <dgm:presLayoutVars>
          <dgm:chPref val="1"/>
          <dgm:dir/>
          <dgm:animOne val="branch"/>
          <dgm:animLvl val="lvl"/>
          <dgm:resizeHandles/>
        </dgm:presLayoutVars>
      </dgm:prSet>
      <dgm:spPr/>
    </dgm:pt>
    <dgm:pt modelId="{AA2212BC-FC58-4A8C-A5DD-12B388AD39C5}" type="pres">
      <dgm:prSet presAssocID="{23430EA0-FA5B-4CE4-8E73-D23473E0ECC3}" presName="root" presStyleCnt="0"/>
      <dgm:spPr/>
    </dgm:pt>
    <dgm:pt modelId="{042A8BEF-07C7-4ECC-BB34-07EE9B14B78D}" type="pres">
      <dgm:prSet presAssocID="{23430EA0-FA5B-4CE4-8E73-D23473E0ECC3}" presName="rootComposite" presStyleCnt="0"/>
      <dgm:spPr/>
    </dgm:pt>
    <dgm:pt modelId="{D0B81076-9882-4501-9F69-ECD1CC4DE36E}" type="pres">
      <dgm:prSet presAssocID="{23430EA0-FA5B-4CE4-8E73-D23473E0ECC3}" presName="rootText" presStyleLbl="node1" presStyleIdx="0" presStyleCnt="2"/>
      <dgm:spPr/>
    </dgm:pt>
    <dgm:pt modelId="{B7168373-7012-42F4-BB7E-B3B1C97777D2}" type="pres">
      <dgm:prSet presAssocID="{23430EA0-FA5B-4CE4-8E73-D23473E0ECC3}" presName="rootConnector" presStyleLbl="node1" presStyleIdx="0" presStyleCnt="2"/>
      <dgm:spPr/>
    </dgm:pt>
    <dgm:pt modelId="{36207AD9-D415-47E1-8E1A-19F1A9B0A619}" type="pres">
      <dgm:prSet presAssocID="{23430EA0-FA5B-4CE4-8E73-D23473E0ECC3}" presName="childShape" presStyleCnt="0"/>
      <dgm:spPr/>
    </dgm:pt>
    <dgm:pt modelId="{E6094408-990D-4FF1-B8F2-BA3082D6C482}" type="pres">
      <dgm:prSet presAssocID="{AE7D920D-051E-453C-972C-4907C5594144}" presName="Name13" presStyleLbl="parChTrans1D2" presStyleIdx="0" presStyleCnt="4"/>
      <dgm:spPr/>
    </dgm:pt>
    <dgm:pt modelId="{675CE043-3689-404C-A7C6-DB00FBE14CF3}" type="pres">
      <dgm:prSet presAssocID="{1BAA2430-B271-4301-AFD8-4689B62621F7}" presName="childText" presStyleLbl="bgAcc1" presStyleIdx="0" presStyleCnt="4">
        <dgm:presLayoutVars>
          <dgm:bulletEnabled val="1"/>
        </dgm:presLayoutVars>
      </dgm:prSet>
      <dgm:spPr/>
    </dgm:pt>
    <dgm:pt modelId="{DF912669-0B5E-4456-B96D-263A31F61460}" type="pres">
      <dgm:prSet presAssocID="{DA9A8FFC-0768-4F81-9507-C9B4F6F7D638}" presName="Name13" presStyleLbl="parChTrans1D2" presStyleIdx="1" presStyleCnt="4"/>
      <dgm:spPr/>
    </dgm:pt>
    <dgm:pt modelId="{EA4FE1D5-9787-4271-8F3F-DCD232825249}" type="pres">
      <dgm:prSet presAssocID="{29181D83-7143-41C8-A024-32C781FEFFB7}" presName="childText" presStyleLbl="bgAcc1" presStyleIdx="1" presStyleCnt="4">
        <dgm:presLayoutVars>
          <dgm:bulletEnabled val="1"/>
        </dgm:presLayoutVars>
      </dgm:prSet>
      <dgm:spPr/>
    </dgm:pt>
    <dgm:pt modelId="{B5D172DC-6A87-4D27-8E89-BFB34B68A604}" type="pres">
      <dgm:prSet presAssocID="{ADC0C7B5-8181-428B-A2C9-5441BBC21BC3}" presName="root" presStyleCnt="0"/>
      <dgm:spPr/>
    </dgm:pt>
    <dgm:pt modelId="{B945709B-F8CA-495D-B8F0-B6C9A74A42F6}" type="pres">
      <dgm:prSet presAssocID="{ADC0C7B5-8181-428B-A2C9-5441BBC21BC3}" presName="rootComposite" presStyleCnt="0"/>
      <dgm:spPr/>
    </dgm:pt>
    <dgm:pt modelId="{F2632D12-6DB0-4FC1-9375-4D2C30ACAE2E}" type="pres">
      <dgm:prSet presAssocID="{ADC0C7B5-8181-428B-A2C9-5441BBC21BC3}" presName="rootText" presStyleLbl="node1" presStyleIdx="1" presStyleCnt="2"/>
      <dgm:spPr/>
    </dgm:pt>
    <dgm:pt modelId="{609A5E76-7653-4C0D-B387-68F0E6E55CE5}" type="pres">
      <dgm:prSet presAssocID="{ADC0C7B5-8181-428B-A2C9-5441BBC21BC3}" presName="rootConnector" presStyleLbl="node1" presStyleIdx="1" presStyleCnt="2"/>
      <dgm:spPr/>
    </dgm:pt>
    <dgm:pt modelId="{E00DD3B1-ED90-4598-888E-89A746552E2F}" type="pres">
      <dgm:prSet presAssocID="{ADC0C7B5-8181-428B-A2C9-5441BBC21BC3}" presName="childShape" presStyleCnt="0"/>
      <dgm:spPr/>
    </dgm:pt>
    <dgm:pt modelId="{214A26BC-C254-477E-9A23-07E47438898C}" type="pres">
      <dgm:prSet presAssocID="{BDD1E666-46B7-4947-A22A-1D6507539D16}" presName="Name13" presStyleLbl="parChTrans1D2" presStyleIdx="2" presStyleCnt="4"/>
      <dgm:spPr/>
    </dgm:pt>
    <dgm:pt modelId="{B9DF6528-3642-40F3-85EB-2C0904468600}" type="pres">
      <dgm:prSet presAssocID="{E091C5FD-F2BC-48BA-B633-454509C56064}" presName="childText" presStyleLbl="bgAcc1" presStyleIdx="2" presStyleCnt="4">
        <dgm:presLayoutVars>
          <dgm:bulletEnabled val="1"/>
        </dgm:presLayoutVars>
      </dgm:prSet>
      <dgm:spPr/>
    </dgm:pt>
    <dgm:pt modelId="{E0BE7CE5-50B1-47E6-A4DC-3AD55D3CE802}" type="pres">
      <dgm:prSet presAssocID="{A3534E5C-0345-439A-8C95-BD2A57926F62}" presName="Name13" presStyleLbl="parChTrans1D2" presStyleIdx="3" presStyleCnt="4"/>
      <dgm:spPr/>
    </dgm:pt>
    <dgm:pt modelId="{E25DA1B7-23D5-4E2A-894E-6DC76E3819F3}" type="pres">
      <dgm:prSet presAssocID="{AA399F66-4F67-414C-A1AE-FE9F7ABA6A62}" presName="childText" presStyleLbl="bgAcc1" presStyleIdx="3" presStyleCnt="4">
        <dgm:presLayoutVars>
          <dgm:bulletEnabled val="1"/>
        </dgm:presLayoutVars>
      </dgm:prSet>
      <dgm:spPr/>
    </dgm:pt>
  </dgm:ptLst>
  <dgm:cxnLst>
    <dgm:cxn modelId="{04E48101-5314-4AD0-94BF-20E5AFE6ABF4}" type="presOf" srcId="{BDD1E666-46B7-4947-A22A-1D6507539D16}" destId="{214A26BC-C254-477E-9A23-07E47438898C}" srcOrd="0" destOrd="0" presId="urn:microsoft.com/office/officeart/2005/8/layout/hierarchy3"/>
    <dgm:cxn modelId="{349F760F-E3B2-4DF9-8E03-7C264A097B1A}" type="presOf" srcId="{1BAA2430-B271-4301-AFD8-4689B62621F7}" destId="{675CE043-3689-404C-A7C6-DB00FBE14CF3}" srcOrd="0" destOrd="0" presId="urn:microsoft.com/office/officeart/2005/8/layout/hierarchy3"/>
    <dgm:cxn modelId="{AE386F24-663A-48D0-8ABD-099425E2C3CC}" srcId="{ADC0C7B5-8181-428B-A2C9-5441BBC21BC3}" destId="{AA399F66-4F67-414C-A1AE-FE9F7ABA6A62}" srcOrd="1" destOrd="0" parTransId="{A3534E5C-0345-439A-8C95-BD2A57926F62}" sibTransId="{39D7F54F-A024-450C-B50F-0BAD92A004DA}"/>
    <dgm:cxn modelId="{B591BD2E-3D42-44BC-82CE-948B395A9D6E}" type="presOf" srcId="{ADC0C7B5-8181-428B-A2C9-5441BBC21BC3}" destId="{F2632D12-6DB0-4FC1-9375-4D2C30ACAE2E}" srcOrd="0" destOrd="0" presId="urn:microsoft.com/office/officeart/2005/8/layout/hierarchy3"/>
    <dgm:cxn modelId="{F1F4C73F-6E4E-4E61-8D5B-17029633F099}" srcId="{23430EA0-FA5B-4CE4-8E73-D23473E0ECC3}" destId="{1BAA2430-B271-4301-AFD8-4689B62621F7}" srcOrd="0" destOrd="0" parTransId="{AE7D920D-051E-453C-972C-4907C5594144}" sibTransId="{CA75B988-C39E-472F-A901-3BDCDF873EC9}"/>
    <dgm:cxn modelId="{E693C464-D888-412A-BCCE-2A48C6A5F1B5}" srcId="{99DEE0AF-014D-451F-97BA-14825C252F9A}" destId="{ADC0C7B5-8181-428B-A2C9-5441BBC21BC3}" srcOrd="1" destOrd="0" parTransId="{E458501F-D34A-457A-9225-05F5413ED0D5}" sibTransId="{D68E18DE-1EE1-44F1-BDC1-6DA3B310F79C}"/>
    <dgm:cxn modelId="{D4892F6C-2B5F-4B04-AB79-5E34E57CFFA8}" srcId="{99DEE0AF-014D-451F-97BA-14825C252F9A}" destId="{23430EA0-FA5B-4CE4-8E73-D23473E0ECC3}" srcOrd="0" destOrd="0" parTransId="{3D5C780D-B843-4388-9B38-E3001FE86CD3}" sibTransId="{E326BFE6-6C2B-4AFE-AE64-9D1D629B7652}"/>
    <dgm:cxn modelId="{1EF57271-959A-4247-BF67-AA405DC569F6}" type="presOf" srcId="{23430EA0-FA5B-4CE4-8E73-D23473E0ECC3}" destId="{D0B81076-9882-4501-9F69-ECD1CC4DE36E}" srcOrd="0" destOrd="0" presId="urn:microsoft.com/office/officeart/2005/8/layout/hierarchy3"/>
    <dgm:cxn modelId="{016FA380-1D16-4FC9-B1B4-70BEFAD2828B}" type="presOf" srcId="{A3534E5C-0345-439A-8C95-BD2A57926F62}" destId="{E0BE7CE5-50B1-47E6-A4DC-3AD55D3CE802}" srcOrd="0" destOrd="0" presId="urn:microsoft.com/office/officeart/2005/8/layout/hierarchy3"/>
    <dgm:cxn modelId="{A4061081-8085-46C2-A764-F5F060EF7E90}" type="presOf" srcId="{29181D83-7143-41C8-A024-32C781FEFFB7}" destId="{EA4FE1D5-9787-4271-8F3F-DCD232825249}" srcOrd="0" destOrd="0" presId="urn:microsoft.com/office/officeart/2005/8/layout/hierarchy3"/>
    <dgm:cxn modelId="{F80D038C-17DF-4587-879D-E71D25D29CF6}" type="presOf" srcId="{ADC0C7B5-8181-428B-A2C9-5441BBC21BC3}" destId="{609A5E76-7653-4C0D-B387-68F0E6E55CE5}" srcOrd="1" destOrd="0" presId="urn:microsoft.com/office/officeart/2005/8/layout/hierarchy3"/>
    <dgm:cxn modelId="{CFC05E8C-1CDA-4061-AA93-95C60DA4BF91}" type="presOf" srcId="{AE7D920D-051E-453C-972C-4907C5594144}" destId="{E6094408-990D-4FF1-B8F2-BA3082D6C482}" srcOrd="0" destOrd="0" presId="urn:microsoft.com/office/officeart/2005/8/layout/hierarchy3"/>
    <dgm:cxn modelId="{DCC8D695-7826-4181-BFE1-FEC5552C5EE4}" type="presOf" srcId="{DA9A8FFC-0768-4F81-9507-C9B4F6F7D638}" destId="{DF912669-0B5E-4456-B96D-263A31F61460}" srcOrd="0" destOrd="0" presId="urn:microsoft.com/office/officeart/2005/8/layout/hierarchy3"/>
    <dgm:cxn modelId="{CCA9809A-F50E-42F6-8984-ECCB2F4C0B32}" srcId="{23430EA0-FA5B-4CE4-8E73-D23473E0ECC3}" destId="{29181D83-7143-41C8-A024-32C781FEFFB7}" srcOrd="1" destOrd="0" parTransId="{DA9A8FFC-0768-4F81-9507-C9B4F6F7D638}" sibTransId="{E7291958-9949-4F2F-A05A-7720D39160E5}"/>
    <dgm:cxn modelId="{8DD9B8C4-73AF-491D-98FD-79628E84B9B4}" type="presOf" srcId="{23430EA0-FA5B-4CE4-8E73-D23473E0ECC3}" destId="{B7168373-7012-42F4-BB7E-B3B1C97777D2}" srcOrd="1" destOrd="0" presId="urn:microsoft.com/office/officeart/2005/8/layout/hierarchy3"/>
    <dgm:cxn modelId="{A7D252CA-EB7B-4FC2-B932-46BB6A0121D5}" type="presOf" srcId="{AA399F66-4F67-414C-A1AE-FE9F7ABA6A62}" destId="{E25DA1B7-23D5-4E2A-894E-6DC76E3819F3}" srcOrd="0" destOrd="0" presId="urn:microsoft.com/office/officeart/2005/8/layout/hierarchy3"/>
    <dgm:cxn modelId="{2B44E6D3-87EA-4114-A05F-12CB22BA804F}" srcId="{ADC0C7B5-8181-428B-A2C9-5441BBC21BC3}" destId="{E091C5FD-F2BC-48BA-B633-454509C56064}" srcOrd="0" destOrd="0" parTransId="{BDD1E666-46B7-4947-A22A-1D6507539D16}" sibTransId="{81D09D1D-D8DA-4465-8AA9-1DE5D018A7B8}"/>
    <dgm:cxn modelId="{37C87AEA-A108-4C00-8F41-4288BE080FB1}" type="presOf" srcId="{99DEE0AF-014D-451F-97BA-14825C252F9A}" destId="{97606A2C-AE11-4AB0-9A8E-C10285EC2869}" srcOrd="0" destOrd="0" presId="urn:microsoft.com/office/officeart/2005/8/layout/hierarchy3"/>
    <dgm:cxn modelId="{084EDDF1-97DC-458F-8B6C-D79A47585ED1}" type="presOf" srcId="{E091C5FD-F2BC-48BA-B633-454509C56064}" destId="{B9DF6528-3642-40F3-85EB-2C0904468600}" srcOrd="0" destOrd="0" presId="urn:microsoft.com/office/officeart/2005/8/layout/hierarchy3"/>
    <dgm:cxn modelId="{51952613-676F-4E94-80CB-D7B599706244}" type="presParOf" srcId="{97606A2C-AE11-4AB0-9A8E-C10285EC2869}" destId="{AA2212BC-FC58-4A8C-A5DD-12B388AD39C5}" srcOrd="0" destOrd="0" presId="urn:microsoft.com/office/officeart/2005/8/layout/hierarchy3"/>
    <dgm:cxn modelId="{B2E50ED8-AD27-41AD-A84D-7BD1E096C701}" type="presParOf" srcId="{AA2212BC-FC58-4A8C-A5DD-12B388AD39C5}" destId="{042A8BEF-07C7-4ECC-BB34-07EE9B14B78D}" srcOrd="0" destOrd="0" presId="urn:microsoft.com/office/officeart/2005/8/layout/hierarchy3"/>
    <dgm:cxn modelId="{9CC99B3B-1666-4E84-BABD-E88F5CF3C801}" type="presParOf" srcId="{042A8BEF-07C7-4ECC-BB34-07EE9B14B78D}" destId="{D0B81076-9882-4501-9F69-ECD1CC4DE36E}" srcOrd="0" destOrd="0" presId="urn:microsoft.com/office/officeart/2005/8/layout/hierarchy3"/>
    <dgm:cxn modelId="{07CA30C0-05D1-4368-8877-A3A9EFFC4F5C}" type="presParOf" srcId="{042A8BEF-07C7-4ECC-BB34-07EE9B14B78D}" destId="{B7168373-7012-42F4-BB7E-B3B1C97777D2}" srcOrd="1" destOrd="0" presId="urn:microsoft.com/office/officeart/2005/8/layout/hierarchy3"/>
    <dgm:cxn modelId="{3A4A3CDC-3B8E-481C-B765-BFC0F2290A9E}" type="presParOf" srcId="{AA2212BC-FC58-4A8C-A5DD-12B388AD39C5}" destId="{36207AD9-D415-47E1-8E1A-19F1A9B0A619}" srcOrd="1" destOrd="0" presId="urn:microsoft.com/office/officeart/2005/8/layout/hierarchy3"/>
    <dgm:cxn modelId="{538ED497-ED8C-4725-82B4-01C46517CC1A}" type="presParOf" srcId="{36207AD9-D415-47E1-8E1A-19F1A9B0A619}" destId="{E6094408-990D-4FF1-B8F2-BA3082D6C482}" srcOrd="0" destOrd="0" presId="urn:microsoft.com/office/officeart/2005/8/layout/hierarchy3"/>
    <dgm:cxn modelId="{83918914-2D38-4383-9FD8-62AA4200FA8F}" type="presParOf" srcId="{36207AD9-D415-47E1-8E1A-19F1A9B0A619}" destId="{675CE043-3689-404C-A7C6-DB00FBE14CF3}" srcOrd="1" destOrd="0" presId="urn:microsoft.com/office/officeart/2005/8/layout/hierarchy3"/>
    <dgm:cxn modelId="{7A4DA07A-1AB9-4FD2-BA9D-08C4274C424C}" type="presParOf" srcId="{36207AD9-D415-47E1-8E1A-19F1A9B0A619}" destId="{DF912669-0B5E-4456-B96D-263A31F61460}" srcOrd="2" destOrd="0" presId="urn:microsoft.com/office/officeart/2005/8/layout/hierarchy3"/>
    <dgm:cxn modelId="{EBFD649F-44B5-4745-93DE-F2D359A5D12D}" type="presParOf" srcId="{36207AD9-D415-47E1-8E1A-19F1A9B0A619}" destId="{EA4FE1D5-9787-4271-8F3F-DCD232825249}" srcOrd="3" destOrd="0" presId="urn:microsoft.com/office/officeart/2005/8/layout/hierarchy3"/>
    <dgm:cxn modelId="{99CA3399-F15A-4BEB-A080-5970E2AE61A7}" type="presParOf" srcId="{97606A2C-AE11-4AB0-9A8E-C10285EC2869}" destId="{B5D172DC-6A87-4D27-8E89-BFB34B68A604}" srcOrd="1" destOrd="0" presId="urn:microsoft.com/office/officeart/2005/8/layout/hierarchy3"/>
    <dgm:cxn modelId="{DB6BBCD4-8F4E-4F2C-962F-E1CD99AF5463}" type="presParOf" srcId="{B5D172DC-6A87-4D27-8E89-BFB34B68A604}" destId="{B945709B-F8CA-495D-B8F0-B6C9A74A42F6}" srcOrd="0" destOrd="0" presId="urn:microsoft.com/office/officeart/2005/8/layout/hierarchy3"/>
    <dgm:cxn modelId="{46507E8B-DF71-4BC3-A084-01F1B15A79FF}" type="presParOf" srcId="{B945709B-F8CA-495D-B8F0-B6C9A74A42F6}" destId="{F2632D12-6DB0-4FC1-9375-4D2C30ACAE2E}" srcOrd="0" destOrd="0" presId="urn:microsoft.com/office/officeart/2005/8/layout/hierarchy3"/>
    <dgm:cxn modelId="{5C679FF6-31F0-45DC-965F-3E4972DFBF08}" type="presParOf" srcId="{B945709B-F8CA-495D-B8F0-B6C9A74A42F6}" destId="{609A5E76-7653-4C0D-B387-68F0E6E55CE5}" srcOrd="1" destOrd="0" presId="urn:microsoft.com/office/officeart/2005/8/layout/hierarchy3"/>
    <dgm:cxn modelId="{A4233165-7CAE-4B7E-A2CE-70C4CC16829F}" type="presParOf" srcId="{B5D172DC-6A87-4D27-8E89-BFB34B68A604}" destId="{E00DD3B1-ED90-4598-888E-89A746552E2F}" srcOrd="1" destOrd="0" presId="urn:microsoft.com/office/officeart/2005/8/layout/hierarchy3"/>
    <dgm:cxn modelId="{6024531E-3607-40E9-AD01-CEB7C6C21FD9}" type="presParOf" srcId="{E00DD3B1-ED90-4598-888E-89A746552E2F}" destId="{214A26BC-C254-477E-9A23-07E47438898C}" srcOrd="0" destOrd="0" presId="urn:microsoft.com/office/officeart/2005/8/layout/hierarchy3"/>
    <dgm:cxn modelId="{FA520BCD-4AC5-463B-9FA7-F43B9D7CE901}" type="presParOf" srcId="{E00DD3B1-ED90-4598-888E-89A746552E2F}" destId="{B9DF6528-3642-40F3-85EB-2C0904468600}" srcOrd="1" destOrd="0" presId="urn:microsoft.com/office/officeart/2005/8/layout/hierarchy3"/>
    <dgm:cxn modelId="{EFC78565-014A-4A95-8AD3-5FAB7ADB4C14}" type="presParOf" srcId="{E00DD3B1-ED90-4598-888E-89A746552E2F}" destId="{E0BE7CE5-50B1-47E6-A4DC-3AD55D3CE802}" srcOrd="2" destOrd="0" presId="urn:microsoft.com/office/officeart/2005/8/layout/hierarchy3"/>
    <dgm:cxn modelId="{F266B312-ABC9-429F-AC0E-3AB8DD2062BF}" type="presParOf" srcId="{E00DD3B1-ED90-4598-888E-89A746552E2F}" destId="{E25DA1B7-23D5-4E2A-894E-6DC76E3819F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DFB2811-6527-4942-913C-AC9818E98B07}" type="doc">
      <dgm:prSet loTypeId="urn:microsoft.com/office/officeart/2005/8/layout/hProcess9" loCatId="process" qsTypeId="urn:microsoft.com/office/officeart/2005/8/quickstyle/simple1" qsCatId="simple" csTypeId="urn:microsoft.com/office/officeart/2005/8/colors/accent1_2" csCatId="accent1" phldr="1"/>
      <dgm:spPr/>
    </dgm:pt>
    <dgm:pt modelId="{8A0513A8-B7C5-42B9-8764-358277289A1C}">
      <dgm:prSet phldrT="[Testo]"/>
      <dgm:spPr/>
      <dgm:t>
        <a:bodyPr/>
        <a:lstStyle/>
        <a:p>
          <a:r>
            <a:rPr lang="it-IT" dirty="0"/>
            <a:t>Attribuzione in natura di riserve di capitale</a:t>
          </a:r>
        </a:p>
      </dgm:t>
    </dgm:pt>
    <dgm:pt modelId="{9D021BA5-A08A-49DD-A362-9D1B48F48418}" type="parTrans" cxnId="{B70C27B0-D0D8-43CC-A2BB-5512D2AA2DBC}">
      <dgm:prSet/>
      <dgm:spPr/>
      <dgm:t>
        <a:bodyPr/>
        <a:lstStyle/>
        <a:p>
          <a:endParaRPr lang="it-IT"/>
        </a:p>
      </dgm:t>
    </dgm:pt>
    <dgm:pt modelId="{EF14672F-C684-4878-83F5-507AAAA195B9}" type="sibTrans" cxnId="{B70C27B0-D0D8-43CC-A2BB-5512D2AA2DBC}">
      <dgm:prSet/>
      <dgm:spPr/>
      <dgm:t>
        <a:bodyPr/>
        <a:lstStyle/>
        <a:p>
          <a:endParaRPr lang="it-IT"/>
        </a:p>
      </dgm:t>
    </dgm:pt>
    <dgm:pt modelId="{B5863958-1700-4F95-85F7-A0F907FCFA58}">
      <dgm:prSet phldrT="[Testo]"/>
      <dgm:spPr/>
      <dgm:t>
        <a:bodyPr/>
        <a:lstStyle/>
        <a:p>
          <a:r>
            <a:rPr lang="it-IT" dirty="0"/>
            <a:t>Tassazione solo quando</a:t>
          </a:r>
        </a:p>
      </dgm:t>
    </dgm:pt>
    <dgm:pt modelId="{8AB60025-5658-4F38-976A-84A03EB1A0AC}" type="parTrans" cxnId="{58263CD0-98D6-4C19-A15D-3FDB287C302D}">
      <dgm:prSet/>
      <dgm:spPr/>
      <dgm:t>
        <a:bodyPr/>
        <a:lstStyle/>
        <a:p>
          <a:endParaRPr lang="it-IT"/>
        </a:p>
      </dgm:t>
    </dgm:pt>
    <dgm:pt modelId="{81B75783-BF70-4264-8054-502312C9E68A}" type="sibTrans" cxnId="{58263CD0-98D6-4C19-A15D-3FDB287C302D}">
      <dgm:prSet/>
      <dgm:spPr/>
      <dgm:t>
        <a:bodyPr/>
        <a:lstStyle/>
        <a:p>
          <a:endParaRPr lang="it-IT"/>
        </a:p>
      </dgm:t>
    </dgm:pt>
    <dgm:pt modelId="{CCD5CB67-4A30-4944-A9E3-2DC3BA925C1D}">
      <dgm:prSet phldrT="[Testo]"/>
      <dgm:spPr/>
      <dgm:t>
        <a:bodyPr/>
        <a:lstStyle/>
        <a:p>
          <a:r>
            <a:rPr lang="it-IT" dirty="0"/>
            <a:t>Il valore normale del bene assegnato risulti superiore al costo fiscalmente riconosciuto della partecipazione</a:t>
          </a:r>
        </a:p>
      </dgm:t>
    </dgm:pt>
    <dgm:pt modelId="{E4741BA9-10D2-402C-BBE7-B5BA437B63AA}" type="parTrans" cxnId="{DCF67278-6C12-4F27-94F3-8B38FDE6A7C7}">
      <dgm:prSet/>
      <dgm:spPr/>
      <dgm:t>
        <a:bodyPr/>
        <a:lstStyle/>
        <a:p>
          <a:endParaRPr lang="it-IT"/>
        </a:p>
      </dgm:t>
    </dgm:pt>
    <dgm:pt modelId="{6EAE3C26-3C3E-4CA0-9FA1-436F0E524808}" type="sibTrans" cxnId="{DCF67278-6C12-4F27-94F3-8B38FDE6A7C7}">
      <dgm:prSet/>
      <dgm:spPr/>
      <dgm:t>
        <a:bodyPr/>
        <a:lstStyle/>
        <a:p>
          <a:endParaRPr lang="it-IT"/>
        </a:p>
      </dgm:t>
    </dgm:pt>
    <dgm:pt modelId="{A9B918F5-3927-4E9E-BABF-66E8344DFAB5}" type="pres">
      <dgm:prSet presAssocID="{DDFB2811-6527-4942-913C-AC9818E98B07}" presName="CompostProcess" presStyleCnt="0">
        <dgm:presLayoutVars>
          <dgm:dir/>
          <dgm:resizeHandles val="exact"/>
        </dgm:presLayoutVars>
      </dgm:prSet>
      <dgm:spPr/>
    </dgm:pt>
    <dgm:pt modelId="{5A9AE01A-B28B-4ECE-ABC4-106EB58C578A}" type="pres">
      <dgm:prSet presAssocID="{DDFB2811-6527-4942-913C-AC9818E98B07}" presName="arrow" presStyleLbl="bgShp" presStyleIdx="0" presStyleCnt="1"/>
      <dgm:spPr/>
    </dgm:pt>
    <dgm:pt modelId="{CCCE7A9B-84E9-432D-80B2-3B5CAB8B9934}" type="pres">
      <dgm:prSet presAssocID="{DDFB2811-6527-4942-913C-AC9818E98B07}" presName="linearProcess" presStyleCnt="0"/>
      <dgm:spPr/>
    </dgm:pt>
    <dgm:pt modelId="{7C51F68F-1709-4A28-A7D1-0F4D08F9D144}" type="pres">
      <dgm:prSet presAssocID="{8A0513A8-B7C5-42B9-8764-358277289A1C}" presName="textNode" presStyleLbl="node1" presStyleIdx="0" presStyleCnt="3">
        <dgm:presLayoutVars>
          <dgm:bulletEnabled val="1"/>
        </dgm:presLayoutVars>
      </dgm:prSet>
      <dgm:spPr/>
    </dgm:pt>
    <dgm:pt modelId="{B50CE548-AD23-4D2B-B360-038CA6C2DB5C}" type="pres">
      <dgm:prSet presAssocID="{EF14672F-C684-4878-83F5-507AAAA195B9}" presName="sibTrans" presStyleCnt="0"/>
      <dgm:spPr/>
    </dgm:pt>
    <dgm:pt modelId="{4ADDBF3E-9AC7-4DD7-9A23-042BB19F53ED}" type="pres">
      <dgm:prSet presAssocID="{B5863958-1700-4F95-85F7-A0F907FCFA58}" presName="textNode" presStyleLbl="node1" presStyleIdx="1" presStyleCnt="3">
        <dgm:presLayoutVars>
          <dgm:bulletEnabled val="1"/>
        </dgm:presLayoutVars>
      </dgm:prSet>
      <dgm:spPr/>
    </dgm:pt>
    <dgm:pt modelId="{243310A8-F9B9-4652-9637-0D1DF3BEAB62}" type="pres">
      <dgm:prSet presAssocID="{81B75783-BF70-4264-8054-502312C9E68A}" presName="sibTrans" presStyleCnt="0"/>
      <dgm:spPr/>
    </dgm:pt>
    <dgm:pt modelId="{A65DCDF7-842E-4A9E-8855-1A6D7EAEEFFB}" type="pres">
      <dgm:prSet presAssocID="{CCD5CB67-4A30-4944-A9E3-2DC3BA925C1D}" presName="textNode" presStyleLbl="node1" presStyleIdx="2" presStyleCnt="3">
        <dgm:presLayoutVars>
          <dgm:bulletEnabled val="1"/>
        </dgm:presLayoutVars>
      </dgm:prSet>
      <dgm:spPr/>
    </dgm:pt>
  </dgm:ptLst>
  <dgm:cxnLst>
    <dgm:cxn modelId="{DCF67278-6C12-4F27-94F3-8B38FDE6A7C7}" srcId="{DDFB2811-6527-4942-913C-AC9818E98B07}" destId="{CCD5CB67-4A30-4944-A9E3-2DC3BA925C1D}" srcOrd="2" destOrd="0" parTransId="{E4741BA9-10D2-402C-BBE7-B5BA437B63AA}" sibTransId="{6EAE3C26-3C3E-4CA0-9FA1-436F0E524808}"/>
    <dgm:cxn modelId="{8D948293-1439-4AAD-8F1B-51A2736B4DD7}" type="presOf" srcId="{B5863958-1700-4F95-85F7-A0F907FCFA58}" destId="{4ADDBF3E-9AC7-4DD7-9A23-042BB19F53ED}" srcOrd="0" destOrd="0" presId="urn:microsoft.com/office/officeart/2005/8/layout/hProcess9"/>
    <dgm:cxn modelId="{B70C27B0-D0D8-43CC-A2BB-5512D2AA2DBC}" srcId="{DDFB2811-6527-4942-913C-AC9818E98B07}" destId="{8A0513A8-B7C5-42B9-8764-358277289A1C}" srcOrd="0" destOrd="0" parTransId="{9D021BA5-A08A-49DD-A362-9D1B48F48418}" sibTransId="{EF14672F-C684-4878-83F5-507AAAA195B9}"/>
    <dgm:cxn modelId="{A80CD6B6-789E-41BE-90B8-B27C6AB92B32}" type="presOf" srcId="{CCD5CB67-4A30-4944-A9E3-2DC3BA925C1D}" destId="{A65DCDF7-842E-4A9E-8855-1A6D7EAEEFFB}" srcOrd="0" destOrd="0" presId="urn:microsoft.com/office/officeart/2005/8/layout/hProcess9"/>
    <dgm:cxn modelId="{172CDFB9-24CF-415F-8172-7958EA728316}" type="presOf" srcId="{DDFB2811-6527-4942-913C-AC9818E98B07}" destId="{A9B918F5-3927-4E9E-BABF-66E8344DFAB5}" srcOrd="0" destOrd="0" presId="urn:microsoft.com/office/officeart/2005/8/layout/hProcess9"/>
    <dgm:cxn modelId="{70D8F2C3-E3B5-4921-B446-E778CBADFCA0}" type="presOf" srcId="{8A0513A8-B7C5-42B9-8764-358277289A1C}" destId="{7C51F68F-1709-4A28-A7D1-0F4D08F9D144}" srcOrd="0" destOrd="0" presId="urn:microsoft.com/office/officeart/2005/8/layout/hProcess9"/>
    <dgm:cxn modelId="{58263CD0-98D6-4C19-A15D-3FDB287C302D}" srcId="{DDFB2811-6527-4942-913C-AC9818E98B07}" destId="{B5863958-1700-4F95-85F7-A0F907FCFA58}" srcOrd="1" destOrd="0" parTransId="{8AB60025-5658-4F38-976A-84A03EB1A0AC}" sibTransId="{81B75783-BF70-4264-8054-502312C9E68A}"/>
    <dgm:cxn modelId="{77BFAD57-17F9-4B04-BD4D-5BCD9685E91F}" type="presParOf" srcId="{A9B918F5-3927-4E9E-BABF-66E8344DFAB5}" destId="{5A9AE01A-B28B-4ECE-ABC4-106EB58C578A}" srcOrd="0" destOrd="0" presId="urn:microsoft.com/office/officeart/2005/8/layout/hProcess9"/>
    <dgm:cxn modelId="{A3874431-11F5-4155-B78F-0C499CA5E7D7}" type="presParOf" srcId="{A9B918F5-3927-4E9E-BABF-66E8344DFAB5}" destId="{CCCE7A9B-84E9-432D-80B2-3B5CAB8B9934}" srcOrd="1" destOrd="0" presId="urn:microsoft.com/office/officeart/2005/8/layout/hProcess9"/>
    <dgm:cxn modelId="{6667C8AD-1FA8-44F9-8B34-97DD985590D7}" type="presParOf" srcId="{CCCE7A9B-84E9-432D-80B2-3B5CAB8B9934}" destId="{7C51F68F-1709-4A28-A7D1-0F4D08F9D144}" srcOrd="0" destOrd="0" presId="urn:microsoft.com/office/officeart/2005/8/layout/hProcess9"/>
    <dgm:cxn modelId="{7E6BBC9A-F9A8-4C6B-A02B-33DDFE61B9C7}" type="presParOf" srcId="{CCCE7A9B-84E9-432D-80B2-3B5CAB8B9934}" destId="{B50CE548-AD23-4D2B-B360-038CA6C2DB5C}" srcOrd="1" destOrd="0" presId="urn:microsoft.com/office/officeart/2005/8/layout/hProcess9"/>
    <dgm:cxn modelId="{B63F99F5-1A2B-4E51-91D8-34E9C9160D5D}" type="presParOf" srcId="{CCCE7A9B-84E9-432D-80B2-3B5CAB8B9934}" destId="{4ADDBF3E-9AC7-4DD7-9A23-042BB19F53ED}" srcOrd="2" destOrd="0" presId="urn:microsoft.com/office/officeart/2005/8/layout/hProcess9"/>
    <dgm:cxn modelId="{3BCFCC96-8B27-46D7-8F71-2B43B4059C0D}" type="presParOf" srcId="{CCCE7A9B-84E9-432D-80B2-3B5CAB8B9934}" destId="{243310A8-F9B9-4652-9637-0D1DF3BEAB62}" srcOrd="3" destOrd="0" presId="urn:microsoft.com/office/officeart/2005/8/layout/hProcess9"/>
    <dgm:cxn modelId="{7157D59D-A01F-49F4-88F7-5F21FAE81455}" type="presParOf" srcId="{CCCE7A9B-84E9-432D-80B2-3B5CAB8B9934}" destId="{A65DCDF7-842E-4A9E-8855-1A6D7EAEEFF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0FEBDC89-CA5E-42C2-A142-60F72EE5F5C8}" type="doc">
      <dgm:prSet loTypeId="urn:microsoft.com/office/officeart/2005/8/layout/hProcess9" loCatId="process" qsTypeId="urn:microsoft.com/office/officeart/2005/8/quickstyle/simple1" qsCatId="simple" csTypeId="urn:microsoft.com/office/officeart/2005/8/colors/accent1_2" csCatId="accent1" phldr="1"/>
      <dgm:spPr/>
    </dgm:pt>
    <dgm:pt modelId="{B2AA727F-21C6-4968-A25F-1C1ADBD9C007}">
      <dgm:prSet phldrT="[Testo]"/>
      <dgm:spPr/>
      <dgm:t>
        <a:bodyPr/>
        <a:lstStyle/>
        <a:p>
          <a:r>
            <a:rPr lang="it-IT" dirty="0"/>
            <a:t>Regime di trasparenza</a:t>
          </a:r>
        </a:p>
      </dgm:t>
    </dgm:pt>
    <dgm:pt modelId="{F3EE7EBC-3EFD-4349-A43C-4C08C23173D8}" type="parTrans" cxnId="{B5B95A6B-2BE9-47E0-8A2A-32396DBCF8A6}">
      <dgm:prSet/>
      <dgm:spPr/>
      <dgm:t>
        <a:bodyPr/>
        <a:lstStyle/>
        <a:p>
          <a:endParaRPr lang="it-IT"/>
        </a:p>
      </dgm:t>
    </dgm:pt>
    <dgm:pt modelId="{A401CEEE-4D70-43B6-9F47-AF294128E97C}" type="sibTrans" cxnId="{B5B95A6B-2BE9-47E0-8A2A-32396DBCF8A6}">
      <dgm:prSet/>
      <dgm:spPr/>
      <dgm:t>
        <a:bodyPr/>
        <a:lstStyle/>
        <a:p>
          <a:endParaRPr lang="it-IT"/>
        </a:p>
      </dgm:t>
    </dgm:pt>
    <dgm:pt modelId="{A12CDF7D-CF03-4D8D-B2BB-1E76ADC97593}">
      <dgm:prSet phldrT="[Testo]"/>
      <dgm:spPr/>
      <dgm:t>
        <a:bodyPr/>
        <a:lstStyle/>
        <a:p>
          <a:r>
            <a:rPr lang="it-IT" dirty="0"/>
            <a:t>Nessuna distinzione tra distribuzione di riserve di utili o riserve di capitale</a:t>
          </a:r>
        </a:p>
      </dgm:t>
    </dgm:pt>
    <dgm:pt modelId="{5ECB2BBA-CBBB-433F-B619-7393EBB657DC}" type="parTrans" cxnId="{BC355842-7FFC-41CA-85A4-B78BEEEB13CD}">
      <dgm:prSet/>
      <dgm:spPr/>
      <dgm:t>
        <a:bodyPr/>
        <a:lstStyle/>
        <a:p>
          <a:endParaRPr lang="it-IT"/>
        </a:p>
      </dgm:t>
    </dgm:pt>
    <dgm:pt modelId="{CE481BEE-4E6D-46EB-AF95-66FCFDF6485A}" type="sibTrans" cxnId="{BC355842-7FFC-41CA-85A4-B78BEEEB13CD}">
      <dgm:prSet/>
      <dgm:spPr/>
      <dgm:t>
        <a:bodyPr/>
        <a:lstStyle/>
        <a:p>
          <a:endParaRPr lang="it-IT"/>
        </a:p>
      </dgm:t>
    </dgm:pt>
    <dgm:pt modelId="{D940840E-1B33-4FD1-80E6-BD2858B1B543}">
      <dgm:prSet phldrT="[Testo]"/>
      <dgm:spPr/>
      <dgm:t>
        <a:bodyPr/>
        <a:lstStyle/>
        <a:p>
          <a:r>
            <a:rPr lang="it-IT" dirty="0"/>
            <a:t>Il pagamento dell’imposta sostitutiva libera il socio da ogni tassazione</a:t>
          </a:r>
        </a:p>
      </dgm:t>
    </dgm:pt>
    <dgm:pt modelId="{171716F5-047E-4F99-8095-0D28424A102B}" type="parTrans" cxnId="{ECF77B8A-DB96-4E35-96D8-46559C63763E}">
      <dgm:prSet/>
      <dgm:spPr/>
      <dgm:t>
        <a:bodyPr/>
        <a:lstStyle/>
        <a:p>
          <a:endParaRPr lang="it-IT"/>
        </a:p>
      </dgm:t>
    </dgm:pt>
    <dgm:pt modelId="{0549B490-B4DF-4D07-B0B6-9328C3D157C1}" type="sibTrans" cxnId="{ECF77B8A-DB96-4E35-96D8-46559C63763E}">
      <dgm:prSet/>
      <dgm:spPr/>
      <dgm:t>
        <a:bodyPr/>
        <a:lstStyle/>
        <a:p>
          <a:endParaRPr lang="it-IT"/>
        </a:p>
      </dgm:t>
    </dgm:pt>
    <dgm:pt modelId="{17997E69-14FF-4293-963D-1B0856898251}" type="pres">
      <dgm:prSet presAssocID="{0FEBDC89-CA5E-42C2-A142-60F72EE5F5C8}" presName="CompostProcess" presStyleCnt="0">
        <dgm:presLayoutVars>
          <dgm:dir/>
          <dgm:resizeHandles val="exact"/>
        </dgm:presLayoutVars>
      </dgm:prSet>
      <dgm:spPr/>
    </dgm:pt>
    <dgm:pt modelId="{38B4C81C-1F17-41D0-99E1-F8542AC5E36A}" type="pres">
      <dgm:prSet presAssocID="{0FEBDC89-CA5E-42C2-A142-60F72EE5F5C8}" presName="arrow" presStyleLbl="bgShp" presStyleIdx="0" presStyleCnt="1"/>
      <dgm:spPr/>
    </dgm:pt>
    <dgm:pt modelId="{4DD4A3DC-C212-4B9C-8FBC-D4EA48EA381D}" type="pres">
      <dgm:prSet presAssocID="{0FEBDC89-CA5E-42C2-A142-60F72EE5F5C8}" presName="linearProcess" presStyleCnt="0"/>
      <dgm:spPr/>
    </dgm:pt>
    <dgm:pt modelId="{5C17884D-A49E-480D-AA93-6D010D685EAB}" type="pres">
      <dgm:prSet presAssocID="{B2AA727F-21C6-4968-A25F-1C1ADBD9C007}" presName="textNode" presStyleLbl="node1" presStyleIdx="0" presStyleCnt="3">
        <dgm:presLayoutVars>
          <dgm:bulletEnabled val="1"/>
        </dgm:presLayoutVars>
      </dgm:prSet>
      <dgm:spPr/>
    </dgm:pt>
    <dgm:pt modelId="{23812065-10EB-4704-807B-D100A918D693}" type="pres">
      <dgm:prSet presAssocID="{A401CEEE-4D70-43B6-9F47-AF294128E97C}" presName="sibTrans" presStyleCnt="0"/>
      <dgm:spPr/>
    </dgm:pt>
    <dgm:pt modelId="{30C11D9E-418B-4065-A4E4-1D07647A5E75}" type="pres">
      <dgm:prSet presAssocID="{A12CDF7D-CF03-4D8D-B2BB-1E76ADC97593}" presName="textNode" presStyleLbl="node1" presStyleIdx="1" presStyleCnt="3">
        <dgm:presLayoutVars>
          <dgm:bulletEnabled val="1"/>
        </dgm:presLayoutVars>
      </dgm:prSet>
      <dgm:spPr/>
    </dgm:pt>
    <dgm:pt modelId="{E4219014-1E39-471A-B797-FB9485004D86}" type="pres">
      <dgm:prSet presAssocID="{CE481BEE-4E6D-46EB-AF95-66FCFDF6485A}" presName="sibTrans" presStyleCnt="0"/>
      <dgm:spPr/>
    </dgm:pt>
    <dgm:pt modelId="{CD6EE914-2129-40A3-8C83-37CB886E1F8E}" type="pres">
      <dgm:prSet presAssocID="{D940840E-1B33-4FD1-80E6-BD2858B1B543}" presName="textNode" presStyleLbl="node1" presStyleIdx="2" presStyleCnt="3">
        <dgm:presLayoutVars>
          <dgm:bulletEnabled val="1"/>
        </dgm:presLayoutVars>
      </dgm:prSet>
      <dgm:spPr/>
    </dgm:pt>
  </dgm:ptLst>
  <dgm:cxnLst>
    <dgm:cxn modelId="{F9A8C616-B6E6-4949-BC40-FCF734DD1274}" type="presOf" srcId="{D940840E-1B33-4FD1-80E6-BD2858B1B543}" destId="{CD6EE914-2129-40A3-8C83-37CB886E1F8E}" srcOrd="0" destOrd="0" presId="urn:microsoft.com/office/officeart/2005/8/layout/hProcess9"/>
    <dgm:cxn modelId="{0661B72D-9AF1-4FAC-8EA2-A86351297DE4}" type="presOf" srcId="{0FEBDC89-CA5E-42C2-A142-60F72EE5F5C8}" destId="{17997E69-14FF-4293-963D-1B0856898251}" srcOrd="0" destOrd="0" presId="urn:microsoft.com/office/officeart/2005/8/layout/hProcess9"/>
    <dgm:cxn modelId="{EE3FE360-F052-42B4-9101-E98BAF431F89}" type="presOf" srcId="{A12CDF7D-CF03-4D8D-B2BB-1E76ADC97593}" destId="{30C11D9E-418B-4065-A4E4-1D07647A5E75}" srcOrd="0" destOrd="0" presId="urn:microsoft.com/office/officeart/2005/8/layout/hProcess9"/>
    <dgm:cxn modelId="{BC355842-7FFC-41CA-85A4-B78BEEEB13CD}" srcId="{0FEBDC89-CA5E-42C2-A142-60F72EE5F5C8}" destId="{A12CDF7D-CF03-4D8D-B2BB-1E76ADC97593}" srcOrd="1" destOrd="0" parTransId="{5ECB2BBA-CBBB-433F-B619-7393EBB657DC}" sibTransId="{CE481BEE-4E6D-46EB-AF95-66FCFDF6485A}"/>
    <dgm:cxn modelId="{B5B95A6B-2BE9-47E0-8A2A-32396DBCF8A6}" srcId="{0FEBDC89-CA5E-42C2-A142-60F72EE5F5C8}" destId="{B2AA727F-21C6-4968-A25F-1C1ADBD9C007}" srcOrd="0" destOrd="0" parTransId="{F3EE7EBC-3EFD-4349-A43C-4C08C23173D8}" sibTransId="{A401CEEE-4D70-43B6-9F47-AF294128E97C}"/>
    <dgm:cxn modelId="{C723627D-23A4-4151-869F-7030426FF651}" type="presOf" srcId="{B2AA727F-21C6-4968-A25F-1C1ADBD9C007}" destId="{5C17884D-A49E-480D-AA93-6D010D685EAB}" srcOrd="0" destOrd="0" presId="urn:microsoft.com/office/officeart/2005/8/layout/hProcess9"/>
    <dgm:cxn modelId="{ECF77B8A-DB96-4E35-96D8-46559C63763E}" srcId="{0FEBDC89-CA5E-42C2-A142-60F72EE5F5C8}" destId="{D940840E-1B33-4FD1-80E6-BD2858B1B543}" srcOrd="2" destOrd="0" parTransId="{171716F5-047E-4F99-8095-0D28424A102B}" sibTransId="{0549B490-B4DF-4D07-B0B6-9328C3D157C1}"/>
    <dgm:cxn modelId="{423B93CC-E7BB-495F-82B6-0D2FCF6F57A6}" type="presParOf" srcId="{17997E69-14FF-4293-963D-1B0856898251}" destId="{38B4C81C-1F17-41D0-99E1-F8542AC5E36A}" srcOrd="0" destOrd="0" presId="urn:microsoft.com/office/officeart/2005/8/layout/hProcess9"/>
    <dgm:cxn modelId="{9B8BA5D8-2DFE-4B5D-9D2A-B1D75319EA83}" type="presParOf" srcId="{17997E69-14FF-4293-963D-1B0856898251}" destId="{4DD4A3DC-C212-4B9C-8FBC-D4EA48EA381D}" srcOrd="1" destOrd="0" presId="urn:microsoft.com/office/officeart/2005/8/layout/hProcess9"/>
    <dgm:cxn modelId="{F7674961-58E9-4265-B64F-65DB172A964D}" type="presParOf" srcId="{4DD4A3DC-C212-4B9C-8FBC-D4EA48EA381D}" destId="{5C17884D-A49E-480D-AA93-6D010D685EAB}" srcOrd="0" destOrd="0" presId="urn:microsoft.com/office/officeart/2005/8/layout/hProcess9"/>
    <dgm:cxn modelId="{5411C838-D220-443E-A39A-E6B1145FB6B9}" type="presParOf" srcId="{4DD4A3DC-C212-4B9C-8FBC-D4EA48EA381D}" destId="{23812065-10EB-4704-807B-D100A918D693}" srcOrd="1" destOrd="0" presId="urn:microsoft.com/office/officeart/2005/8/layout/hProcess9"/>
    <dgm:cxn modelId="{68FB60B5-9BC5-4539-AF09-182C1973EE62}" type="presParOf" srcId="{4DD4A3DC-C212-4B9C-8FBC-D4EA48EA381D}" destId="{30C11D9E-418B-4065-A4E4-1D07647A5E75}" srcOrd="2" destOrd="0" presId="urn:microsoft.com/office/officeart/2005/8/layout/hProcess9"/>
    <dgm:cxn modelId="{12E10FE5-3DA2-44F2-B896-062B700BA0D5}" type="presParOf" srcId="{4DD4A3DC-C212-4B9C-8FBC-D4EA48EA381D}" destId="{E4219014-1E39-471A-B797-FB9485004D86}" srcOrd="3" destOrd="0" presId="urn:microsoft.com/office/officeart/2005/8/layout/hProcess9"/>
    <dgm:cxn modelId="{9BF46F1C-DE6A-4E36-9D5C-75305FBD3B66}" type="presParOf" srcId="{4DD4A3DC-C212-4B9C-8FBC-D4EA48EA381D}" destId="{CD6EE914-2129-40A3-8C83-37CB886E1F8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7DA71CE-DCD6-467D-B440-A1898E49BB2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D3258154-9623-45B1-8158-C37CCE6D75C1}">
      <dgm:prSet phldrT="[Testo]"/>
      <dgm:spPr/>
      <dgm:t>
        <a:bodyPr/>
        <a:lstStyle/>
        <a:p>
          <a:r>
            <a:rPr lang="it-IT" dirty="0"/>
            <a:t>Non danno mai luogo a distribuzione di dividendi</a:t>
          </a:r>
        </a:p>
      </dgm:t>
    </dgm:pt>
    <dgm:pt modelId="{8DD665C2-CBA1-49B8-8146-A18EFE253490}" type="parTrans" cxnId="{5E296ECB-EA5B-4439-8394-FE27B3DB4B47}">
      <dgm:prSet/>
      <dgm:spPr/>
      <dgm:t>
        <a:bodyPr/>
        <a:lstStyle/>
        <a:p>
          <a:endParaRPr lang="it-IT"/>
        </a:p>
      </dgm:t>
    </dgm:pt>
    <dgm:pt modelId="{B7323F6E-6677-40C3-B975-BC0D46F559A6}" type="sibTrans" cxnId="{5E296ECB-EA5B-4439-8394-FE27B3DB4B47}">
      <dgm:prSet/>
      <dgm:spPr/>
      <dgm:t>
        <a:bodyPr/>
        <a:lstStyle/>
        <a:p>
          <a:endParaRPr lang="it-IT"/>
        </a:p>
      </dgm:t>
    </dgm:pt>
    <dgm:pt modelId="{6AEA0031-DA31-4978-983A-BFC6C38EDC5D}">
      <dgm:prSet phldrT="[Testo]"/>
      <dgm:spPr/>
      <dgm:t>
        <a:bodyPr/>
        <a:lstStyle/>
        <a:p>
          <a:r>
            <a:rPr lang="it-IT" dirty="0"/>
            <a:t>Tassazione ai fini delle IIDD della società cedente</a:t>
          </a:r>
        </a:p>
      </dgm:t>
    </dgm:pt>
    <dgm:pt modelId="{2E86731C-CFF9-4023-8181-CD2CAD577165}" type="parTrans" cxnId="{87AD261D-C7CF-477A-A33B-D5B05AC90D3C}">
      <dgm:prSet/>
      <dgm:spPr/>
      <dgm:t>
        <a:bodyPr/>
        <a:lstStyle/>
        <a:p>
          <a:endParaRPr lang="it-IT"/>
        </a:p>
      </dgm:t>
    </dgm:pt>
    <dgm:pt modelId="{6691B547-C6B3-436B-B61B-64110359EDDE}" type="sibTrans" cxnId="{87AD261D-C7CF-477A-A33B-D5B05AC90D3C}">
      <dgm:prSet/>
      <dgm:spPr/>
      <dgm:t>
        <a:bodyPr/>
        <a:lstStyle/>
        <a:p>
          <a:endParaRPr lang="it-IT"/>
        </a:p>
      </dgm:t>
    </dgm:pt>
    <dgm:pt modelId="{3FF81E01-CAAC-4A7C-BF57-EA4895577E7D}">
      <dgm:prSet phldrT="[Testo]"/>
      <dgm:spPr/>
      <dgm:t>
        <a:bodyPr/>
        <a:lstStyle/>
        <a:p>
          <a:r>
            <a:rPr lang="it-IT" dirty="0"/>
            <a:t>L’applicazione dell’imposta sostitutiva</a:t>
          </a:r>
        </a:p>
      </dgm:t>
    </dgm:pt>
    <dgm:pt modelId="{A9FE80DF-74AA-441F-BF6B-74951D4508C0}" type="parTrans" cxnId="{AFE8556E-3E01-49D7-880E-3F783C5CD739}">
      <dgm:prSet/>
      <dgm:spPr/>
      <dgm:t>
        <a:bodyPr/>
        <a:lstStyle/>
        <a:p>
          <a:endParaRPr lang="it-IT"/>
        </a:p>
      </dgm:t>
    </dgm:pt>
    <dgm:pt modelId="{BA56E2F9-39B8-4EE0-9464-3AC1A6CB5653}" type="sibTrans" cxnId="{AFE8556E-3E01-49D7-880E-3F783C5CD739}">
      <dgm:prSet/>
      <dgm:spPr/>
      <dgm:t>
        <a:bodyPr/>
        <a:lstStyle/>
        <a:p>
          <a:endParaRPr lang="it-IT"/>
        </a:p>
      </dgm:t>
    </dgm:pt>
    <dgm:pt modelId="{02C44731-0FCF-4D9B-8E96-A74FC276AACE}" type="pres">
      <dgm:prSet presAssocID="{97DA71CE-DCD6-467D-B440-A1898E49BB26}" presName="CompostProcess" presStyleCnt="0">
        <dgm:presLayoutVars>
          <dgm:dir/>
          <dgm:resizeHandles val="exact"/>
        </dgm:presLayoutVars>
      </dgm:prSet>
      <dgm:spPr/>
    </dgm:pt>
    <dgm:pt modelId="{6BEE7552-94AA-4273-AFB0-66C72BE0D393}" type="pres">
      <dgm:prSet presAssocID="{97DA71CE-DCD6-467D-B440-A1898E49BB26}" presName="arrow" presStyleLbl="bgShp" presStyleIdx="0" presStyleCnt="1" custLinFactNeighborX="367" custLinFactNeighborY="229"/>
      <dgm:spPr/>
    </dgm:pt>
    <dgm:pt modelId="{8B4EF878-3C56-4096-ACE8-C0C32831694F}" type="pres">
      <dgm:prSet presAssocID="{97DA71CE-DCD6-467D-B440-A1898E49BB26}" presName="linearProcess" presStyleCnt="0"/>
      <dgm:spPr/>
    </dgm:pt>
    <dgm:pt modelId="{146B18FE-6950-4AAD-96EC-2B08CBAB0750}" type="pres">
      <dgm:prSet presAssocID="{D3258154-9623-45B1-8158-C37CCE6D75C1}" presName="textNode" presStyleLbl="node1" presStyleIdx="0" presStyleCnt="3">
        <dgm:presLayoutVars>
          <dgm:bulletEnabled val="1"/>
        </dgm:presLayoutVars>
      </dgm:prSet>
      <dgm:spPr/>
    </dgm:pt>
    <dgm:pt modelId="{5E57E2BF-AB76-4686-B711-09C39F02DD58}" type="pres">
      <dgm:prSet presAssocID="{B7323F6E-6677-40C3-B975-BC0D46F559A6}" presName="sibTrans" presStyleCnt="0"/>
      <dgm:spPr/>
    </dgm:pt>
    <dgm:pt modelId="{3F25400C-03B3-469D-8FD1-F7D2D811D257}" type="pres">
      <dgm:prSet presAssocID="{6AEA0031-DA31-4978-983A-BFC6C38EDC5D}" presName="textNode" presStyleLbl="node1" presStyleIdx="1" presStyleCnt="3">
        <dgm:presLayoutVars>
          <dgm:bulletEnabled val="1"/>
        </dgm:presLayoutVars>
      </dgm:prSet>
      <dgm:spPr/>
    </dgm:pt>
    <dgm:pt modelId="{46C17B51-E697-4DFB-83DC-64EA2A29FEAA}" type="pres">
      <dgm:prSet presAssocID="{6691B547-C6B3-436B-B61B-64110359EDDE}" presName="sibTrans" presStyleCnt="0"/>
      <dgm:spPr/>
    </dgm:pt>
    <dgm:pt modelId="{3AC94DC5-55F2-42AC-B870-B3DB36B565DF}" type="pres">
      <dgm:prSet presAssocID="{3FF81E01-CAAC-4A7C-BF57-EA4895577E7D}" presName="textNode" presStyleLbl="node1" presStyleIdx="2" presStyleCnt="3">
        <dgm:presLayoutVars>
          <dgm:bulletEnabled val="1"/>
        </dgm:presLayoutVars>
      </dgm:prSet>
      <dgm:spPr/>
    </dgm:pt>
  </dgm:ptLst>
  <dgm:cxnLst>
    <dgm:cxn modelId="{87AD261D-C7CF-477A-A33B-D5B05AC90D3C}" srcId="{97DA71CE-DCD6-467D-B440-A1898E49BB26}" destId="{6AEA0031-DA31-4978-983A-BFC6C38EDC5D}" srcOrd="1" destOrd="0" parTransId="{2E86731C-CFF9-4023-8181-CD2CAD577165}" sibTransId="{6691B547-C6B3-436B-B61B-64110359EDDE}"/>
    <dgm:cxn modelId="{A6766B27-975D-417D-B5F5-0A9CF9608776}" type="presOf" srcId="{D3258154-9623-45B1-8158-C37CCE6D75C1}" destId="{146B18FE-6950-4AAD-96EC-2B08CBAB0750}" srcOrd="0" destOrd="0" presId="urn:microsoft.com/office/officeart/2005/8/layout/hProcess9"/>
    <dgm:cxn modelId="{576C9342-C90A-4B23-8B63-BA515D3D6DA1}" type="presOf" srcId="{97DA71CE-DCD6-467D-B440-A1898E49BB26}" destId="{02C44731-0FCF-4D9B-8E96-A74FC276AACE}" srcOrd="0" destOrd="0" presId="urn:microsoft.com/office/officeart/2005/8/layout/hProcess9"/>
    <dgm:cxn modelId="{43694D69-811C-4465-B524-C37A0F57D03C}" type="presOf" srcId="{3FF81E01-CAAC-4A7C-BF57-EA4895577E7D}" destId="{3AC94DC5-55F2-42AC-B870-B3DB36B565DF}" srcOrd="0" destOrd="0" presId="urn:microsoft.com/office/officeart/2005/8/layout/hProcess9"/>
    <dgm:cxn modelId="{AFE8556E-3E01-49D7-880E-3F783C5CD739}" srcId="{97DA71CE-DCD6-467D-B440-A1898E49BB26}" destId="{3FF81E01-CAAC-4A7C-BF57-EA4895577E7D}" srcOrd="2" destOrd="0" parTransId="{A9FE80DF-74AA-441F-BF6B-74951D4508C0}" sibTransId="{BA56E2F9-39B8-4EE0-9464-3AC1A6CB5653}"/>
    <dgm:cxn modelId="{1256C196-6DE6-4B14-96BA-E2AEC3DD2843}" type="presOf" srcId="{6AEA0031-DA31-4978-983A-BFC6C38EDC5D}" destId="{3F25400C-03B3-469D-8FD1-F7D2D811D257}" srcOrd="0" destOrd="0" presId="urn:microsoft.com/office/officeart/2005/8/layout/hProcess9"/>
    <dgm:cxn modelId="{5E296ECB-EA5B-4439-8394-FE27B3DB4B47}" srcId="{97DA71CE-DCD6-467D-B440-A1898E49BB26}" destId="{D3258154-9623-45B1-8158-C37CCE6D75C1}" srcOrd="0" destOrd="0" parTransId="{8DD665C2-CBA1-49B8-8146-A18EFE253490}" sibTransId="{B7323F6E-6677-40C3-B975-BC0D46F559A6}"/>
    <dgm:cxn modelId="{5DA32E31-83DD-488D-BE45-2E05B7538F8B}" type="presParOf" srcId="{02C44731-0FCF-4D9B-8E96-A74FC276AACE}" destId="{6BEE7552-94AA-4273-AFB0-66C72BE0D393}" srcOrd="0" destOrd="0" presId="urn:microsoft.com/office/officeart/2005/8/layout/hProcess9"/>
    <dgm:cxn modelId="{574E2561-34C8-41D4-9E69-A16370ABA077}" type="presParOf" srcId="{02C44731-0FCF-4D9B-8E96-A74FC276AACE}" destId="{8B4EF878-3C56-4096-ACE8-C0C32831694F}" srcOrd="1" destOrd="0" presId="urn:microsoft.com/office/officeart/2005/8/layout/hProcess9"/>
    <dgm:cxn modelId="{F3892584-1970-4FDF-BD6C-1AF5C0384EB1}" type="presParOf" srcId="{8B4EF878-3C56-4096-ACE8-C0C32831694F}" destId="{146B18FE-6950-4AAD-96EC-2B08CBAB0750}" srcOrd="0" destOrd="0" presId="urn:microsoft.com/office/officeart/2005/8/layout/hProcess9"/>
    <dgm:cxn modelId="{657134EF-5793-4FDC-B08B-490B41A992B0}" type="presParOf" srcId="{8B4EF878-3C56-4096-ACE8-C0C32831694F}" destId="{5E57E2BF-AB76-4686-B711-09C39F02DD58}" srcOrd="1" destOrd="0" presId="urn:microsoft.com/office/officeart/2005/8/layout/hProcess9"/>
    <dgm:cxn modelId="{7EF9D915-8F09-4BFE-9A7A-9A85AE42CD6D}" type="presParOf" srcId="{8B4EF878-3C56-4096-ACE8-C0C32831694F}" destId="{3F25400C-03B3-469D-8FD1-F7D2D811D257}" srcOrd="2" destOrd="0" presId="urn:microsoft.com/office/officeart/2005/8/layout/hProcess9"/>
    <dgm:cxn modelId="{7FAECFC1-0F11-4F7F-8DE2-FD8C4BCCB81B}" type="presParOf" srcId="{8B4EF878-3C56-4096-ACE8-C0C32831694F}" destId="{46C17B51-E697-4DFB-83DC-64EA2A29FEAA}" srcOrd="3" destOrd="0" presId="urn:microsoft.com/office/officeart/2005/8/layout/hProcess9"/>
    <dgm:cxn modelId="{EBD80945-53C8-49DB-A213-070A43E52788}" type="presParOf" srcId="{8B4EF878-3C56-4096-ACE8-C0C32831694F}" destId="{3AC94DC5-55F2-42AC-B870-B3DB36B565D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32D45C-5502-4FA6-A8F4-8025CB87151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81ED057A-B615-4058-AC06-C608B253FAD1}">
      <dgm:prSet phldrT="[Testo]"/>
      <dgm:spPr/>
      <dgm:t>
        <a:bodyPr/>
        <a:lstStyle/>
        <a:p>
          <a:r>
            <a:rPr lang="it-IT" dirty="0"/>
            <a:t>E’ possibile affrancare le riserve che assunto la qualifica di</a:t>
          </a:r>
        </a:p>
      </dgm:t>
    </dgm:pt>
    <dgm:pt modelId="{AB5385E7-FF73-43DE-A8C3-5A55553ADDE8}" type="parTrans" cxnId="{D54A4827-DDD0-4D60-8037-483DC52EA638}">
      <dgm:prSet/>
      <dgm:spPr/>
      <dgm:t>
        <a:bodyPr/>
        <a:lstStyle/>
        <a:p>
          <a:endParaRPr lang="it-IT"/>
        </a:p>
      </dgm:t>
    </dgm:pt>
    <dgm:pt modelId="{3DF34FB6-708B-4F4A-9BB7-660CB91E595D}" type="sibTrans" cxnId="{D54A4827-DDD0-4D60-8037-483DC52EA638}">
      <dgm:prSet/>
      <dgm:spPr/>
      <dgm:t>
        <a:bodyPr/>
        <a:lstStyle/>
        <a:p>
          <a:endParaRPr lang="it-IT"/>
        </a:p>
      </dgm:t>
    </dgm:pt>
    <dgm:pt modelId="{7D04F2F7-3E78-45D5-921B-AA168E5ABDF1}">
      <dgm:prSet phldrT="[Testo]"/>
      <dgm:spPr/>
      <dgm:t>
        <a:bodyPr/>
        <a:lstStyle/>
        <a:p>
          <a:r>
            <a:rPr lang="it-IT" dirty="0"/>
            <a:t>RISERVE IN SOSPENSIONE D’IMPOSTA</a:t>
          </a:r>
        </a:p>
      </dgm:t>
    </dgm:pt>
    <dgm:pt modelId="{E2A9937B-C798-48A8-975B-8CEB5275811B}" type="parTrans" cxnId="{7237F5A2-584D-4F24-8370-B07AD5E292A1}">
      <dgm:prSet/>
      <dgm:spPr/>
      <dgm:t>
        <a:bodyPr/>
        <a:lstStyle/>
        <a:p>
          <a:endParaRPr lang="it-IT"/>
        </a:p>
      </dgm:t>
    </dgm:pt>
    <dgm:pt modelId="{057F6E77-D3A2-42AB-8A8A-E90AB4F2CF43}" type="sibTrans" cxnId="{7237F5A2-584D-4F24-8370-B07AD5E292A1}">
      <dgm:prSet/>
      <dgm:spPr/>
      <dgm:t>
        <a:bodyPr/>
        <a:lstStyle/>
        <a:p>
          <a:endParaRPr lang="it-IT"/>
        </a:p>
      </dgm:t>
    </dgm:pt>
    <dgm:pt modelId="{48EEFCC9-217B-495B-A040-F577F69F9914}">
      <dgm:prSet phldrT="[Testo]"/>
      <dgm:spPr/>
      <dgm:t>
        <a:bodyPr/>
        <a:lstStyle/>
        <a:p>
          <a:r>
            <a:rPr lang="it-IT" dirty="0"/>
            <a:t>ossia collegate al pagamento di un’imposta sostitutiva delle imposte sui redditi o dell’Irap</a:t>
          </a:r>
        </a:p>
      </dgm:t>
    </dgm:pt>
    <dgm:pt modelId="{C7D6A142-A704-4461-A24C-FF7C8D3C6BEA}" type="parTrans" cxnId="{D49C514A-1559-447A-A521-9CC294F448A0}">
      <dgm:prSet/>
      <dgm:spPr/>
      <dgm:t>
        <a:bodyPr/>
        <a:lstStyle/>
        <a:p>
          <a:endParaRPr lang="it-IT"/>
        </a:p>
      </dgm:t>
    </dgm:pt>
    <dgm:pt modelId="{2B8AE9A3-24B9-4170-A3AA-F9F02B392F46}" type="sibTrans" cxnId="{D49C514A-1559-447A-A521-9CC294F448A0}">
      <dgm:prSet/>
      <dgm:spPr/>
      <dgm:t>
        <a:bodyPr/>
        <a:lstStyle/>
        <a:p>
          <a:endParaRPr lang="it-IT"/>
        </a:p>
      </dgm:t>
    </dgm:pt>
    <dgm:pt modelId="{FB067DF4-88C1-4295-B9E4-6F8937EEE70E}" type="pres">
      <dgm:prSet presAssocID="{8F32D45C-5502-4FA6-A8F4-8025CB871516}" presName="outerComposite" presStyleCnt="0">
        <dgm:presLayoutVars>
          <dgm:chMax val="5"/>
          <dgm:dir/>
          <dgm:resizeHandles val="exact"/>
        </dgm:presLayoutVars>
      </dgm:prSet>
      <dgm:spPr/>
    </dgm:pt>
    <dgm:pt modelId="{22837E86-122C-4CCE-B3EC-421E719890EF}" type="pres">
      <dgm:prSet presAssocID="{8F32D45C-5502-4FA6-A8F4-8025CB871516}" presName="dummyMaxCanvas" presStyleCnt="0">
        <dgm:presLayoutVars/>
      </dgm:prSet>
      <dgm:spPr/>
    </dgm:pt>
    <dgm:pt modelId="{2A910073-6239-480A-B741-6D299C104CFC}" type="pres">
      <dgm:prSet presAssocID="{8F32D45C-5502-4FA6-A8F4-8025CB871516}" presName="ThreeNodes_1" presStyleLbl="node1" presStyleIdx="0" presStyleCnt="3">
        <dgm:presLayoutVars>
          <dgm:bulletEnabled val="1"/>
        </dgm:presLayoutVars>
      </dgm:prSet>
      <dgm:spPr/>
    </dgm:pt>
    <dgm:pt modelId="{BCB25481-1289-4659-9207-CC972D3BB771}" type="pres">
      <dgm:prSet presAssocID="{8F32D45C-5502-4FA6-A8F4-8025CB871516}" presName="ThreeNodes_2" presStyleLbl="node1" presStyleIdx="1" presStyleCnt="3">
        <dgm:presLayoutVars>
          <dgm:bulletEnabled val="1"/>
        </dgm:presLayoutVars>
      </dgm:prSet>
      <dgm:spPr/>
    </dgm:pt>
    <dgm:pt modelId="{56C550F5-0F2D-4678-8430-A9CFE4F15856}" type="pres">
      <dgm:prSet presAssocID="{8F32D45C-5502-4FA6-A8F4-8025CB871516}" presName="ThreeNodes_3" presStyleLbl="node1" presStyleIdx="2" presStyleCnt="3">
        <dgm:presLayoutVars>
          <dgm:bulletEnabled val="1"/>
        </dgm:presLayoutVars>
      </dgm:prSet>
      <dgm:spPr/>
    </dgm:pt>
    <dgm:pt modelId="{4D9FCDC5-18E6-4EFB-A52A-333B29E3235A}" type="pres">
      <dgm:prSet presAssocID="{8F32D45C-5502-4FA6-A8F4-8025CB871516}" presName="ThreeConn_1-2" presStyleLbl="fgAccFollowNode1" presStyleIdx="0" presStyleCnt="2">
        <dgm:presLayoutVars>
          <dgm:bulletEnabled val="1"/>
        </dgm:presLayoutVars>
      </dgm:prSet>
      <dgm:spPr/>
    </dgm:pt>
    <dgm:pt modelId="{2E7093CE-519A-4AD6-A654-9939925E21A7}" type="pres">
      <dgm:prSet presAssocID="{8F32D45C-5502-4FA6-A8F4-8025CB871516}" presName="ThreeConn_2-3" presStyleLbl="fgAccFollowNode1" presStyleIdx="1" presStyleCnt="2">
        <dgm:presLayoutVars>
          <dgm:bulletEnabled val="1"/>
        </dgm:presLayoutVars>
      </dgm:prSet>
      <dgm:spPr/>
    </dgm:pt>
    <dgm:pt modelId="{182EA738-C141-446B-86E8-4CDE0C87629D}" type="pres">
      <dgm:prSet presAssocID="{8F32D45C-5502-4FA6-A8F4-8025CB871516}" presName="ThreeNodes_1_text" presStyleLbl="node1" presStyleIdx="2" presStyleCnt="3">
        <dgm:presLayoutVars>
          <dgm:bulletEnabled val="1"/>
        </dgm:presLayoutVars>
      </dgm:prSet>
      <dgm:spPr/>
    </dgm:pt>
    <dgm:pt modelId="{283CF30B-9A00-4F7B-931F-6B9BBED14ADC}" type="pres">
      <dgm:prSet presAssocID="{8F32D45C-5502-4FA6-A8F4-8025CB871516}" presName="ThreeNodes_2_text" presStyleLbl="node1" presStyleIdx="2" presStyleCnt="3">
        <dgm:presLayoutVars>
          <dgm:bulletEnabled val="1"/>
        </dgm:presLayoutVars>
      </dgm:prSet>
      <dgm:spPr/>
    </dgm:pt>
    <dgm:pt modelId="{62E98393-3901-4732-AA63-98835DD3FB87}" type="pres">
      <dgm:prSet presAssocID="{8F32D45C-5502-4FA6-A8F4-8025CB871516}" presName="ThreeNodes_3_text" presStyleLbl="node1" presStyleIdx="2" presStyleCnt="3">
        <dgm:presLayoutVars>
          <dgm:bulletEnabled val="1"/>
        </dgm:presLayoutVars>
      </dgm:prSet>
      <dgm:spPr/>
    </dgm:pt>
  </dgm:ptLst>
  <dgm:cxnLst>
    <dgm:cxn modelId="{D54A4827-DDD0-4D60-8037-483DC52EA638}" srcId="{8F32D45C-5502-4FA6-A8F4-8025CB871516}" destId="{81ED057A-B615-4058-AC06-C608B253FAD1}" srcOrd="0" destOrd="0" parTransId="{AB5385E7-FF73-43DE-A8C3-5A55553ADDE8}" sibTransId="{3DF34FB6-708B-4F4A-9BB7-660CB91E595D}"/>
    <dgm:cxn modelId="{C29A5428-A0C0-47C1-B372-C8E0E3164544}" type="presOf" srcId="{3DF34FB6-708B-4F4A-9BB7-660CB91E595D}" destId="{4D9FCDC5-18E6-4EFB-A52A-333B29E3235A}" srcOrd="0" destOrd="0" presId="urn:microsoft.com/office/officeart/2005/8/layout/vProcess5"/>
    <dgm:cxn modelId="{68C56441-E483-4A97-8324-A84DE68691CF}" type="presOf" srcId="{057F6E77-D3A2-42AB-8A8A-E90AB4F2CF43}" destId="{2E7093CE-519A-4AD6-A654-9939925E21A7}" srcOrd="0" destOrd="0" presId="urn:microsoft.com/office/officeart/2005/8/layout/vProcess5"/>
    <dgm:cxn modelId="{C6C64762-660B-485E-B391-F6C5E4AC4034}" type="presOf" srcId="{7D04F2F7-3E78-45D5-921B-AA168E5ABDF1}" destId="{BCB25481-1289-4659-9207-CC972D3BB771}" srcOrd="0" destOrd="0" presId="urn:microsoft.com/office/officeart/2005/8/layout/vProcess5"/>
    <dgm:cxn modelId="{DD098A44-AA32-4D31-AF0A-57530EC14074}" type="presOf" srcId="{48EEFCC9-217B-495B-A040-F577F69F9914}" destId="{56C550F5-0F2D-4678-8430-A9CFE4F15856}" srcOrd="0" destOrd="0" presId="urn:microsoft.com/office/officeart/2005/8/layout/vProcess5"/>
    <dgm:cxn modelId="{D49C514A-1559-447A-A521-9CC294F448A0}" srcId="{8F32D45C-5502-4FA6-A8F4-8025CB871516}" destId="{48EEFCC9-217B-495B-A040-F577F69F9914}" srcOrd="2" destOrd="0" parTransId="{C7D6A142-A704-4461-A24C-FF7C8D3C6BEA}" sibTransId="{2B8AE9A3-24B9-4170-A3AA-F9F02B392F46}"/>
    <dgm:cxn modelId="{CE9FF76A-3479-4F9B-AC27-3FF093EC1A0C}" type="presOf" srcId="{7D04F2F7-3E78-45D5-921B-AA168E5ABDF1}" destId="{283CF30B-9A00-4F7B-931F-6B9BBED14ADC}" srcOrd="1" destOrd="0" presId="urn:microsoft.com/office/officeart/2005/8/layout/vProcess5"/>
    <dgm:cxn modelId="{6FA2C675-D415-4047-B050-113416389FC2}" type="presOf" srcId="{8F32D45C-5502-4FA6-A8F4-8025CB871516}" destId="{FB067DF4-88C1-4295-B9E4-6F8937EEE70E}" srcOrd="0" destOrd="0" presId="urn:microsoft.com/office/officeart/2005/8/layout/vProcess5"/>
    <dgm:cxn modelId="{7237F5A2-584D-4F24-8370-B07AD5E292A1}" srcId="{8F32D45C-5502-4FA6-A8F4-8025CB871516}" destId="{7D04F2F7-3E78-45D5-921B-AA168E5ABDF1}" srcOrd="1" destOrd="0" parTransId="{E2A9937B-C798-48A8-975B-8CEB5275811B}" sibTransId="{057F6E77-D3A2-42AB-8A8A-E90AB4F2CF43}"/>
    <dgm:cxn modelId="{5BB0D8A8-3327-4848-8E92-57676DF6D57C}" type="presOf" srcId="{81ED057A-B615-4058-AC06-C608B253FAD1}" destId="{2A910073-6239-480A-B741-6D299C104CFC}" srcOrd="0" destOrd="0" presId="urn:microsoft.com/office/officeart/2005/8/layout/vProcess5"/>
    <dgm:cxn modelId="{B5FA6EC1-CA81-4C76-B1A4-3F90E5962560}" type="presOf" srcId="{48EEFCC9-217B-495B-A040-F577F69F9914}" destId="{62E98393-3901-4732-AA63-98835DD3FB87}" srcOrd="1" destOrd="0" presId="urn:microsoft.com/office/officeart/2005/8/layout/vProcess5"/>
    <dgm:cxn modelId="{486D41FB-956F-40BA-9360-2910863D6017}" type="presOf" srcId="{81ED057A-B615-4058-AC06-C608B253FAD1}" destId="{182EA738-C141-446B-86E8-4CDE0C87629D}" srcOrd="1" destOrd="0" presId="urn:microsoft.com/office/officeart/2005/8/layout/vProcess5"/>
    <dgm:cxn modelId="{EA72FE0F-E9E1-4190-809F-12CFDE6EFD78}" type="presParOf" srcId="{FB067DF4-88C1-4295-B9E4-6F8937EEE70E}" destId="{22837E86-122C-4CCE-B3EC-421E719890EF}" srcOrd="0" destOrd="0" presId="urn:microsoft.com/office/officeart/2005/8/layout/vProcess5"/>
    <dgm:cxn modelId="{ED5BDDF4-BDA5-4BFB-A2E5-CFCE1E1B7806}" type="presParOf" srcId="{FB067DF4-88C1-4295-B9E4-6F8937EEE70E}" destId="{2A910073-6239-480A-B741-6D299C104CFC}" srcOrd="1" destOrd="0" presId="urn:microsoft.com/office/officeart/2005/8/layout/vProcess5"/>
    <dgm:cxn modelId="{32CFB790-81EB-4984-9CED-BC8E951DCF89}" type="presParOf" srcId="{FB067DF4-88C1-4295-B9E4-6F8937EEE70E}" destId="{BCB25481-1289-4659-9207-CC972D3BB771}" srcOrd="2" destOrd="0" presId="urn:microsoft.com/office/officeart/2005/8/layout/vProcess5"/>
    <dgm:cxn modelId="{D4B974DC-E80A-4872-8B14-B0EA19AA5651}" type="presParOf" srcId="{FB067DF4-88C1-4295-B9E4-6F8937EEE70E}" destId="{56C550F5-0F2D-4678-8430-A9CFE4F15856}" srcOrd="3" destOrd="0" presId="urn:microsoft.com/office/officeart/2005/8/layout/vProcess5"/>
    <dgm:cxn modelId="{4C882D87-6BF5-404E-B855-96D5E8619E77}" type="presParOf" srcId="{FB067DF4-88C1-4295-B9E4-6F8937EEE70E}" destId="{4D9FCDC5-18E6-4EFB-A52A-333B29E3235A}" srcOrd="4" destOrd="0" presId="urn:microsoft.com/office/officeart/2005/8/layout/vProcess5"/>
    <dgm:cxn modelId="{B773BD0B-B57A-4D77-95A7-98B604E61319}" type="presParOf" srcId="{FB067DF4-88C1-4295-B9E4-6F8937EEE70E}" destId="{2E7093CE-519A-4AD6-A654-9939925E21A7}" srcOrd="5" destOrd="0" presId="urn:microsoft.com/office/officeart/2005/8/layout/vProcess5"/>
    <dgm:cxn modelId="{D69F7044-93AD-462E-9AD1-8B31BB863BAB}" type="presParOf" srcId="{FB067DF4-88C1-4295-B9E4-6F8937EEE70E}" destId="{182EA738-C141-446B-86E8-4CDE0C87629D}" srcOrd="6" destOrd="0" presId="urn:microsoft.com/office/officeart/2005/8/layout/vProcess5"/>
    <dgm:cxn modelId="{3A877EC1-64E1-4D13-8811-56BB85CE10CE}" type="presParOf" srcId="{FB067DF4-88C1-4295-B9E4-6F8937EEE70E}" destId="{283CF30B-9A00-4F7B-931F-6B9BBED14ADC}" srcOrd="7" destOrd="0" presId="urn:microsoft.com/office/officeart/2005/8/layout/vProcess5"/>
    <dgm:cxn modelId="{0A0A2EB2-79F6-4408-8F56-6067AC6CA6EA}" type="presParOf" srcId="{FB067DF4-88C1-4295-B9E4-6F8937EEE70E}" destId="{62E98393-3901-4732-AA63-98835DD3FB8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A95F0C4-D1FC-4631-BAB2-96C462830A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AD76C2C7-FEF1-4055-B4A7-6FF9EDFE7D99}">
      <dgm:prSet phldrT="[Testo]"/>
      <dgm:spPr/>
      <dgm:t>
        <a:bodyPr/>
        <a:lstStyle/>
        <a:p>
          <a:r>
            <a:rPr lang="it-IT" dirty="0"/>
            <a:t>Minuendo = valore normale o valore catastale</a:t>
          </a:r>
        </a:p>
      </dgm:t>
    </dgm:pt>
    <dgm:pt modelId="{4323A723-D769-42E9-9F06-F4F458C6C0DA}" type="parTrans" cxnId="{E2EAAC3C-AFC2-4E95-B3C9-146DD5265DA1}">
      <dgm:prSet/>
      <dgm:spPr/>
      <dgm:t>
        <a:bodyPr/>
        <a:lstStyle/>
        <a:p>
          <a:endParaRPr lang="it-IT"/>
        </a:p>
      </dgm:t>
    </dgm:pt>
    <dgm:pt modelId="{D9DCE780-E837-4885-9FBA-A117337F40E3}" type="sibTrans" cxnId="{E2EAAC3C-AFC2-4E95-B3C9-146DD5265DA1}">
      <dgm:prSet/>
      <dgm:spPr/>
      <dgm:t>
        <a:bodyPr/>
        <a:lstStyle/>
        <a:p>
          <a:endParaRPr lang="it-IT"/>
        </a:p>
      </dgm:t>
    </dgm:pt>
    <dgm:pt modelId="{0BE94AEB-65B1-4050-A72A-10DE93D376F3}">
      <dgm:prSet phldrT="[Testo]"/>
      <dgm:spPr/>
      <dgm:t>
        <a:bodyPr/>
        <a:lstStyle/>
        <a:p>
          <a:r>
            <a:rPr lang="it-IT" dirty="0"/>
            <a:t>Sottraendo = il costo fiscalmente riconosciuto (solitamente il valore contabile)</a:t>
          </a:r>
        </a:p>
      </dgm:t>
    </dgm:pt>
    <dgm:pt modelId="{845A487A-8FD4-4040-A26A-80685AE05C1A}" type="parTrans" cxnId="{55070DB5-EC8A-461C-867B-1D60AB4FE7ED}">
      <dgm:prSet/>
      <dgm:spPr/>
      <dgm:t>
        <a:bodyPr/>
        <a:lstStyle/>
        <a:p>
          <a:endParaRPr lang="it-IT"/>
        </a:p>
      </dgm:t>
    </dgm:pt>
    <dgm:pt modelId="{04BC511E-9A86-46BF-96E1-624CDFE46942}" type="sibTrans" cxnId="{55070DB5-EC8A-461C-867B-1D60AB4FE7ED}">
      <dgm:prSet/>
      <dgm:spPr/>
      <dgm:t>
        <a:bodyPr/>
        <a:lstStyle/>
        <a:p>
          <a:endParaRPr lang="it-IT"/>
        </a:p>
      </dgm:t>
    </dgm:pt>
    <dgm:pt modelId="{5BC32B3D-B47D-483F-B5FD-E5A03538B767}">
      <dgm:prSet phldrT="[Testo]"/>
      <dgm:spPr/>
      <dgm:t>
        <a:bodyPr/>
        <a:lstStyle/>
        <a:p>
          <a:r>
            <a:rPr lang="it-IT" dirty="0"/>
            <a:t>Regola particolare = il corrispettivo assume rilievo quando lo stesso risulti superiore al valore normale, anche quando questo sia stato determinato in base al valore catastale</a:t>
          </a:r>
        </a:p>
      </dgm:t>
    </dgm:pt>
    <dgm:pt modelId="{C1DBE067-6BD1-4B50-AF5A-C303AEF2D7A1}" type="parTrans" cxnId="{AAFA9542-F2A9-4039-99F5-FA00B4336384}">
      <dgm:prSet/>
      <dgm:spPr/>
      <dgm:t>
        <a:bodyPr/>
        <a:lstStyle/>
        <a:p>
          <a:endParaRPr lang="it-IT"/>
        </a:p>
      </dgm:t>
    </dgm:pt>
    <dgm:pt modelId="{6CD61582-E5A2-4734-94B9-457F1C0FEBDF}" type="sibTrans" cxnId="{AAFA9542-F2A9-4039-99F5-FA00B4336384}">
      <dgm:prSet/>
      <dgm:spPr/>
      <dgm:t>
        <a:bodyPr/>
        <a:lstStyle/>
        <a:p>
          <a:endParaRPr lang="it-IT"/>
        </a:p>
      </dgm:t>
    </dgm:pt>
    <dgm:pt modelId="{14843B54-5865-4E7A-B1A8-CDF0793A212F}" type="pres">
      <dgm:prSet presAssocID="{7A95F0C4-D1FC-4631-BAB2-96C462830A27}" presName="outerComposite" presStyleCnt="0">
        <dgm:presLayoutVars>
          <dgm:chMax val="5"/>
          <dgm:dir/>
          <dgm:resizeHandles val="exact"/>
        </dgm:presLayoutVars>
      </dgm:prSet>
      <dgm:spPr/>
    </dgm:pt>
    <dgm:pt modelId="{C84FD5B7-EFF0-4D27-BCA2-1038FCD065B2}" type="pres">
      <dgm:prSet presAssocID="{7A95F0C4-D1FC-4631-BAB2-96C462830A27}" presName="dummyMaxCanvas" presStyleCnt="0">
        <dgm:presLayoutVars/>
      </dgm:prSet>
      <dgm:spPr/>
    </dgm:pt>
    <dgm:pt modelId="{0B2CBAFA-D8CE-4D8B-A1BD-1C1E88FF247D}" type="pres">
      <dgm:prSet presAssocID="{7A95F0C4-D1FC-4631-BAB2-96C462830A27}" presName="ThreeNodes_1" presStyleLbl="node1" presStyleIdx="0" presStyleCnt="3">
        <dgm:presLayoutVars>
          <dgm:bulletEnabled val="1"/>
        </dgm:presLayoutVars>
      </dgm:prSet>
      <dgm:spPr/>
    </dgm:pt>
    <dgm:pt modelId="{62742C4B-FE09-43F8-A158-FA8507CA5D99}" type="pres">
      <dgm:prSet presAssocID="{7A95F0C4-D1FC-4631-BAB2-96C462830A27}" presName="ThreeNodes_2" presStyleLbl="node1" presStyleIdx="1" presStyleCnt="3">
        <dgm:presLayoutVars>
          <dgm:bulletEnabled val="1"/>
        </dgm:presLayoutVars>
      </dgm:prSet>
      <dgm:spPr/>
    </dgm:pt>
    <dgm:pt modelId="{D314B798-D2E2-4BAE-955D-7382869BA0CF}" type="pres">
      <dgm:prSet presAssocID="{7A95F0C4-D1FC-4631-BAB2-96C462830A27}" presName="ThreeNodes_3" presStyleLbl="node1" presStyleIdx="2" presStyleCnt="3">
        <dgm:presLayoutVars>
          <dgm:bulletEnabled val="1"/>
        </dgm:presLayoutVars>
      </dgm:prSet>
      <dgm:spPr/>
    </dgm:pt>
    <dgm:pt modelId="{76DF89CA-830F-4147-BF16-A0D8CE051393}" type="pres">
      <dgm:prSet presAssocID="{7A95F0C4-D1FC-4631-BAB2-96C462830A27}" presName="ThreeConn_1-2" presStyleLbl="fgAccFollowNode1" presStyleIdx="0" presStyleCnt="2">
        <dgm:presLayoutVars>
          <dgm:bulletEnabled val="1"/>
        </dgm:presLayoutVars>
      </dgm:prSet>
      <dgm:spPr/>
    </dgm:pt>
    <dgm:pt modelId="{7C29CCC6-A99A-4F55-93E4-8DF99030F7B2}" type="pres">
      <dgm:prSet presAssocID="{7A95F0C4-D1FC-4631-BAB2-96C462830A27}" presName="ThreeConn_2-3" presStyleLbl="fgAccFollowNode1" presStyleIdx="1" presStyleCnt="2">
        <dgm:presLayoutVars>
          <dgm:bulletEnabled val="1"/>
        </dgm:presLayoutVars>
      </dgm:prSet>
      <dgm:spPr/>
    </dgm:pt>
    <dgm:pt modelId="{7602F18A-6F9B-4651-B938-1DD28DDA8FCC}" type="pres">
      <dgm:prSet presAssocID="{7A95F0C4-D1FC-4631-BAB2-96C462830A27}" presName="ThreeNodes_1_text" presStyleLbl="node1" presStyleIdx="2" presStyleCnt="3">
        <dgm:presLayoutVars>
          <dgm:bulletEnabled val="1"/>
        </dgm:presLayoutVars>
      </dgm:prSet>
      <dgm:spPr/>
    </dgm:pt>
    <dgm:pt modelId="{07AE8CA3-4BD5-493E-B828-39860118180F}" type="pres">
      <dgm:prSet presAssocID="{7A95F0C4-D1FC-4631-BAB2-96C462830A27}" presName="ThreeNodes_2_text" presStyleLbl="node1" presStyleIdx="2" presStyleCnt="3">
        <dgm:presLayoutVars>
          <dgm:bulletEnabled val="1"/>
        </dgm:presLayoutVars>
      </dgm:prSet>
      <dgm:spPr/>
    </dgm:pt>
    <dgm:pt modelId="{75F38A02-67B6-4ACD-BE3F-E716C0926C24}" type="pres">
      <dgm:prSet presAssocID="{7A95F0C4-D1FC-4631-BAB2-96C462830A27}" presName="ThreeNodes_3_text" presStyleLbl="node1" presStyleIdx="2" presStyleCnt="3">
        <dgm:presLayoutVars>
          <dgm:bulletEnabled val="1"/>
        </dgm:presLayoutVars>
      </dgm:prSet>
      <dgm:spPr/>
    </dgm:pt>
  </dgm:ptLst>
  <dgm:cxnLst>
    <dgm:cxn modelId="{4DAD402B-2878-45A4-93B4-56A77D344159}" type="presOf" srcId="{AD76C2C7-FEF1-4055-B4A7-6FF9EDFE7D99}" destId="{7602F18A-6F9B-4651-B938-1DD28DDA8FCC}" srcOrd="1" destOrd="0" presId="urn:microsoft.com/office/officeart/2005/8/layout/vProcess5"/>
    <dgm:cxn modelId="{7380E22B-4E9B-464B-AEC7-5D80CDD5FF08}" type="presOf" srcId="{0BE94AEB-65B1-4050-A72A-10DE93D376F3}" destId="{07AE8CA3-4BD5-493E-B828-39860118180F}" srcOrd="1" destOrd="0" presId="urn:microsoft.com/office/officeart/2005/8/layout/vProcess5"/>
    <dgm:cxn modelId="{6AC63430-1D22-4165-B312-D138BF0A397A}" type="presOf" srcId="{04BC511E-9A86-46BF-96E1-624CDFE46942}" destId="{7C29CCC6-A99A-4F55-93E4-8DF99030F7B2}" srcOrd="0" destOrd="0" presId="urn:microsoft.com/office/officeart/2005/8/layout/vProcess5"/>
    <dgm:cxn modelId="{391DE835-DB9B-4778-9014-485B092EB5C3}" type="presOf" srcId="{5BC32B3D-B47D-483F-B5FD-E5A03538B767}" destId="{D314B798-D2E2-4BAE-955D-7382869BA0CF}" srcOrd="0" destOrd="0" presId="urn:microsoft.com/office/officeart/2005/8/layout/vProcess5"/>
    <dgm:cxn modelId="{E2EAAC3C-AFC2-4E95-B3C9-146DD5265DA1}" srcId="{7A95F0C4-D1FC-4631-BAB2-96C462830A27}" destId="{AD76C2C7-FEF1-4055-B4A7-6FF9EDFE7D99}" srcOrd="0" destOrd="0" parTransId="{4323A723-D769-42E9-9F06-F4F458C6C0DA}" sibTransId="{D9DCE780-E837-4885-9FBA-A117337F40E3}"/>
    <dgm:cxn modelId="{D62C1E41-4448-4B50-BA4B-37328D130ABC}" type="presOf" srcId="{D9DCE780-E837-4885-9FBA-A117337F40E3}" destId="{76DF89CA-830F-4147-BF16-A0D8CE051393}" srcOrd="0" destOrd="0" presId="urn:microsoft.com/office/officeart/2005/8/layout/vProcess5"/>
    <dgm:cxn modelId="{AAFA9542-F2A9-4039-99F5-FA00B4336384}" srcId="{7A95F0C4-D1FC-4631-BAB2-96C462830A27}" destId="{5BC32B3D-B47D-483F-B5FD-E5A03538B767}" srcOrd="2" destOrd="0" parTransId="{C1DBE067-6BD1-4B50-AF5A-C303AEF2D7A1}" sibTransId="{6CD61582-E5A2-4734-94B9-457F1C0FEBDF}"/>
    <dgm:cxn modelId="{816BEC93-9645-43C1-8ADE-5EF3934647FD}" type="presOf" srcId="{0BE94AEB-65B1-4050-A72A-10DE93D376F3}" destId="{62742C4B-FE09-43F8-A158-FA8507CA5D99}" srcOrd="0" destOrd="0" presId="urn:microsoft.com/office/officeart/2005/8/layout/vProcess5"/>
    <dgm:cxn modelId="{B28D5C9F-C3BD-4140-9250-98462DF7241D}" type="presOf" srcId="{7A95F0C4-D1FC-4631-BAB2-96C462830A27}" destId="{14843B54-5865-4E7A-B1A8-CDF0793A212F}" srcOrd="0" destOrd="0" presId="urn:microsoft.com/office/officeart/2005/8/layout/vProcess5"/>
    <dgm:cxn modelId="{55070DB5-EC8A-461C-867B-1D60AB4FE7ED}" srcId="{7A95F0C4-D1FC-4631-BAB2-96C462830A27}" destId="{0BE94AEB-65B1-4050-A72A-10DE93D376F3}" srcOrd="1" destOrd="0" parTransId="{845A487A-8FD4-4040-A26A-80685AE05C1A}" sibTransId="{04BC511E-9A86-46BF-96E1-624CDFE46942}"/>
    <dgm:cxn modelId="{D7E72BB8-7205-4DFE-A5F4-A285536643F9}" type="presOf" srcId="{5BC32B3D-B47D-483F-B5FD-E5A03538B767}" destId="{75F38A02-67B6-4ACD-BE3F-E716C0926C24}" srcOrd="1" destOrd="0" presId="urn:microsoft.com/office/officeart/2005/8/layout/vProcess5"/>
    <dgm:cxn modelId="{D7711BCE-61B2-4453-86BD-A449CBF6577A}" type="presOf" srcId="{AD76C2C7-FEF1-4055-B4A7-6FF9EDFE7D99}" destId="{0B2CBAFA-D8CE-4D8B-A1BD-1C1E88FF247D}" srcOrd="0" destOrd="0" presId="urn:microsoft.com/office/officeart/2005/8/layout/vProcess5"/>
    <dgm:cxn modelId="{E960177C-C7F8-4978-89A8-76700B6863C2}" type="presParOf" srcId="{14843B54-5865-4E7A-B1A8-CDF0793A212F}" destId="{C84FD5B7-EFF0-4D27-BCA2-1038FCD065B2}" srcOrd="0" destOrd="0" presId="urn:microsoft.com/office/officeart/2005/8/layout/vProcess5"/>
    <dgm:cxn modelId="{09D25A67-2F80-4E5B-945F-2356792DA66C}" type="presParOf" srcId="{14843B54-5865-4E7A-B1A8-CDF0793A212F}" destId="{0B2CBAFA-D8CE-4D8B-A1BD-1C1E88FF247D}" srcOrd="1" destOrd="0" presId="urn:microsoft.com/office/officeart/2005/8/layout/vProcess5"/>
    <dgm:cxn modelId="{83B75616-F91E-4E38-AC32-F5355568B40C}" type="presParOf" srcId="{14843B54-5865-4E7A-B1A8-CDF0793A212F}" destId="{62742C4B-FE09-43F8-A158-FA8507CA5D99}" srcOrd="2" destOrd="0" presId="urn:microsoft.com/office/officeart/2005/8/layout/vProcess5"/>
    <dgm:cxn modelId="{BA83338B-95F9-47B9-9BE2-DF7EF08E8B6A}" type="presParOf" srcId="{14843B54-5865-4E7A-B1A8-CDF0793A212F}" destId="{D314B798-D2E2-4BAE-955D-7382869BA0CF}" srcOrd="3" destOrd="0" presId="urn:microsoft.com/office/officeart/2005/8/layout/vProcess5"/>
    <dgm:cxn modelId="{610C16D6-E235-4D50-B81F-77AB6232E14C}" type="presParOf" srcId="{14843B54-5865-4E7A-B1A8-CDF0793A212F}" destId="{76DF89CA-830F-4147-BF16-A0D8CE051393}" srcOrd="4" destOrd="0" presId="urn:microsoft.com/office/officeart/2005/8/layout/vProcess5"/>
    <dgm:cxn modelId="{6214041D-6BD0-40F9-BE48-20F88ACF93DE}" type="presParOf" srcId="{14843B54-5865-4E7A-B1A8-CDF0793A212F}" destId="{7C29CCC6-A99A-4F55-93E4-8DF99030F7B2}" srcOrd="5" destOrd="0" presId="urn:microsoft.com/office/officeart/2005/8/layout/vProcess5"/>
    <dgm:cxn modelId="{E12EF704-ADD0-4EF2-8E58-6B6D8F1F14F3}" type="presParOf" srcId="{14843B54-5865-4E7A-B1A8-CDF0793A212F}" destId="{7602F18A-6F9B-4651-B938-1DD28DDA8FCC}" srcOrd="6" destOrd="0" presId="urn:microsoft.com/office/officeart/2005/8/layout/vProcess5"/>
    <dgm:cxn modelId="{3340352C-5568-4565-9AE6-8995AE58B714}" type="presParOf" srcId="{14843B54-5865-4E7A-B1A8-CDF0793A212F}" destId="{07AE8CA3-4BD5-493E-B828-39860118180F}" srcOrd="7" destOrd="0" presId="urn:microsoft.com/office/officeart/2005/8/layout/vProcess5"/>
    <dgm:cxn modelId="{7B1AED5D-FAB1-43A1-9D8F-C6F3A90E3AEE}" type="presParOf" srcId="{14843B54-5865-4E7A-B1A8-CDF0793A212F}" destId="{75F38A02-67B6-4ACD-BE3F-E716C0926C2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F872B08E-770A-4567-881D-3F66BD481A4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it-IT"/>
        </a:p>
      </dgm:t>
    </dgm:pt>
    <dgm:pt modelId="{DE3DF0CC-C0DC-48EB-ACEC-2A064764CE56}">
      <dgm:prSet phldrT="[Testo]" phldr="0"/>
      <dgm:spPr/>
      <dgm:t>
        <a:bodyPr/>
        <a:lstStyle/>
        <a:p>
          <a:r>
            <a:rPr lang="it-IT" dirty="0"/>
            <a:t>Imprenditori individuali</a:t>
          </a:r>
        </a:p>
      </dgm:t>
    </dgm:pt>
    <dgm:pt modelId="{A5716710-430E-48CE-85BC-E5E52706BB3D}" type="parTrans" cxnId="{F787088B-FFF4-4E54-AC36-78A6B4B85794}">
      <dgm:prSet/>
      <dgm:spPr/>
      <dgm:t>
        <a:bodyPr/>
        <a:lstStyle/>
        <a:p>
          <a:endParaRPr lang="it-IT"/>
        </a:p>
      </dgm:t>
    </dgm:pt>
    <dgm:pt modelId="{653664AA-64EB-42FE-8697-BD3E702E9C8F}" type="sibTrans" cxnId="{F787088B-FFF4-4E54-AC36-78A6B4B85794}">
      <dgm:prSet/>
      <dgm:spPr/>
      <dgm:t>
        <a:bodyPr/>
        <a:lstStyle/>
        <a:p>
          <a:endParaRPr lang="it-IT"/>
        </a:p>
      </dgm:t>
    </dgm:pt>
    <dgm:pt modelId="{58313512-C68D-4266-8D9D-D29C55A0F556}">
      <dgm:prSet phldrT="[Testo]" phldr="0"/>
      <dgm:spPr/>
      <dgm:t>
        <a:bodyPr/>
        <a:lstStyle/>
        <a:p>
          <a:r>
            <a:rPr lang="it-IT" dirty="0"/>
            <a:t>Che nel periodo 1° gennaio – 31 maggio 2025</a:t>
          </a:r>
        </a:p>
      </dgm:t>
    </dgm:pt>
    <dgm:pt modelId="{05BBAE1A-9876-498F-863C-7F751485142A}" type="parTrans" cxnId="{B28A56C6-3EB8-4A1E-8492-D981DCBD6BCB}">
      <dgm:prSet/>
      <dgm:spPr/>
      <dgm:t>
        <a:bodyPr/>
        <a:lstStyle/>
        <a:p>
          <a:endParaRPr lang="it-IT"/>
        </a:p>
      </dgm:t>
    </dgm:pt>
    <dgm:pt modelId="{19608D3C-861A-4F7C-B30E-DA783BB943AD}" type="sibTrans" cxnId="{B28A56C6-3EB8-4A1E-8492-D981DCBD6BCB}">
      <dgm:prSet/>
      <dgm:spPr/>
      <dgm:t>
        <a:bodyPr/>
        <a:lstStyle/>
        <a:p>
          <a:endParaRPr lang="it-IT"/>
        </a:p>
      </dgm:t>
    </dgm:pt>
    <dgm:pt modelId="{44A64173-254D-4425-9259-1483FB731F41}">
      <dgm:prSet phldrT="[Testo]" phldr="0"/>
      <dgm:spPr/>
      <dgm:t>
        <a:bodyPr/>
        <a:lstStyle/>
        <a:p>
          <a:r>
            <a:rPr lang="it-IT" dirty="0"/>
            <a:t>Hanno estromesso beni immobili strumentali</a:t>
          </a:r>
        </a:p>
      </dgm:t>
    </dgm:pt>
    <dgm:pt modelId="{C16B073D-7DAE-4870-A6EC-A4B4EBD61129}" type="parTrans" cxnId="{3210F92C-F384-4D98-BE72-57004848D919}">
      <dgm:prSet/>
      <dgm:spPr/>
      <dgm:t>
        <a:bodyPr/>
        <a:lstStyle/>
        <a:p>
          <a:endParaRPr lang="it-IT"/>
        </a:p>
      </dgm:t>
    </dgm:pt>
    <dgm:pt modelId="{7CBD2FA2-C6F2-4243-ACDB-24B2F2947F72}" type="sibTrans" cxnId="{3210F92C-F384-4D98-BE72-57004848D919}">
      <dgm:prSet/>
      <dgm:spPr/>
      <dgm:t>
        <a:bodyPr/>
        <a:lstStyle/>
        <a:p>
          <a:endParaRPr lang="it-IT"/>
        </a:p>
      </dgm:t>
    </dgm:pt>
    <dgm:pt modelId="{9E81A987-BE1D-4F95-A827-F28BEE415DFD}" type="pres">
      <dgm:prSet presAssocID="{F872B08E-770A-4567-881D-3F66BD481A4D}" presName="Name0" presStyleCnt="0">
        <dgm:presLayoutVars>
          <dgm:dir/>
          <dgm:animLvl val="lvl"/>
          <dgm:resizeHandles val="exact"/>
        </dgm:presLayoutVars>
      </dgm:prSet>
      <dgm:spPr/>
    </dgm:pt>
    <dgm:pt modelId="{99AC60CB-128F-4335-A022-27C3C5B22E23}" type="pres">
      <dgm:prSet presAssocID="{DE3DF0CC-C0DC-48EB-ACEC-2A064764CE56}" presName="parTxOnly" presStyleLbl="node1" presStyleIdx="0" presStyleCnt="3">
        <dgm:presLayoutVars>
          <dgm:chMax val="0"/>
          <dgm:chPref val="0"/>
          <dgm:bulletEnabled val="1"/>
        </dgm:presLayoutVars>
      </dgm:prSet>
      <dgm:spPr/>
    </dgm:pt>
    <dgm:pt modelId="{B60BD5FB-39DD-4E0C-A3A6-2590927F4E9D}" type="pres">
      <dgm:prSet presAssocID="{653664AA-64EB-42FE-8697-BD3E702E9C8F}" presName="parTxOnlySpace" presStyleCnt="0"/>
      <dgm:spPr/>
    </dgm:pt>
    <dgm:pt modelId="{1DA51CD6-29D8-4B0B-9FC1-47059D66F191}" type="pres">
      <dgm:prSet presAssocID="{58313512-C68D-4266-8D9D-D29C55A0F556}" presName="parTxOnly" presStyleLbl="node1" presStyleIdx="1" presStyleCnt="3">
        <dgm:presLayoutVars>
          <dgm:chMax val="0"/>
          <dgm:chPref val="0"/>
          <dgm:bulletEnabled val="1"/>
        </dgm:presLayoutVars>
      </dgm:prSet>
      <dgm:spPr/>
    </dgm:pt>
    <dgm:pt modelId="{E33C4E5A-7C28-49BE-BD71-06FF5C4DA2E8}" type="pres">
      <dgm:prSet presAssocID="{19608D3C-861A-4F7C-B30E-DA783BB943AD}" presName="parTxOnlySpace" presStyleCnt="0"/>
      <dgm:spPr/>
    </dgm:pt>
    <dgm:pt modelId="{B6432F31-1458-48B5-975D-44D574EC80CC}" type="pres">
      <dgm:prSet presAssocID="{44A64173-254D-4425-9259-1483FB731F41}" presName="parTxOnly" presStyleLbl="node1" presStyleIdx="2" presStyleCnt="3">
        <dgm:presLayoutVars>
          <dgm:chMax val="0"/>
          <dgm:chPref val="0"/>
          <dgm:bulletEnabled val="1"/>
        </dgm:presLayoutVars>
      </dgm:prSet>
      <dgm:spPr/>
    </dgm:pt>
  </dgm:ptLst>
  <dgm:cxnLst>
    <dgm:cxn modelId="{4CD96619-615E-42A8-B49B-B4A72C710357}" type="presOf" srcId="{F872B08E-770A-4567-881D-3F66BD481A4D}" destId="{9E81A987-BE1D-4F95-A827-F28BEE415DFD}" srcOrd="0" destOrd="0" presId="urn:microsoft.com/office/officeart/2005/8/layout/chevron1"/>
    <dgm:cxn modelId="{3210F92C-F384-4D98-BE72-57004848D919}" srcId="{F872B08E-770A-4567-881D-3F66BD481A4D}" destId="{44A64173-254D-4425-9259-1483FB731F41}" srcOrd="2" destOrd="0" parTransId="{C16B073D-7DAE-4870-A6EC-A4B4EBD61129}" sibTransId="{7CBD2FA2-C6F2-4243-ACDB-24B2F2947F72}"/>
    <dgm:cxn modelId="{6AA5854D-8CB3-4626-8B43-6F48AE96CB17}" type="presOf" srcId="{58313512-C68D-4266-8D9D-D29C55A0F556}" destId="{1DA51CD6-29D8-4B0B-9FC1-47059D66F191}" srcOrd="0" destOrd="0" presId="urn:microsoft.com/office/officeart/2005/8/layout/chevron1"/>
    <dgm:cxn modelId="{F787088B-FFF4-4E54-AC36-78A6B4B85794}" srcId="{F872B08E-770A-4567-881D-3F66BD481A4D}" destId="{DE3DF0CC-C0DC-48EB-ACEC-2A064764CE56}" srcOrd="0" destOrd="0" parTransId="{A5716710-430E-48CE-85BC-E5E52706BB3D}" sibTransId="{653664AA-64EB-42FE-8697-BD3E702E9C8F}"/>
    <dgm:cxn modelId="{34CC229B-48C4-42E7-BAEA-77A4789DB008}" type="presOf" srcId="{DE3DF0CC-C0DC-48EB-ACEC-2A064764CE56}" destId="{99AC60CB-128F-4335-A022-27C3C5B22E23}" srcOrd="0" destOrd="0" presId="urn:microsoft.com/office/officeart/2005/8/layout/chevron1"/>
    <dgm:cxn modelId="{205762A9-ED2E-4503-B31F-73AA13EBE01C}" type="presOf" srcId="{44A64173-254D-4425-9259-1483FB731F41}" destId="{B6432F31-1458-48B5-975D-44D574EC80CC}" srcOrd="0" destOrd="0" presId="urn:microsoft.com/office/officeart/2005/8/layout/chevron1"/>
    <dgm:cxn modelId="{B28A56C6-3EB8-4A1E-8492-D981DCBD6BCB}" srcId="{F872B08E-770A-4567-881D-3F66BD481A4D}" destId="{58313512-C68D-4266-8D9D-D29C55A0F556}" srcOrd="1" destOrd="0" parTransId="{05BBAE1A-9876-498F-863C-7F751485142A}" sibTransId="{19608D3C-861A-4F7C-B30E-DA783BB943AD}"/>
    <dgm:cxn modelId="{07AD8B9D-71B8-4DDE-99CE-2DAE66C60DF4}" type="presParOf" srcId="{9E81A987-BE1D-4F95-A827-F28BEE415DFD}" destId="{99AC60CB-128F-4335-A022-27C3C5B22E23}" srcOrd="0" destOrd="0" presId="urn:microsoft.com/office/officeart/2005/8/layout/chevron1"/>
    <dgm:cxn modelId="{9EC3AA66-8F88-426A-B9E8-9C8F2AAFEB6E}" type="presParOf" srcId="{9E81A987-BE1D-4F95-A827-F28BEE415DFD}" destId="{B60BD5FB-39DD-4E0C-A3A6-2590927F4E9D}" srcOrd="1" destOrd="0" presId="urn:microsoft.com/office/officeart/2005/8/layout/chevron1"/>
    <dgm:cxn modelId="{AA57DA63-21EB-4956-9995-CD9B155C857B}" type="presParOf" srcId="{9E81A987-BE1D-4F95-A827-F28BEE415DFD}" destId="{1DA51CD6-29D8-4B0B-9FC1-47059D66F191}" srcOrd="2" destOrd="0" presId="urn:microsoft.com/office/officeart/2005/8/layout/chevron1"/>
    <dgm:cxn modelId="{F36A9DFC-7357-4D16-9355-11F0A3EC8D25}" type="presParOf" srcId="{9E81A987-BE1D-4F95-A827-F28BEE415DFD}" destId="{E33C4E5A-7C28-49BE-BD71-06FF5C4DA2E8}" srcOrd="3" destOrd="0" presId="urn:microsoft.com/office/officeart/2005/8/layout/chevron1"/>
    <dgm:cxn modelId="{2702546B-21BE-4DBD-B953-C40EDB9B7014}" type="presParOf" srcId="{9E81A987-BE1D-4F95-A827-F28BEE415DFD}" destId="{B6432F31-1458-48B5-975D-44D574EC80C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AA835F7B-4E99-439C-9C5B-DE4CECA18CF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34D16EE7-3A31-4A1D-8181-2C9EEEEC9E28}">
      <dgm:prSet phldrT="[Testo]"/>
      <dgm:spPr/>
      <dgm:t>
        <a:bodyPr/>
        <a:lstStyle/>
        <a:p>
          <a:r>
            <a:rPr lang="it-IT" dirty="0"/>
            <a:t>Imprenditore individuale che alla data del 31 ottobre 2024 possegga beni immobili strumentali</a:t>
          </a:r>
        </a:p>
      </dgm:t>
    </dgm:pt>
    <dgm:pt modelId="{34DB49A1-2DE0-407E-BBB7-1A115DD0BE7C}" type="parTrans" cxnId="{794EA9B0-8F6E-4758-A94D-8043D44D8A74}">
      <dgm:prSet/>
      <dgm:spPr/>
      <dgm:t>
        <a:bodyPr/>
        <a:lstStyle/>
        <a:p>
          <a:endParaRPr lang="it-IT"/>
        </a:p>
      </dgm:t>
    </dgm:pt>
    <dgm:pt modelId="{52B538F3-BC52-4DD8-A48A-D481858C19C3}" type="sibTrans" cxnId="{794EA9B0-8F6E-4758-A94D-8043D44D8A74}">
      <dgm:prSet/>
      <dgm:spPr/>
      <dgm:t>
        <a:bodyPr/>
        <a:lstStyle/>
        <a:p>
          <a:endParaRPr lang="it-IT"/>
        </a:p>
      </dgm:t>
    </dgm:pt>
    <dgm:pt modelId="{FE53DD04-DEEB-4FE1-9061-36DB78075755}">
      <dgm:prSet phldrT="[Testo]"/>
      <dgm:spPr/>
      <dgm:t>
        <a:bodyPr/>
        <a:lstStyle/>
        <a:p>
          <a:r>
            <a:rPr lang="it-IT" dirty="0"/>
            <a:t>Strumentalità per natura e per destinazione</a:t>
          </a:r>
        </a:p>
      </dgm:t>
    </dgm:pt>
    <dgm:pt modelId="{6521A9FF-E574-4468-999D-695C3F1F5662}" type="parTrans" cxnId="{572152F6-CBB4-4445-8C3D-58C0F01B44B5}">
      <dgm:prSet/>
      <dgm:spPr/>
      <dgm:t>
        <a:bodyPr/>
        <a:lstStyle/>
        <a:p>
          <a:endParaRPr lang="it-IT"/>
        </a:p>
      </dgm:t>
    </dgm:pt>
    <dgm:pt modelId="{CDE00846-C51B-4FB0-8D18-B6A470F2E757}" type="sibTrans" cxnId="{572152F6-CBB4-4445-8C3D-58C0F01B44B5}">
      <dgm:prSet/>
      <dgm:spPr/>
      <dgm:t>
        <a:bodyPr/>
        <a:lstStyle/>
        <a:p>
          <a:endParaRPr lang="it-IT"/>
        </a:p>
      </dgm:t>
    </dgm:pt>
    <dgm:pt modelId="{EAC98EDB-7962-4A4E-9368-9AB6C6BB11F9}">
      <dgm:prSet phldrT="[Testo]"/>
      <dgm:spPr/>
      <dgm:t>
        <a:bodyPr/>
        <a:lstStyle/>
        <a:p>
          <a:r>
            <a:rPr lang="it-IT" dirty="0"/>
            <a:t>Conservazione della qualifica di imprenditore individuale fino al 1° gennaio 2025</a:t>
          </a:r>
        </a:p>
      </dgm:t>
    </dgm:pt>
    <dgm:pt modelId="{AE4C4678-8125-49F1-B71D-028601CF6831}" type="parTrans" cxnId="{363301C9-0411-4646-9777-CD100D27A952}">
      <dgm:prSet/>
      <dgm:spPr/>
      <dgm:t>
        <a:bodyPr/>
        <a:lstStyle/>
        <a:p>
          <a:endParaRPr lang="it-IT"/>
        </a:p>
      </dgm:t>
    </dgm:pt>
    <dgm:pt modelId="{3D5901E5-1C5E-4DEF-92FA-3AEA08515633}" type="sibTrans" cxnId="{363301C9-0411-4646-9777-CD100D27A952}">
      <dgm:prSet/>
      <dgm:spPr/>
      <dgm:t>
        <a:bodyPr/>
        <a:lstStyle/>
        <a:p>
          <a:endParaRPr lang="it-IT"/>
        </a:p>
      </dgm:t>
    </dgm:pt>
    <dgm:pt modelId="{919F2A19-3AA3-4748-AE4E-D8446B6647E2}" type="pres">
      <dgm:prSet presAssocID="{AA835F7B-4E99-439C-9C5B-DE4CECA18CF4}" presName="outerComposite" presStyleCnt="0">
        <dgm:presLayoutVars>
          <dgm:chMax val="5"/>
          <dgm:dir/>
          <dgm:resizeHandles val="exact"/>
        </dgm:presLayoutVars>
      </dgm:prSet>
      <dgm:spPr/>
    </dgm:pt>
    <dgm:pt modelId="{ED412578-3E08-4DB2-9834-1FDFA6A5C906}" type="pres">
      <dgm:prSet presAssocID="{AA835F7B-4E99-439C-9C5B-DE4CECA18CF4}" presName="dummyMaxCanvas" presStyleCnt="0">
        <dgm:presLayoutVars/>
      </dgm:prSet>
      <dgm:spPr/>
    </dgm:pt>
    <dgm:pt modelId="{840F7DA1-C111-4B61-AE2D-30523229F864}" type="pres">
      <dgm:prSet presAssocID="{AA835F7B-4E99-439C-9C5B-DE4CECA18CF4}" presName="ThreeNodes_1" presStyleLbl="node1" presStyleIdx="0" presStyleCnt="3">
        <dgm:presLayoutVars>
          <dgm:bulletEnabled val="1"/>
        </dgm:presLayoutVars>
      </dgm:prSet>
      <dgm:spPr/>
    </dgm:pt>
    <dgm:pt modelId="{DCE9BF46-47EF-4CA6-BBFD-98DDB56A92BA}" type="pres">
      <dgm:prSet presAssocID="{AA835F7B-4E99-439C-9C5B-DE4CECA18CF4}" presName="ThreeNodes_2" presStyleLbl="node1" presStyleIdx="1" presStyleCnt="3">
        <dgm:presLayoutVars>
          <dgm:bulletEnabled val="1"/>
        </dgm:presLayoutVars>
      </dgm:prSet>
      <dgm:spPr/>
    </dgm:pt>
    <dgm:pt modelId="{2871D3BA-B41C-4461-81C4-D235ACD9EFA3}" type="pres">
      <dgm:prSet presAssocID="{AA835F7B-4E99-439C-9C5B-DE4CECA18CF4}" presName="ThreeNodes_3" presStyleLbl="node1" presStyleIdx="2" presStyleCnt="3">
        <dgm:presLayoutVars>
          <dgm:bulletEnabled val="1"/>
        </dgm:presLayoutVars>
      </dgm:prSet>
      <dgm:spPr/>
    </dgm:pt>
    <dgm:pt modelId="{5D9240E0-1F31-4E98-A414-6A7ED114271C}" type="pres">
      <dgm:prSet presAssocID="{AA835F7B-4E99-439C-9C5B-DE4CECA18CF4}" presName="ThreeConn_1-2" presStyleLbl="fgAccFollowNode1" presStyleIdx="0" presStyleCnt="2">
        <dgm:presLayoutVars>
          <dgm:bulletEnabled val="1"/>
        </dgm:presLayoutVars>
      </dgm:prSet>
      <dgm:spPr/>
    </dgm:pt>
    <dgm:pt modelId="{8C90B253-99BF-4FA3-9184-CE6D791D168E}" type="pres">
      <dgm:prSet presAssocID="{AA835F7B-4E99-439C-9C5B-DE4CECA18CF4}" presName="ThreeConn_2-3" presStyleLbl="fgAccFollowNode1" presStyleIdx="1" presStyleCnt="2">
        <dgm:presLayoutVars>
          <dgm:bulletEnabled val="1"/>
        </dgm:presLayoutVars>
      </dgm:prSet>
      <dgm:spPr/>
    </dgm:pt>
    <dgm:pt modelId="{72A14C99-C1E2-41FC-8C8B-F77E9FBAB7E7}" type="pres">
      <dgm:prSet presAssocID="{AA835F7B-4E99-439C-9C5B-DE4CECA18CF4}" presName="ThreeNodes_1_text" presStyleLbl="node1" presStyleIdx="2" presStyleCnt="3">
        <dgm:presLayoutVars>
          <dgm:bulletEnabled val="1"/>
        </dgm:presLayoutVars>
      </dgm:prSet>
      <dgm:spPr/>
    </dgm:pt>
    <dgm:pt modelId="{083BE632-570D-4417-9686-040B7F614B2A}" type="pres">
      <dgm:prSet presAssocID="{AA835F7B-4E99-439C-9C5B-DE4CECA18CF4}" presName="ThreeNodes_2_text" presStyleLbl="node1" presStyleIdx="2" presStyleCnt="3">
        <dgm:presLayoutVars>
          <dgm:bulletEnabled val="1"/>
        </dgm:presLayoutVars>
      </dgm:prSet>
      <dgm:spPr/>
    </dgm:pt>
    <dgm:pt modelId="{C25608E8-859F-40A0-8A86-8CEBD21D9B3A}" type="pres">
      <dgm:prSet presAssocID="{AA835F7B-4E99-439C-9C5B-DE4CECA18CF4}" presName="ThreeNodes_3_text" presStyleLbl="node1" presStyleIdx="2" presStyleCnt="3">
        <dgm:presLayoutVars>
          <dgm:bulletEnabled val="1"/>
        </dgm:presLayoutVars>
      </dgm:prSet>
      <dgm:spPr/>
    </dgm:pt>
  </dgm:ptLst>
  <dgm:cxnLst>
    <dgm:cxn modelId="{AFF9DA00-F3A7-4171-A3B1-336C2AA5F01F}" type="presOf" srcId="{AA835F7B-4E99-439C-9C5B-DE4CECA18CF4}" destId="{919F2A19-3AA3-4748-AE4E-D8446B6647E2}" srcOrd="0" destOrd="0" presId="urn:microsoft.com/office/officeart/2005/8/layout/vProcess5"/>
    <dgm:cxn modelId="{4F055A0B-8603-4010-B2E6-04EB915BB5F1}" type="presOf" srcId="{EAC98EDB-7962-4A4E-9368-9AB6C6BB11F9}" destId="{2871D3BA-B41C-4461-81C4-D235ACD9EFA3}" srcOrd="0" destOrd="0" presId="urn:microsoft.com/office/officeart/2005/8/layout/vProcess5"/>
    <dgm:cxn modelId="{774CD124-8FFD-4EAF-A249-B9AC048935DD}" type="presOf" srcId="{FE53DD04-DEEB-4FE1-9061-36DB78075755}" destId="{083BE632-570D-4417-9686-040B7F614B2A}" srcOrd="1" destOrd="0" presId="urn:microsoft.com/office/officeart/2005/8/layout/vProcess5"/>
    <dgm:cxn modelId="{50E5343C-5EA6-401A-8425-DD21768C9E11}" type="presOf" srcId="{CDE00846-C51B-4FB0-8D18-B6A470F2E757}" destId="{8C90B253-99BF-4FA3-9184-CE6D791D168E}" srcOrd="0" destOrd="0" presId="urn:microsoft.com/office/officeart/2005/8/layout/vProcess5"/>
    <dgm:cxn modelId="{76D8CC67-A6EA-4049-846D-E4515C7407C1}" type="presOf" srcId="{FE53DD04-DEEB-4FE1-9061-36DB78075755}" destId="{DCE9BF46-47EF-4CA6-BBFD-98DDB56A92BA}" srcOrd="0" destOrd="0" presId="urn:microsoft.com/office/officeart/2005/8/layout/vProcess5"/>
    <dgm:cxn modelId="{46A91E74-619B-484E-9775-B9864730EC9E}" type="presOf" srcId="{34D16EE7-3A31-4A1D-8181-2C9EEEEC9E28}" destId="{840F7DA1-C111-4B61-AE2D-30523229F864}" srcOrd="0" destOrd="0" presId="urn:microsoft.com/office/officeart/2005/8/layout/vProcess5"/>
    <dgm:cxn modelId="{97726780-490C-45CF-94D9-925D5653E77B}" type="presOf" srcId="{EAC98EDB-7962-4A4E-9368-9AB6C6BB11F9}" destId="{C25608E8-859F-40A0-8A86-8CEBD21D9B3A}" srcOrd="1" destOrd="0" presId="urn:microsoft.com/office/officeart/2005/8/layout/vProcess5"/>
    <dgm:cxn modelId="{794EA9B0-8F6E-4758-A94D-8043D44D8A74}" srcId="{AA835F7B-4E99-439C-9C5B-DE4CECA18CF4}" destId="{34D16EE7-3A31-4A1D-8181-2C9EEEEC9E28}" srcOrd="0" destOrd="0" parTransId="{34DB49A1-2DE0-407E-BBB7-1A115DD0BE7C}" sibTransId="{52B538F3-BC52-4DD8-A48A-D481858C19C3}"/>
    <dgm:cxn modelId="{EE0633B8-C1F6-43FB-BA73-A817073F733C}" type="presOf" srcId="{34D16EE7-3A31-4A1D-8181-2C9EEEEC9E28}" destId="{72A14C99-C1E2-41FC-8C8B-F77E9FBAB7E7}" srcOrd="1" destOrd="0" presId="urn:microsoft.com/office/officeart/2005/8/layout/vProcess5"/>
    <dgm:cxn modelId="{363301C9-0411-4646-9777-CD100D27A952}" srcId="{AA835F7B-4E99-439C-9C5B-DE4CECA18CF4}" destId="{EAC98EDB-7962-4A4E-9368-9AB6C6BB11F9}" srcOrd="2" destOrd="0" parTransId="{AE4C4678-8125-49F1-B71D-028601CF6831}" sibTransId="{3D5901E5-1C5E-4DEF-92FA-3AEA08515633}"/>
    <dgm:cxn modelId="{CAFD9ACB-6535-4D5B-8D07-DC7C3D6ED2B6}" type="presOf" srcId="{52B538F3-BC52-4DD8-A48A-D481858C19C3}" destId="{5D9240E0-1F31-4E98-A414-6A7ED114271C}" srcOrd="0" destOrd="0" presId="urn:microsoft.com/office/officeart/2005/8/layout/vProcess5"/>
    <dgm:cxn modelId="{572152F6-CBB4-4445-8C3D-58C0F01B44B5}" srcId="{AA835F7B-4E99-439C-9C5B-DE4CECA18CF4}" destId="{FE53DD04-DEEB-4FE1-9061-36DB78075755}" srcOrd="1" destOrd="0" parTransId="{6521A9FF-E574-4468-999D-695C3F1F5662}" sibTransId="{CDE00846-C51B-4FB0-8D18-B6A470F2E757}"/>
    <dgm:cxn modelId="{3ACC033A-CBBA-4D5F-85A3-F37766C97FD3}" type="presParOf" srcId="{919F2A19-3AA3-4748-AE4E-D8446B6647E2}" destId="{ED412578-3E08-4DB2-9834-1FDFA6A5C906}" srcOrd="0" destOrd="0" presId="urn:microsoft.com/office/officeart/2005/8/layout/vProcess5"/>
    <dgm:cxn modelId="{6B4F1C25-49A1-48DE-A6B9-6FAFC85FCCE9}" type="presParOf" srcId="{919F2A19-3AA3-4748-AE4E-D8446B6647E2}" destId="{840F7DA1-C111-4B61-AE2D-30523229F864}" srcOrd="1" destOrd="0" presId="urn:microsoft.com/office/officeart/2005/8/layout/vProcess5"/>
    <dgm:cxn modelId="{BE1FD56E-A48C-4CB8-929E-914FC61A536D}" type="presParOf" srcId="{919F2A19-3AA3-4748-AE4E-D8446B6647E2}" destId="{DCE9BF46-47EF-4CA6-BBFD-98DDB56A92BA}" srcOrd="2" destOrd="0" presId="urn:microsoft.com/office/officeart/2005/8/layout/vProcess5"/>
    <dgm:cxn modelId="{F7FEDEBB-3829-498B-8136-4E5E4A408029}" type="presParOf" srcId="{919F2A19-3AA3-4748-AE4E-D8446B6647E2}" destId="{2871D3BA-B41C-4461-81C4-D235ACD9EFA3}" srcOrd="3" destOrd="0" presId="urn:microsoft.com/office/officeart/2005/8/layout/vProcess5"/>
    <dgm:cxn modelId="{15E172B2-04C5-40D2-B5CE-08FC8C160291}" type="presParOf" srcId="{919F2A19-3AA3-4748-AE4E-D8446B6647E2}" destId="{5D9240E0-1F31-4E98-A414-6A7ED114271C}" srcOrd="4" destOrd="0" presId="urn:microsoft.com/office/officeart/2005/8/layout/vProcess5"/>
    <dgm:cxn modelId="{428CAE77-09FE-4DD5-8940-8762E47A2945}" type="presParOf" srcId="{919F2A19-3AA3-4748-AE4E-D8446B6647E2}" destId="{8C90B253-99BF-4FA3-9184-CE6D791D168E}" srcOrd="5" destOrd="0" presId="urn:microsoft.com/office/officeart/2005/8/layout/vProcess5"/>
    <dgm:cxn modelId="{0E5C4222-577F-4EE1-8E4B-8670D94B47F7}" type="presParOf" srcId="{919F2A19-3AA3-4748-AE4E-D8446B6647E2}" destId="{72A14C99-C1E2-41FC-8C8B-F77E9FBAB7E7}" srcOrd="6" destOrd="0" presId="urn:microsoft.com/office/officeart/2005/8/layout/vProcess5"/>
    <dgm:cxn modelId="{7AA66BA1-1185-4B4C-B497-54A8CA7238E9}" type="presParOf" srcId="{919F2A19-3AA3-4748-AE4E-D8446B6647E2}" destId="{083BE632-570D-4417-9686-040B7F614B2A}" srcOrd="7" destOrd="0" presId="urn:microsoft.com/office/officeart/2005/8/layout/vProcess5"/>
    <dgm:cxn modelId="{7B7A6946-C58E-4381-8488-ACBCF9F14D5D}" type="presParOf" srcId="{919F2A19-3AA3-4748-AE4E-D8446B6647E2}" destId="{C25608E8-859F-40A0-8A86-8CEBD21D9B3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2DDB3CD7-4357-4052-BD7A-CF53ADB6801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it-IT"/>
        </a:p>
      </dgm:t>
    </dgm:pt>
    <dgm:pt modelId="{82CDE444-C6A0-4858-9B0A-7D2AE75449DA}">
      <dgm:prSet phldrT="[Testo]"/>
      <dgm:spPr/>
      <dgm:t>
        <a:bodyPr/>
        <a:lstStyle/>
        <a:p>
          <a:r>
            <a:rPr lang="it-IT" dirty="0"/>
            <a:t>31 ottobre 2024</a:t>
          </a:r>
        </a:p>
      </dgm:t>
    </dgm:pt>
    <dgm:pt modelId="{81479FF4-7347-4FB4-9775-AA2D555DFAE9}" type="parTrans" cxnId="{2527E8E8-0877-4950-B365-35ABA7E39DC7}">
      <dgm:prSet/>
      <dgm:spPr/>
      <dgm:t>
        <a:bodyPr/>
        <a:lstStyle/>
        <a:p>
          <a:endParaRPr lang="it-IT"/>
        </a:p>
      </dgm:t>
    </dgm:pt>
    <dgm:pt modelId="{2484598E-2599-4D29-9F4C-19CF267184CE}" type="sibTrans" cxnId="{2527E8E8-0877-4950-B365-35ABA7E39DC7}">
      <dgm:prSet/>
      <dgm:spPr/>
      <dgm:t>
        <a:bodyPr/>
        <a:lstStyle/>
        <a:p>
          <a:endParaRPr lang="it-IT"/>
        </a:p>
      </dgm:t>
    </dgm:pt>
    <dgm:pt modelId="{ED8F281D-9301-462D-9A86-797417DC14D6}">
      <dgm:prSet phldrT="[Testo]"/>
      <dgm:spPr/>
      <dgm:t>
        <a:bodyPr/>
        <a:lstStyle/>
        <a:p>
          <a:r>
            <a:rPr lang="it-IT" dirty="0"/>
            <a:t>Verifica possesso immobili</a:t>
          </a:r>
        </a:p>
      </dgm:t>
    </dgm:pt>
    <dgm:pt modelId="{7E3663F4-1F84-4230-A080-1032BC8C9CB8}" type="parTrans" cxnId="{CFCF1333-5FCA-482C-B786-9958597AB9D4}">
      <dgm:prSet/>
      <dgm:spPr/>
      <dgm:t>
        <a:bodyPr/>
        <a:lstStyle/>
        <a:p>
          <a:endParaRPr lang="it-IT"/>
        </a:p>
      </dgm:t>
    </dgm:pt>
    <dgm:pt modelId="{1E3F81A8-888B-4A38-B074-88408859C616}" type="sibTrans" cxnId="{CFCF1333-5FCA-482C-B786-9958597AB9D4}">
      <dgm:prSet/>
      <dgm:spPr/>
      <dgm:t>
        <a:bodyPr/>
        <a:lstStyle/>
        <a:p>
          <a:endParaRPr lang="it-IT"/>
        </a:p>
      </dgm:t>
    </dgm:pt>
    <dgm:pt modelId="{CDEEAF52-2B57-447F-89EB-96BFD227ED2B}">
      <dgm:prSet phldrT="[Testo]"/>
      <dgm:spPr/>
      <dgm:t>
        <a:bodyPr/>
        <a:lstStyle/>
        <a:p>
          <a:r>
            <a:rPr lang="it-IT" dirty="0"/>
            <a:t>Verifica strumentalità</a:t>
          </a:r>
        </a:p>
      </dgm:t>
    </dgm:pt>
    <dgm:pt modelId="{514FCEB9-FCEC-4B90-92DF-52775D25B4C5}" type="parTrans" cxnId="{44D6B548-2B02-4D12-9958-A11F03CE4814}">
      <dgm:prSet/>
      <dgm:spPr/>
      <dgm:t>
        <a:bodyPr/>
        <a:lstStyle/>
        <a:p>
          <a:endParaRPr lang="it-IT"/>
        </a:p>
      </dgm:t>
    </dgm:pt>
    <dgm:pt modelId="{F57B1952-A327-4CD0-BFE6-461EF8350873}" type="sibTrans" cxnId="{44D6B548-2B02-4D12-9958-A11F03CE4814}">
      <dgm:prSet/>
      <dgm:spPr/>
      <dgm:t>
        <a:bodyPr/>
        <a:lstStyle/>
        <a:p>
          <a:endParaRPr lang="it-IT"/>
        </a:p>
      </dgm:t>
    </dgm:pt>
    <dgm:pt modelId="{F4F5CE5A-E53A-4D88-A369-4AB69D30045C}" type="pres">
      <dgm:prSet presAssocID="{2DDB3CD7-4357-4052-BD7A-CF53ADB6801E}" presName="Name0" presStyleCnt="0">
        <dgm:presLayoutVars>
          <dgm:dir/>
          <dgm:resizeHandles val="exact"/>
        </dgm:presLayoutVars>
      </dgm:prSet>
      <dgm:spPr/>
    </dgm:pt>
    <dgm:pt modelId="{B46C0E98-D2FF-4A72-A789-BD58DF5466A1}" type="pres">
      <dgm:prSet presAssocID="{82CDE444-C6A0-4858-9B0A-7D2AE75449DA}" presName="node" presStyleLbl="node1" presStyleIdx="0" presStyleCnt="3">
        <dgm:presLayoutVars>
          <dgm:bulletEnabled val="1"/>
        </dgm:presLayoutVars>
      </dgm:prSet>
      <dgm:spPr/>
    </dgm:pt>
    <dgm:pt modelId="{34917ABF-B821-4EC4-B940-BF345D568E8D}" type="pres">
      <dgm:prSet presAssocID="{2484598E-2599-4D29-9F4C-19CF267184CE}" presName="sibTrans" presStyleLbl="sibTrans2D1" presStyleIdx="0" presStyleCnt="3"/>
      <dgm:spPr/>
    </dgm:pt>
    <dgm:pt modelId="{3C362CBD-A149-450C-BACB-DEDFCC919D0F}" type="pres">
      <dgm:prSet presAssocID="{2484598E-2599-4D29-9F4C-19CF267184CE}" presName="connectorText" presStyleLbl="sibTrans2D1" presStyleIdx="0" presStyleCnt="3"/>
      <dgm:spPr/>
    </dgm:pt>
    <dgm:pt modelId="{72CE7AB9-8E8C-4972-933E-F70853006E34}" type="pres">
      <dgm:prSet presAssocID="{ED8F281D-9301-462D-9A86-797417DC14D6}" presName="node" presStyleLbl="node1" presStyleIdx="1" presStyleCnt="3">
        <dgm:presLayoutVars>
          <dgm:bulletEnabled val="1"/>
        </dgm:presLayoutVars>
      </dgm:prSet>
      <dgm:spPr/>
    </dgm:pt>
    <dgm:pt modelId="{24A3DF69-64BF-4EFF-BC46-E1023CC99721}" type="pres">
      <dgm:prSet presAssocID="{1E3F81A8-888B-4A38-B074-88408859C616}" presName="sibTrans" presStyleLbl="sibTrans2D1" presStyleIdx="1" presStyleCnt="3"/>
      <dgm:spPr/>
    </dgm:pt>
    <dgm:pt modelId="{42B10CA1-21CD-4316-8948-780E8B018A18}" type="pres">
      <dgm:prSet presAssocID="{1E3F81A8-888B-4A38-B074-88408859C616}" presName="connectorText" presStyleLbl="sibTrans2D1" presStyleIdx="1" presStyleCnt="3"/>
      <dgm:spPr/>
    </dgm:pt>
    <dgm:pt modelId="{4B9AEEFA-CD2E-4225-AF0E-B704FA9936A7}" type="pres">
      <dgm:prSet presAssocID="{CDEEAF52-2B57-447F-89EB-96BFD227ED2B}" presName="node" presStyleLbl="node1" presStyleIdx="2" presStyleCnt="3">
        <dgm:presLayoutVars>
          <dgm:bulletEnabled val="1"/>
        </dgm:presLayoutVars>
      </dgm:prSet>
      <dgm:spPr/>
    </dgm:pt>
    <dgm:pt modelId="{03FE07EC-F86C-47F8-9F38-44E5A6C70116}" type="pres">
      <dgm:prSet presAssocID="{F57B1952-A327-4CD0-BFE6-461EF8350873}" presName="sibTrans" presStyleLbl="sibTrans2D1" presStyleIdx="2" presStyleCnt="3"/>
      <dgm:spPr/>
    </dgm:pt>
    <dgm:pt modelId="{4935118B-AC0B-419B-8B39-37C2B643F406}" type="pres">
      <dgm:prSet presAssocID="{F57B1952-A327-4CD0-BFE6-461EF8350873}" presName="connectorText" presStyleLbl="sibTrans2D1" presStyleIdx="2" presStyleCnt="3"/>
      <dgm:spPr/>
    </dgm:pt>
  </dgm:ptLst>
  <dgm:cxnLst>
    <dgm:cxn modelId="{CFCF1333-5FCA-482C-B786-9958597AB9D4}" srcId="{2DDB3CD7-4357-4052-BD7A-CF53ADB6801E}" destId="{ED8F281D-9301-462D-9A86-797417DC14D6}" srcOrd="1" destOrd="0" parTransId="{7E3663F4-1F84-4230-A080-1032BC8C9CB8}" sibTransId="{1E3F81A8-888B-4A38-B074-88408859C616}"/>
    <dgm:cxn modelId="{E9EFDA3C-6294-4894-8F94-6FAB856309DD}" type="presOf" srcId="{2DDB3CD7-4357-4052-BD7A-CF53ADB6801E}" destId="{F4F5CE5A-E53A-4D88-A369-4AB69D30045C}" srcOrd="0" destOrd="0" presId="urn:microsoft.com/office/officeart/2005/8/layout/cycle7"/>
    <dgm:cxn modelId="{CED9CF61-A1F8-4A77-95B4-5E9A9F0B2336}" type="presOf" srcId="{82CDE444-C6A0-4858-9B0A-7D2AE75449DA}" destId="{B46C0E98-D2FF-4A72-A789-BD58DF5466A1}" srcOrd="0" destOrd="0" presId="urn:microsoft.com/office/officeart/2005/8/layout/cycle7"/>
    <dgm:cxn modelId="{44D6B548-2B02-4D12-9958-A11F03CE4814}" srcId="{2DDB3CD7-4357-4052-BD7A-CF53ADB6801E}" destId="{CDEEAF52-2B57-447F-89EB-96BFD227ED2B}" srcOrd="2" destOrd="0" parTransId="{514FCEB9-FCEC-4B90-92DF-52775D25B4C5}" sibTransId="{F57B1952-A327-4CD0-BFE6-461EF8350873}"/>
    <dgm:cxn modelId="{D346B149-4908-4B7C-A56D-0F868F60C1C7}" type="presOf" srcId="{1E3F81A8-888B-4A38-B074-88408859C616}" destId="{24A3DF69-64BF-4EFF-BC46-E1023CC99721}" srcOrd="0" destOrd="0" presId="urn:microsoft.com/office/officeart/2005/8/layout/cycle7"/>
    <dgm:cxn modelId="{6854005A-B365-42E1-BB68-7AE2D8D4A9CD}" type="presOf" srcId="{2484598E-2599-4D29-9F4C-19CF267184CE}" destId="{34917ABF-B821-4EC4-B940-BF345D568E8D}" srcOrd="0" destOrd="0" presId="urn:microsoft.com/office/officeart/2005/8/layout/cycle7"/>
    <dgm:cxn modelId="{AC77078B-635A-4ACD-9DF1-1A7A0E8A5F5A}" type="presOf" srcId="{ED8F281D-9301-462D-9A86-797417DC14D6}" destId="{72CE7AB9-8E8C-4972-933E-F70853006E34}" srcOrd="0" destOrd="0" presId="urn:microsoft.com/office/officeart/2005/8/layout/cycle7"/>
    <dgm:cxn modelId="{8A30F08C-1AF6-4BA3-9A8B-9BC83402CC6F}" type="presOf" srcId="{CDEEAF52-2B57-447F-89EB-96BFD227ED2B}" destId="{4B9AEEFA-CD2E-4225-AF0E-B704FA9936A7}" srcOrd="0" destOrd="0" presId="urn:microsoft.com/office/officeart/2005/8/layout/cycle7"/>
    <dgm:cxn modelId="{1A6913A0-F144-46D0-B62A-8FA16094879E}" type="presOf" srcId="{F57B1952-A327-4CD0-BFE6-461EF8350873}" destId="{4935118B-AC0B-419B-8B39-37C2B643F406}" srcOrd="1" destOrd="0" presId="urn:microsoft.com/office/officeart/2005/8/layout/cycle7"/>
    <dgm:cxn modelId="{303F34AA-6479-4DA2-BF6C-0C237C002D7C}" type="presOf" srcId="{2484598E-2599-4D29-9F4C-19CF267184CE}" destId="{3C362CBD-A149-450C-BACB-DEDFCC919D0F}" srcOrd="1" destOrd="0" presId="urn:microsoft.com/office/officeart/2005/8/layout/cycle7"/>
    <dgm:cxn modelId="{5D0D8FB2-A9E1-4E9D-AF66-B033FF1B729A}" type="presOf" srcId="{1E3F81A8-888B-4A38-B074-88408859C616}" destId="{42B10CA1-21CD-4316-8948-780E8B018A18}" srcOrd="1" destOrd="0" presId="urn:microsoft.com/office/officeart/2005/8/layout/cycle7"/>
    <dgm:cxn modelId="{2527E8E8-0877-4950-B365-35ABA7E39DC7}" srcId="{2DDB3CD7-4357-4052-BD7A-CF53ADB6801E}" destId="{82CDE444-C6A0-4858-9B0A-7D2AE75449DA}" srcOrd="0" destOrd="0" parTransId="{81479FF4-7347-4FB4-9775-AA2D555DFAE9}" sibTransId="{2484598E-2599-4D29-9F4C-19CF267184CE}"/>
    <dgm:cxn modelId="{A63FF1EE-8D3F-4CC7-8096-12E97C2EB78D}" type="presOf" srcId="{F57B1952-A327-4CD0-BFE6-461EF8350873}" destId="{03FE07EC-F86C-47F8-9F38-44E5A6C70116}" srcOrd="0" destOrd="0" presId="urn:microsoft.com/office/officeart/2005/8/layout/cycle7"/>
    <dgm:cxn modelId="{A065AEA3-F14C-4DBE-B530-C2BC3C7ACACB}" type="presParOf" srcId="{F4F5CE5A-E53A-4D88-A369-4AB69D30045C}" destId="{B46C0E98-D2FF-4A72-A789-BD58DF5466A1}" srcOrd="0" destOrd="0" presId="urn:microsoft.com/office/officeart/2005/8/layout/cycle7"/>
    <dgm:cxn modelId="{36873C05-4E65-49F3-9BFD-F74C28BD7441}" type="presParOf" srcId="{F4F5CE5A-E53A-4D88-A369-4AB69D30045C}" destId="{34917ABF-B821-4EC4-B940-BF345D568E8D}" srcOrd="1" destOrd="0" presId="urn:microsoft.com/office/officeart/2005/8/layout/cycle7"/>
    <dgm:cxn modelId="{6D4070A6-7C1D-4517-B2B1-B785EF316A02}" type="presParOf" srcId="{34917ABF-B821-4EC4-B940-BF345D568E8D}" destId="{3C362CBD-A149-450C-BACB-DEDFCC919D0F}" srcOrd="0" destOrd="0" presId="urn:microsoft.com/office/officeart/2005/8/layout/cycle7"/>
    <dgm:cxn modelId="{736CF401-718E-43CA-83AD-0E42A784875D}" type="presParOf" srcId="{F4F5CE5A-E53A-4D88-A369-4AB69D30045C}" destId="{72CE7AB9-8E8C-4972-933E-F70853006E34}" srcOrd="2" destOrd="0" presId="urn:microsoft.com/office/officeart/2005/8/layout/cycle7"/>
    <dgm:cxn modelId="{36C38F91-148A-4CBC-93A3-DCA8F014B7AF}" type="presParOf" srcId="{F4F5CE5A-E53A-4D88-A369-4AB69D30045C}" destId="{24A3DF69-64BF-4EFF-BC46-E1023CC99721}" srcOrd="3" destOrd="0" presId="urn:microsoft.com/office/officeart/2005/8/layout/cycle7"/>
    <dgm:cxn modelId="{7BFED91B-AECE-4AA8-A79D-2B797D3208CD}" type="presParOf" srcId="{24A3DF69-64BF-4EFF-BC46-E1023CC99721}" destId="{42B10CA1-21CD-4316-8948-780E8B018A18}" srcOrd="0" destOrd="0" presId="urn:microsoft.com/office/officeart/2005/8/layout/cycle7"/>
    <dgm:cxn modelId="{DD07E544-41B6-4FBF-BA98-DABD43B47229}" type="presParOf" srcId="{F4F5CE5A-E53A-4D88-A369-4AB69D30045C}" destId="{4B9AEEFA-CD2E-4225-AF0E-B704FA9936A7}" srcOrd="4" destOrd="0" presId="urn:microsoft.com/office/officeart/2005/8/layout/cycle7"/>
    <dgm:cxn modelId="{9FFB71D0-A83B-4277-8D1A-EFBF596A070E}" type="presParOf" srcId="{F4F5CE5A-E53A-4D88-A369-4AB69D30045C}" destId="{03FE07EC-F86C-47F8-9F38-44E5A6C70116}" srcOrd="5" destOrd="0" presId="urn:microsoft.com/office/officeart/2005/8/layout/cycle7"/>
    <dgm:cxn modelId="{A035C400-AFC4-40FE-BA64-A4F533C743E0}" type="presParOf" srcId="{03FE07EC-F86C-47F8-9F38-44E5A6C70116}" destId="{4935118B-AC0B-419B-8B39-37C2B643F40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95EEDBDF-D466-48A9-BF6B-460BA0C187D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5BE884C6-4DD4-4039-9B37-5690D45CEC91}">
      <dgm:prSet phldrT="[Testo]"/>
      <dgm:spPr/>
      <dgm:t>
        <a:bodyPr/>
        <a:lstStyle/>
        <a:p>
          <a:r>
            <a:rPr lang="it-IT" dirty="0"/>
            <a:t>Opzione estromissione agevolata</a:t>
          </a:r>
        </a:p>
      </dgm:t>
    </dgm:pt>
    <dgm:pt modelId="{02EC8939-CBEF-4D88-9931-9B2551989893}" type="parTrans" cxnId="{57511654-B52F-4880-B1A1-9C0F338F8E7C}">
      <dgm:prSet/>
      <dgm:spPr/>
      <dgm:t>
        <a:bodyPr/>
        <a:lstStyle/>
        <a:p>
          <a:endParaRPr lang="it-IT"/>
        </a:p>
      </dgm:t>
    </dgm:pt>
    <dgm:pt modelId="{DDC09552-17A5-46B2-AFE6-3E0BAA150897}" type="sibTrans" cxnId="{57511654-B52F-4880-B1A1-9C0F338F8E7C}">
      <dgm:prSet/>
      <dgm:spPr/>
      <dgm:t>
        <a:bodyPr/>
        <a:lstStyle/>
        <a:p>
          <a:endParaRPr lang="it-IT"/>
        </a:p>
      </dgm:t>
    </dgm:pt>
    <dgm:pt modelId="{24F5E540-00DA-43BA-9F37-1B640826D826}">
      <dgm:prSet phldrT="[Testo]"/>
      <dgm:spPr/>
      <dgm:t>
        <a:bodyPr/>
        <a:lstStyle/>
        <a:p>
          <a:r>
            <a:rPr lang="it-IT" dirty="0"/>
            <a:t>Comportamento concludente</a:t>
          </a:r>
        </a:p>
      </dgm:t>
    </dgm:pt>
    <dgm:pt modelId="{D1879919-8AE4-4AC8-87F1-12362E2B920A}" type="parTrans" cxnId="{CE459DE2-824E-462F-A791-D7307C8BEFD7}">
      <dgm:prSet/>
      <dgm:spPr/>
      <dgm:t>
        <a:bodyPr/>
        <a:lstStyle/>
        <a:p>
          <a:endParaRPr lang="it-IT"/>
        </a:p>
      </dgm:t>
    </dgm:pt>
    <dgm:pt modelId="{5687C960-DB42-42F0-81A5-20082A3B2CF4}" type="sibTrans" cxnId="{CE459DE2-824E-462F-A791-D7307C8BEFD7}">
      <dgm:prSet/>
      <dgm:spPr/>
      <dgm:t>
        <a:bodyPr/>
        <a:lstStyle/>
        <a:p>
          <a:endParaRPr lang="it-IT"/>
        </a:p>
      </dgm:t>
    </dgm:pt>
    <dgm:pt modelId="{B2CF5791-5936-4884-B7AC-1BD0855246B8}">
      <dgm:prSet phldrT="[Testo]"/>
      <dgm:spPr/>
      <dgm:t>
        <a:bodyPr/>
        <a:lstStyle/>
        <a:p>
          <a:r>
            <a:rPr lang="it-IT" dirty="0"/>
            <a:t>Entro il 31 maggio 2025</a:t>
          </a:r>
        </a:p>
      </dgm:t>
    </dgm:pt>
    <dgm:pt modelId="{62F51F17-9DD0-4670-BB38-CE1F823E892F}" type="parTrans" cxnId="{F2E4B53A-C294-4C08-B595-B61C54050977}">
      <dgm:prSet/>
      <dgm:spPr/>
      <dgm:t>
        <a:bodyPr/>
        <a:lstStyle/>
        <a:p>
          <a:endParaRPr lang="it-IT"/>
        </a:p>
      </dgm:t>
    </dgm:pt>
    <dgm:pt modelId="{ECD1E291-B805-4EE6-BB22-78B1B7D02C06}" type="sibTrans" cxnId="{F2E4B53A-C294-4C08-B595-B61C54050977}">
      <dgm:prSet/>
      <dgm:spPr/>
      <dgm:t>
        <a:bodyPr/>
        <a:lstStyle/>
        <a:p>
          <a:endParaRPr lang="it-IT"/>
        </a:p>
      </dgm:t>
    </dgm:pt>
    <dgm:pt modelId="{A1B03FB1-B350-444F-9788-7D853F512542}" type="pres">
      <dgm:prSet presAssocID="{95EEDBDF-D466-48A9-BF6B-460BA0C187D3}" presName="CompostProcess" presStyleCnt="0">
        <dgm:presLayoutVars>
          <dgm:dir/>
          <dgm:resizeHandles val="exact"/>
        </dgm:presLayoutVars>
      </dgm:prSet>
      <dgm:spPr/>
    </dgm:pt>
    <dgm:pt modelId="{54D20E4D-77C8-4665-AE39-5EBE4D0F5EDD}" type="pres">
      <dgm:prSet presAssocID="{95EEDBDF-D466-48A9-BF6B-460BA0C187D3}" presName="arrow" presStyleLbl="bgShp" presStyleIdx="0" presStyleCnt="1"/>
      <dgm:spPr/>
    </dgm:pt>
    <dgm:pt modelId="{BF30D4EC-F2F3-4867-9C47-56528E5E36A0}" type="pres">
      <dgm:prSet presAssocID="{95EEDBDF-D466-48A9-BF6B-460BA0C187D3}" presName="linearProcess" presStyleCnt="0"/>
      <dgm:spPr/>
    </dgm:pt>
    <dgm:pt modelId="{3B719335-4A67-403E-8E78-B083D167B132}" type="pres">
      <dgm:prSet presAssocID="{5BE884C6-4DD4-4039-9B37-5690D45CEC91}" presName="textNode" presStyleLbl="node1" presStyleIdx="0" presStyleCnt="3">
        <dgm:presLayoutVars>
          <dgm:bulletEnabled val="1"/>
        </dgm:presLayoutVars>
      </dgm:prSet>
      <dgm:spPr/>
    </dgm:pt>
    <dgm:pt modelId="{0188FFCC-0195-405F-B39D-6B0199188742}" type="pres">
      <dgm:prSet presAssocID="{DDC09552-17A5-46B2-AFE6-3E0BAA150897}" presName="sibTrans" presStyleCnt="0"/>
      <dgm:spPr/>
    </dgm:pt>
    <dgm:pt modelId="{FBB25DF9-E90E-42F8-8864-D55AB509CA3C}" type="pres">
      <dgm:prSet presAssocID="{24F5E540-00DA-43BA-9F37-1B640826D826}" presName="textNode" presStyleLbl="node1" presStyleIdx="1" presStyleCnt="3">
        <dgm:presLayoutVars>
          <dgm:bulletEnabled val="1"/>
        </dgm:presLayoutVars>
      </dgm:prSet>
      <dgm:spPr/>
    </dgm:pt>
    <dgm:pt modelId="{BB954AEB-55AC-45CB-88D0-05DFFADA8ED7}" type="pres">
      <dgm:prSet presAssocID="{5687C960-DB42-42F0-81A5-20082A3B2CF4}" presName="sibTrans" presStyleCnt="0"/>
      <dgm:spPr/>
    </dgm:pt>
    <dgm:pt modelId="{FBEB7A95-6C13-4436-9EFD-B5AF53D0D494}" type="pres">
      <dgm:prSet presAssocID="{B2CF5791-5936-4884-B7AC-1BD0855246B8}" presName="textNode" presStyleLbl="node1" presStyleIdx="2" presStyleCnt="3">
        <dgm:presLayoutVars>
          <dgm:bulletEnabled val="1"/>
        </dgm:presLayoutVars>
      </dgm:prSet>
      <dgm:spPr/>
    </dgm:pt>
  </dgm:ptLst>
  <dgm:cxnLst>
    <dgm:cxn modelId="{4F06CA0C-C9E4-423A-9697-5E73BC5AADDD}" type="presOf" srcId="{5BE884C6-4DD4-4039-9B37-5690D45CEC91}" destId="{3B719335-4A67-403E-8E78-B083D167B132}" srcOrd="0" destOrd="0" presId="urn:microsoft.com/office/officeart/2005/8/layout/hProcess9"/>
    <dgm:cxn modelId="{F2E4B53A-C294-4C08-B595-B61C54050977}" srcId="{95EEDBDF-D466-48A9-BF6B-460BA0C187D3}" destId="{B2CF5791-5936-4884-B7AC-1BD0855246B8}" srcOrd="2" destOrd="0" parTransId="{62F51F17-9DD0-4670-BB38-CE1F823E892F}" sibTransId="{ECD1E291-B805-4EE6-BB22-78B1B7D02C06}"/>
    <dgm:cxn modelId="{060AB744-8C53-46A2-BF37-CF51B0F19E79}" type="presOf" srcId="{B2CF5791-5936-4884-B7AC-1BD0855246B8}" destId="{FBEB7A95-6C13-4436-9EFD-B5AF53D0D494}" srcOrd="0" destOrd="0" presId="urn:microsoft.com/office/officeart/2005/8/layout/hProcess9"/>
    <dgm:cxn modelId="{57511654-B52F-4880-B1A1-9C0F338F8E7C}" srcId="{95EEDBDF-D466-48A9-BF6B-460BA0C187D3}" destId="{5BE884C6-4DD4-4039-9B37-5690D45CEC91}" srcOrd="0" destOrd="0" parTransId="{02EC8939-CBEF-4D88-9931-9B2551989893}" sibTransId="{DDC09552-17A5-46B2-AFE6-3E0BAA150897}"/>
    <dgm:cxn modelId="{44368E5A-DE52-4A4A-8B91-B487735F5D4B}" type="presOf" srcId="{95EEDBDF-D466-48A9-BF6B-460BA0C187D3}" destId="{A1B03FB1-B350-444F-9788-7D853F512542}" srcOrd="0" destOrd="0" presId="urn:microsoft.com/office/officeart/2005/8/layout/hProcess9"/>
    <dgm:cxn modelId="{CE459DE2-824E-462F-A791-D7307C8BEFD7}" srcId="{95EEDBDF-D466-48A9-BF6B-460BA0C187D3}" destId="{24F5E540-00DA-43BA-9F37-1B640826D826}" srcOrd="1" destOrd="0" parTransId="{D1879919-8AE4-4AC8-87F1-12362E2B920A}" sibTransId="{5687C960-DB42-42F0-81A5-20082A3B2CF4}"/>
    <dgm:cxn modelId="{0CD9BBEC-542C-4918-A814-9AF192396FCB}" type="presOf" srcId="{24F5E540-00DA-43BA-9F37-1B640826D826}" destId="{FBB25DF9-E90E-42F8-8864-D55AB509CA3C}" srcOrd="0" destOrd="0" presId="urn:microsoft.com/office/officeart/2005/8/layout/hProcess9"/>
    <dgm:cxn modelId="{D5C65E4E-441B-4215-934C-B11CCA129F36}" type="presParOf" srcId="{A1B03FB1-B350-444F-9788-7D853F512542}" destId="{54D20E4D-77C8-4665-AE39-5EBE4D0F5EDD}" srcOrd="0" destOrd="0" presId="urn:microsoft.com/office/officeart/2005/8/layout/hProcess9"/>
    <dgm:cxn modelId="{68872C4C-B7DC-4378-8ADB-37A46BEC96F0}" type="presParOf" srcId="{A1B03FB1-B350-444F-9788-7D853F512542}" destId="{BF30D4EC-F2F3-4867-9C47-56528E5E36A0}" srcOrd="1" destOrd="0" presId="urn:microsoft.com/office/officeart/2005/8/layout/hProcess9"/>
    <dgm:cxn modelId="{055165DD-7130-49AA-A805-C8BCB31BE2DB}" type="presParOf" srcId="{BF30D4EC-F2F3-4867-9C47-56528E5E36A0}" destId="{3B719335-4A67-403E-8E78-B083D167B132}" srcOrd="0" destOrd="0" presId="urn:microsoft.com/office/officeart/2005/8/layout/hProcess9"/>
    <dgm:cxn modelId="{62DE67C5-A9AE-4A27-867B-B09AF15972DE}" type="presParOf" srcId="{BF30D4EC-F2F3-4867-9C47-56528E5E36A0}" destId="{0188FFCC-0195-405F-B39D-6B0199188742}" srcOrd="1" destOrd="0" presId="urn:microsoft.com/office/officeart/2005/8/layout/hProcess9"/>
    <dgm:cxn modelId="{437F7720-45B6-4470-AC4F-BF03F3CB02C9}" type="presParOf" srcId="{BF30D4EC-F2F3-4867-9C47-56528E5E36A0}" destId="{FBB25DF9-E90E-42F8-8864-D55AB509CA3C}" srcOrd="2" destOrd="0" presId="urn:microsoft.com/office/officeart/2005/8/layout/hProcess9"/>
    <dgm:cxn modelId="{BC01FADC-BC77-49FA-BC1E-BA98527A5F27}" type="presParOf" srcId="{BF30D4EC-F2F3-4867-9C47-56528E5E36A0}" destId="{BB954AEB-55AC-45CB-88D0-05DFFADA8ED7}" srcOrd="3" destOrd="0" presId="urn:microsoft.com/office/officeart/2005/8/layout/hProcess9"/>
    <dgm:cxn modelId="{C65CFA83-2470-4961-982B-DE0D954C72E4}" type="presParOf" srcId="{BF30D4EC-F2F3-4867-9C47-56528E5E36A0}" destId="{FBEB7A95-6C13-4436-9EFD-B5AF53D0D49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95EEDBDF-D466-48A9-BF6B-460BA0C187D3}" type="doc">
      <dgm:prSet loTypeId="urn:microsoft.com/office/officeart/2005/8/layout/hProcess9" loCatId="process" qsTypeId="urn:microsoft.com/office/officeart/2005/8/quickstyle/simple1" qsCatId="simple" csTypeId="urn:microsoft.com/office/officeart/2005/8/colors/accent1_2" csCatId="accent1" phldr="1"/>
      <dgm:spPr/>
    </dgm:pt>
    <dgm:pt modelId="{5BE884C6-4DD4-4039-9B37-5690D45CEC91}">
      <dgm:prSet phldrT="[Testo]"/>
      <dgm:spPr/>
      <dgm:t>
        <a:bodyPr/>
        <a:lstStyle/>
        <a:p>
          <a:r>
            <a:rPr lang="it-IT" dirty="0"/>
            <a:t>Comportamento concludente</a:t>
          </a:r>
        </a:p>
      </dgm:t>
    </dgm:pt>
    <dgm:pt modelId="{02EC8939-CBEF-4D88-9931-9B2551989893}" type="parTrans" cxnId="{57511654-B52F-4880-B1A1-9C0F338F8E7C}">
      <dgm:prSet/>
      <dgm:spPr/>
      <dgm:t>
        <a:bodyPr/>
        <a:lstStyle/>
        <a:p>
          <a:endParaRPr lang="it-IT"/>
        </a:p>
      </dgm:t>
    </dgm:pt>
    <dgm:pt modelId="{DDC09552-17A5-46B2-AFE6-3E0BAA150897}" type="sibTrans" cxnId="{57511654-B52F-4880-B1A1-9C0F338F8E7C}">
      <dgm:prSet/>
      <dgm:spPr/>
      <dgm:t>
        <a:bodyPr/>
        <a:lstStyle/>
        <a:p>
          <a:endParaRPr lang="it-IT"/>
        </a:p>
      </dgm:t>
    </dgm:pt>
    <dgm:pt modelId="{24F5E540-00DA-43BA-9F37-1B640826D826}">
      <dgm:prSet phldrT="[Testo]"/>
      <dgm:spPr/>
      <dgm:t>
        <a:bodyPr/>
        <a:lstStyle/>
        <a:p>
          <a:r>
            <a:rPr lang="it-IT" dirty="0"/>
            <a:t>Indicazione nel Modello Redditi</a:t>
          </a:r>
        </a:p>
      </dgm:t>
    </dgm:pt>
    <dgm:pt modelId="{D1879919-8AE4-4AC8-87F1-12362E2B920A}" type="parTrans" cxnId="{CE459DE2-824E-462F-A791-D7307C8BEFD7}">
      <dgm:prSet/>
      <dgm:spPr/>
      <dgm:t>
        <a:bodyPr/>
        <a:lstStyle/>
        <a:p>
          <a:endParaRPr lang="it-IT"/>
        </a:p>
      </dgm:t>
    </dgm:pt>
    <dgm:pt modelId="{5687C960-DB42-42F0-81A5-20082A3B2CF4}" type="sibTrans" cxnId="{CE459DE2-824E-462F-A791-D7307C8BEFD7}">
      <dgm:prSet/>
      <dgm:spPr/>
      <dgm:t>
        <a:bodyPr/>
        <a:lstStyle/>
        <a:p>
          <a:endParaRPr lang="it-IT"/>
        </a:p>
      </dgm:t>
    </dgm:pt>
    <dgm:pt modelId="{B2CF5791-5936-4884-B7AC-1BD0855246B8}">
      <dgm:prSet phldrT="[Testo]"/>
      <dgm:spPr/>
      <dgm:t>
        <a:bodyPr/>
        <a:lstStyle/>
        <a:p>
          <a:r>
            <a:rPr lang="it-IT" dirty="0"/>
            <a:t>Indicazione</a:t>
          </a:r>
          <a:r>
            <a:rPr lang="it-IT" baseline="0" dirty="0"/>
            <a:t> imposta sostitutiva</a:t>
          </a:r>
          <a:endParaRPr lang="it-IT" dirty="0"/>
        </a:p>
      </dgm:t>
    </dgm:pt>
    <dgm:pt modelId="{62F51F17-9DD0-4670-BB38-CE1F823E892F}" type="parTrans" cxnId="{F2E4B53A-C294-4C08-B595-B61C54050977}">
      <dgm:prSet/>
      <dgm:spPr/>
      <dgm:t>
        <a:bodyPr/>
        <a:lstStyle/>
        <a:p>
          <a:endParaRPr lang="it-IT"/>
        </a:p>
      </dgm:t>
    </dgm:pt>
    <dgm:pt modelId="{ECD1E291-B805-4EE6-BB22-78B1B7D02C06}" type="sibTrans" cxnId="{F2E4B53A-C294-4C08-B595-B61C54050977}">
      <dgm:prSet/>
      <dgm:spPr/>
      <dgm:t>
        <a:bodyPr/>
        <a:lstStyle/>
        <a:p>
          <a:endParaRPr lang="it-IT"/>
        </a:p>
      </dgm:t>
    </dgm:pt>
    <dgm:pt modelId="{A1B03FB1-B350-444F-9788-7D853F512542}" type="pres">
      <dgm:prSet presAssocID="{95EEDBDF-D466-48A9-BF6B-460BA0C187D3}" presName="CompostProcess" presStyleCnt="0">
        <dgm:presLayoutVars>
          <dgm:dir/>
          <dgm:resizeHandles val="exact"/>
        </dgm:presLayoutVars>
      </dgm:prSet>
      <dgm:spPr/>
    </dgm:pt>
    <dgm:pt modelId="{54D20E4D-77C8-4665-AE39-5EBE4D0F5EDD}" type="pres">
      <dgm:prSet presAssocID="{95EEDBDF-D466-48A9-BF6B-460BA0C187D3}" presName="arrow" presStyleLbl="bgShp" presStyleIdx="0" presStyleCnt="1"/>
      <dgm:spPr/>
    </dgm:pt>
    <dgm:pt modelId="{BF30D4EC-F2F3-4867-9C47-56528E5E36A0}" type="pres">
      <dgm:prSet presAssocID="{95EEDBDF-D466-48A9-BF6B-460BA0C187D3}" presName="linearProcess" presStyleCnt="0"/>
      <dgm:spPr/>
    </dgm:pt>
    <dgm:pt modelId="{3B719335-4A67-403E-8E78-B083D167B132}" type="pres">
      <dgm:prSet presAssocID="{5BE884C6-4DD4-4039-9B37-5690D45CEC91}" presName="textNode" presStyleLbl="node1" presStyleIdx="0" presStyleCnt="3">
        <dgm:presLayoutVars>
          <dgm:bulletEnabled val="1"/>
        </dgm:presLayoutVars>
      </dgm:prSet>
      <dgm:spPr/>
    </dgm:pt>
    <dgm:pt modelId="{0188FFCC-0195-405F-B39D-6B0199188742}" type="pres">
      <dgm:prSet presAssocID="{DDC09552-17A5-46B2-AFE6-3E0BAA150897}" presName="sibTrans" presStyleCnt="0"/>
      <dgm:spPr/>
    </dgm:pt>
    <dgm:pt modelId="{FBB25DF9-E90E-42F8-8864-D55AB509CA3C}" type="pres">
      <dgm:prSet presAssocID="{24F5E540-00DA-43BA-9F37-1B640826D826}" presName="textNode" presStyleLbl="node1" presStyleIdx="1" presStyleCnt="3">
        <dgm:presLayoutVars>
          <dgm:bulletEnabled val="1"/>
        </dgm:presLayoutVars>
      </dgm:prSet>
      <dgm:spPr/>
    </dgm:pt>
    <dgm:pt modelId="{BB954AEB-55AC-45CB-88D0-05DFFADA8ED7}" type="pres">
      <dgm:prSet presAssocID="{5687C960-DB42-42F0-81A5-20082A3B2CF4}" presName="sibTrans" presStyleCnt="0"/>
      <dgm:spPr/>
    </dgm:pt>
    <dgm:pt modelId="{FBEB7A95-6C13-4436-9EFD-B5AF53D0D494}" type="pres">
      <dgm:prSet presAssocID="{B2CF5791-5936-4884-B7AC-1BD0855246B8}" presName="textNode" presStyleLbl="node1" presStyleIdx="2" presStyleCnt="3">
        <dgm:presLayoutVars>
          <dgm:bulletEnabled val="1"/>
        </dgm:presLayoutVars>
      </dgm:prSet>
      <dgm:spPr/>
    </dgm:pt>
  </dgm:ptLst>
  <dgm:cxnLst>
    <dgm:cxn modelId="{876BB90A-6BAF-4798-BFC7-1AA1C8904B8B}" type="presOf" srcId="{B2CF5791-5936-4884-B7AC-1BD0855246B8}" destId="{FBEB7A95-6C13-4436-9EFD-B5AF53D0D494}" srcOrd="0" destOrd="0" presId="urn:microsoft.com/office/officeart/2005/8/layout/hProcess9"/>
    <dgm:cxn modelId="{F2E4B53A-C294-4C08-B595-B61C54050977}" srcId="{95EEDBDF-D466-48A9-BF6B-460BA0C187D3}" destId="{B2CF5791-5936-4884-B7AC-1BD0855246B8}" srcOrd="2" destOrd="0" parTransId="{62F51F17-9DD0-4670-BB38-CE1F823E892F}" sibTransId="{ECD1E291-B805-4EE6-BB22-78B1B7D02C06}"/>
    <dgm:cxn modelId="{57511654-B52F-4880-B1A1-9C0F338F8E7C}" srcId="{95EEDBDF-D466-48A9-BF6B-460BA0C187D3}" destId="{5BE884C6-4DD4-4039-9B37-5690D45CEC91}" srcOrd="0" destOrd="0" parTransId="{02EC8939-CBEF-4D88-9931-9B2551989893}" sibTransId="{DDC09552-17A5-46B2-AFE6-3E0BAA150897}"/>
    <dgm:cxn modelId="{877AF0A0-8E23-4D05-82CC-A0805C053259}" type="presOf" srcId="{24F5E540-00DA-43BA-9F37-1B640826D826}" destId="{FBB25DF9-E90E-42F8-8864-D55AB509CA3C}" srcOrd="0" destOrd="0" presId="urn:microsoft.com/office/officeart/2005/8/layout/hProcess9"/>
    <dgm:cxn modelId="{5E87D4A4-33F1-4480-BB50-CF4073352DF7}" type="presOf" srcId="{95EEDBDF-D466-48A9-BF6B-460BA0C187D3}" destId="{A1B03FB1-B350-444F-9788-7D853F512542}" srcOrd="0" destOrd="0" presId="urn:microsoft.com/office/officeart/2005/8/layout/hProcess9"/>
    <dgm:cxn modelId="{CE459DE2-824E-462F-A791-D7307C8BEFD7}" srcId="{95EEDBDF-D466-48A9-BF6B-460BA0C187D3}" destId="{24F5E540-00DA-43BA-9F37-1B640826D826}" srcOrd="1" destOrd="0" parTransId="{D1879919-8AE4-4AC8-87F1-12362E2B920A}" sibTransId="{5687C960-DB42-42F0-81A5-20082A3B2CF4}"/>
    <dgm:cxn modelId="{13A855F8-8D44-4111-AE6E-58B039DC4EFD}" type="presOf" srcId="{5BE884C6-4DD4-4039-9B37-5690D45CEC91}" destId="{3B719335-4A67-403E-8E78-B083D167B132}" srcOrd="0" destOrd="0" presId="urn:microsoft.com/office/officeart/2005/8/layout/hProcess9"/>
    <dgm:cxn modelId="{5A02C587-2AEC-43C2-A860-866B0E0E8D2C}" type="presParOf" srcId="{A1B03FB1-B350-444F-9788-7D853F512542}" destId="{54D20E4D-77C8-4665-AE39-5EBE4D0F5EDD}" srcOrd="0" destOrd="0" presId="urn:microsoft.com/office/officeart/2005/8/layout/hProcess9"/>
    <dgm:cxn modelId="{C825B095-4ABE-449C-B9F6-917F4BB29A0B}" type="presParOf" srcId="{A1B03FB1-B350-444F-9788-7D853F512542}" destId="{BF30D4EC-F2F3-4867-9C47-56528E5E36A0}" srcOrd="1" destOrd="0" presId="urn:microsoft.com/office/officeart/2005/8/layout/hProcess9"/>
    <dgm:cxn modelId="{5297DE5D-C905-40CD-B0D9-CE4145CA99CF}" type="presParOf" srcId="{BF30D4EC-F2F3-4867-9C47-56528E5E36A0}" destId="{3B719335-4A67-403E-8E78-B083D167B132}" srcOrd="0" destOrd="0" presId="urn:microsoft.com/office/officeart/2005/8/layout/hProcess9"/>
    <dgm:cxn modelId="{69FEDF6D-CAC6-41CE-BA36-E45FFC32E9F5}" type="presParOf" srcId="{BF30D4EC-F2F3-4867-9C47-56528E5E36A0}" destId="{0188FFCC-0195-405F-B39D-6B0199188742}" srcOrd="1" destOrd="0" presId="urn:microsoft.com/office/officeart/2005/8/layout/hProcess9"/>
    <dgm:cxn modelId="{76420B0D-FA0B-4F9C-A77B-3AD0429792DA}" type="presParOf" srcId="{BF30D4EC-F2F3-4867-9C47-56528E5E36A0}" destId="{FBB25DF9-E90E-42F8-8864-D55AB509CA3C}" srcOrd="2" destOrd="0" presId="urn:microsoft.com/office/officeart/2005/8/layout/hProcess9"/>
    <dgm:cxn modelId="{1629D060-546A-46CF-8FEB-813FCBFE7798}" type="presParOf" srcId="{BF30D4EC-F2F3-4867-9C47-56528E5E36A0}" destId="{BB954AEB-55AC-45CB-88D0-05DFFADA8ED7}" srcOrd="3" destOrd="0" presId="urn:microsoft.com/office/officeart/2005/8/layout/hProcess9"/>
    <dgm:cxn modelId="{C79E09CE-1728-49FE-9EBE-88F26153CD60}" type="presParOf" srcId="{BF30D4EC-F2F3-4867-9C47-56528E5E36A0}" destId="{FBEB7A95-6C13-4436-9EFD-B5AF53D0D49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752E1C22-9BC0-4E79-B5BC-4C1A4409C339}" type="doc">
      <dgm:prSet loTypeId="urn:microsoft.com/office/officeart/2005/8/layout/process1" loCatId="process" qsTypeId="urn:microsoft.com/office/officeart/2005/8/quickstyle/simple1" qsCatId="simple" csTypeId="urn:microsoft.com/office/officeart/2005/8/colors/accent1_2" csCatId="accent1" phldr="1"/>
      <dgm:spPr/>
    </dgm:pt>
    <dgm:pt modelId="{DE4FD906-AF0A-4E90-9A37-DFABD8C16695}">
      <dgm:prSet phldrT="[Testo]"/>
      <dgm:spPr/>
      <dgm:t>
        <a:bodyPr/>
        <a:lstStyle/>
        <a:p>
          <a:r>
            <a:rPr lang="it-IT" dirty="0"/>
            <a:t>Valore normale</a:t>
          </a:r>
        </a:p>
      </dgm:t>
    </dgm:pt>
    <dgm:pt modelId="{AEEBA4C9-ABA4-497C-8268-C544F354FA57}" type="parTrans" cxnId="{9CE2A82C-E029-4909-BA31-9186AA84C2B6}">
      <dgm:prSet/>
      <dgm:spPr/>
      <dgm:t>
        <a:bodyPr/>
        <a:lstStyle/>
        <a:p>
          <a:endParaRPr lang="it-IT"/>
        </a:p>
      </dgm:t>
    </dgm:pt>
    <dgm:pt modelId="{2A286D50-3273-4D5E-9CAA-C07A8937D87A}" type="sibTrans" cxnId="{9CE2A82C-E029-4909-BA31-9186AA84C2B6}">
      <dgm:prSet/>
      <dgm:spPr/>
      <dgm:t>
        <a:bodyPr/>
        <a:lstStyle/>
        <a:p>
          <a:endParaRPr lang="it-IT"/>
        </a:p>
      </dgm:t>
    </dgm:pt>
    <dgm:pt modelId="{070621D7-76E1-479D-8441-45A28284E429}">
      <dgm:prSet phldrT="[Testo]"/>
      <dgm:spPr/>
      <dgm:t>
        <a:bodyPr/>
        <a:lstStyle/>
        <a:p>
          <a:r>
            <a:rPr lang="it-IT" dirty="0"/>
            <a:t>meno</a:t>
          </a:r>
        </a:p>
      </dgm:t>
    </dgm:pt>
    <dgm:pt modelId="{569EE1D2-41A3-4B16-96A5-4747E9948E92}" type="parTrans" cxnId="{5FD517B9-3101-4FBE-B9BA-B3CDA4F2391A}">
      <dgm:prSet/>
      <dgm:spPr/>
      <dgm:t>
        <a:bodyPr/>
        <a:lstStyle/>
        <a:p>
          <a:endParaRPr lang="it-IT"/>
        </a:p>
      </dgm:t>
    </dgm:pt>
    <dgm:pt modelId="{CCD11979-904E-4A12-926C-2F4CB38B77CE}" type="sibTrans" cxnId="{5FD517B9-3101-4FBE-B9BA-B3CDA4F2391A}">
      <dgm:prSet/>
      <dgm:spPr/>
      <dgm:t>
        <a:bodyPr/>
        <a:lstStyle/>
        <a:p>
          <a:endParaRPr lang="it-IT"/>
        </a:p>
      </dgm:t>
    </dgm:pt>
    <dgm:pt modelId="{BF130D86-20DB-4783-8C2B-13C08906AFEE}">
      <dgm:prSet phldrT="[Testo]"/>
      <dgm:spPr/>
      <dgm:t>
        <a:bodyPr/>
        <a:lstStyle/>
        <a:p>
          <a:r>
            <a:rPr lang="it-IT" dirty="0"/>
            <a:t>Costo fiscalmente riconosciuto</a:t>
          </a:r>
        </a:p>
      </dgm:t>
    </dgm:pt>
    <dgm:pt modelId="{01D06DB1-6283-4047-BE19-69CED48EC981}" type="parTrans" cxnId="{70C47685-E7EB-4E65-93FF-F86ECE7ECD5E}">
      <dgm:prSet/>
      <dgm:spPr/>
      <dgm:t>
        <a:bodyPr/>
        <a:lstStyle/>
        <a:p>
          <a:endParaRPr lang="it-IT"/>
        </a:p>
      </dgm:t>
    </dgm:pt>
    <dgm:pt modelId="{6248DD69-727A-46E8-A43C-F16FC9133792}" type="sibTrans" cxnId="{70C47685-E7EB-4E65-93FF-F86ECE7ECD5E}">
      <dgm:prSet/>
      <dgm:spPr/>
      <dgm:t>
        <a:bodyPr/>
        <a:lstStyle/>
        <a:p>
          <a:endParaRPr lang="it-IT"/>
        </a:p>
      </dgm:t>
    </dgm:pt>
    <dgm:pt modelId="{70AFD711-FB9F-41D7-B7EB-59315D3918E5}" type="pres">
      <dgm:prSet presAssocID="{752E1C22-9BC0-4E79-B5BC-4C1A4409C339}" presName="Name0" presStyleCnt="0">
        <dgm:presLayoutVars>
          <dgm:dir/>
          <dgm:resizeHandles val="exact"/>
        </dgm:presLayoutVars>
      </dgm:prSet>
      <dgm:spPr/>
    </dgm:pt>
    <dgm:pt modelId="{24E2B3AD-FEF4-44C4-92FF-3818EB11E770}" type="pres">
      <dgm:prSet presAssocID="{DE4FD906-AF0A-4E90-9A37-DFABD8C16695}" presName="node" presStyleLbl="node1" presStyleIdx="0" presStyleCnt="3">
        <dgm:presLayoutVars>
          <dgm:bulletEnabled val="1"/>
        </dgm:presLayoutVars>
      </dgm:prSet>
      <dgm:spPr/>
    </dgm:pt>
    <dgm:pt modelId="{83A74B6D-F298-48C3-BCE9-4A51F03CEBAF}" type="pres">
      <dgm:prSet presAssocID="{2A286D50-3273-4D5E-9CAA-C07A8937D87A}" presName="sibTrans" presStyleLbl="sibTrans2D1" presStyleIdx="0" presStyleCnt="2"/>
      <dgm:spPr/>
    </dgm:pt>
    <dgm:pt modelId="{4436B995-CDE1-4EDA-92B1-B67071E0573E}" type="pres">
      <dgm:prSet presAssocID="{2A286D50-3273-4D5E-9CAA-C07A8937D87A}" presName="connectorText" presStyleLbl="sibTrans2D1" presStyleIdx="0" presStyleCnt="2"/>
      <dgm:spPr/>
    </dgm:pt>
    <dgm:pt modelId="{BFB72377-FDEA-4407-B61F-A96328EA9E8C}" type="pres">
      <dgm:prSet presAssocID="{070621D7-76E1-479D-8441-45A28284E429}" presName="node" presStyleLbl="node1" presStyleIdx="1" presStyleCnt="3">
        <dgm:presLayoutVars>
          <dgm:bulletEnabled val="1"/>
        </dgm:presLayoutVars>
      </dgm:prSet>
      <dgm:spPr/>
    </dgm:pt>
    <dgm:pt modelId="{C7C9644F-C839-4471-97C4-BB7F603964C0}" type="pres">
      <dgm:prSet presAssocID="{CCD11979-904E-4A12-926C-2F4CB38B77CE}" presName="sibTrans" presStyleLbl="sibTrans2D1" presStyleIdx="1" presStyleCnt="2"/>
      <dgm:spPr/>
    </dgm:pt>
    <dgm:pt modelId="{39EEA130-F2F1-4B0F-812E-64D13A56487C}" type="pres">
      <dgm:prSet presAssocID="{CCD11979-904E-4A12-926C-2F4CB38B77CE}" presName="connectorText" presStyleLbl="sibTrans2D1" presStyleIdx="1" presStyleCnt="2"/>
      <dgm:spPr/>
    </dgm:pt>
    <dgm:pt modelId="{1A5D81CC-D29C-44BD-9FC1-1F686EEFD144}" type="pres">
      <dgm:prSet presAssocID="{BF130D86-20DB-4783-8C2B-13C08906AFEE}" presName="node" presStyleLbl="node1" presStyleIdx="2" presStyleCnt="3">
        <dgm:presLayoutVars>
          <dgm:bulletEnabled val="1"/>
        </dgm:presLayoutVars>
      </dgm:prSet>
      <dgm:spPr/>
    </dgm:pt>
  </dgm:ptLst>
  <dgm:cxnLst>
    <dgm:cxn modelId="{9CE2A82C-E029-4909-BA31-9186AA84C2B6}" srcId="{752E1C22-9BC0-4E79-B5BC-4C1A4409C339}" destId="{DE4FD906-AF0A-4E90-9A37-DFABD8C16695}" srcOrd="0" destOrd="0" parTransId="{AEEBA4C9-ABA4-497C-8268-C544F354FA57}" sibTransId="{2A286D50-3273-4D5E-9CAA-C07A8937D87A}"/>
    <dgm:cxn modelId="{19B4693C-69A4-4CA8-92D5-72BFFC742049}" type="presOf" srcId="{752E1C22-9BC0-4E79-B5BC-4C1A4409C339}" destId="{70AFD711-FB9F-41D7-B7EB-59315D3918E5}" srcOrd="0" destOrd="0" presId="urn:microsoft.com/office/officeart/2005/8/layout/process1"/>
    <dgm:cxn modelId="{70C47685-E7EB-4E65-93FF-F86ECE7ECD5E}" srcId="{752E1C22-9BC0-4E79-B5BC-4C1A4409C339}" destId="{BF130D86-20DB-4783-8C2B-13C08906AFEE}" srcOrd="2" destOrd="0" parTransId="{01D06DB1-6283-4047-BE19-69CED48EC981}" sibTransId="{6248DD69-727A-46E8-A43C-F16FC9133792}"/>
    <dgm:cxn modelId="{F1CDAA86-4521-4EC5-8A0F-AC166583B377}" type="presOf" srcId="{070621D7-76E1-479D-8441-45A28284E429}" destId="{BFB72377-FDEA-4407-B61F-A96328EA9E8C}" srcOrd="0" destOrd="0" presId="urn:microsoft.com/office/officeart/2005/8/layout/process1"/>
    <dgm:cxn modelId="{53534798-74DD-40C9-B1AD-AAB67F54572B}" type="presOf" srcId="{DE4FD906-AF0A-4E90-9A37-DFABD8C16695}" destId="{24E2B3AD-FEF4-44C4-92FF-3818EB11E770}" srcOrd="0" destOrd="0" presId="urn:microsoft.com/office/officeart/2005/8/layout/process1"/>
    <dgm:cxn modelId="{B79A3499-F345-4557-9A6F-1CDA59865929}" type="presOf" srcId="{CCD11979-904E-4A12-926C-2F4CB38B77CE}" destId="{39EEA130-F2F1-4B0F-812E-64D13A56487C}" srcOrd="1" destOrd="0" presId="urn:microsoft.com/office/officeart/2005/8/layout/process1"/>
    <dgm:cxn modelId="{3F02F4B8-0B5D-41EF-8D44-62F4348BDBCD}" type="presOf" srcId="{2A286D50-3273-4D5E-9CAA-C07A8937D87A}" destId="{4436B995-CDE1-4EDA-92B1-B67071E0573E}" srcOrd="1" destOrd="0" presId="urn:microsoft.com/office/officeart/2005/8/layout/process1"/>
    <dgm:cxn modelId="{5FD517B9-3101-4FBE-B9BA-B3CDA4F2391A}" srcId="{752E1C22-9BC0-4E79-B5BC-4C1A4409C339}" destId="{070621D7-76E1-479D-8441-45A28284E429}" srcOrd="1" destOrd="0" parTransId="{569EE1D2-41A3-4B16-96A5-4747E9948E92}" sibTransId="{CCD11979-904E-4A12-926C-2F4CB38B77CE}"/>
    <dgm:cxn modelId="{A7ED52D0-6DA0-47DA-A735-FF6379110113}" type="presOf" srcId="{CCD11979-904E-4A12-926C-2F4CB38B77CE}" destId="{C7C9644F-C839-4471-97C4-BB7F603964C0}" srcOrd="0" destOrd="0" presId="urn:microsoft.com/office/officeart/2005/8/layout/process1"/>
    <dgm:cxn modelId="{2CDDCCDF-DFBA-4669-80A8-DEB0384861A1}" type="presOf" srcId="{BF130D86-20DB-4783-8C2B-13C08906AFEE}" destId="{1A5D81CC-D29C-44BD-9FC1-1F686EEFD144}" srcOrd="0" destOrd="0" presId="urn:microsoft.com/office/officeart/2005/8/layout/process1"/>
    <dgm:cxn modelId="{042F93F8-AC29-4A35-A866-1F816410821E}" type="presOf" srcId="{2A286D50-3273-4D5E-9CAA-C07A8937D87A}" destId="{83A74B6D-F298-48C3-BCE9-4A51F03CEBAF}" srcOrd="0" destOrd="0" presId="urn:microsoft.com/office/officeart/2005/8/layout/process1"/>
    <dgm:cxn modelId="{D5B95D00-BDA8-4F0D-932F-8C2F46A40F3E}" type="presParOf" srcId="{70AFD711-FB9F-41D7-B7EB-59315D3918E5}" destId="{24E2B3AD-FEF4-44C4-92FF-3818EB11E770}" srcOrd="0" destOrd="0" presId="urn:microsoft.com/office/officeart/2005/8/layout/process1"/>
    <dgm:cxn modelId="{C00A1B52-8BA9-4A58-B21F-850A197405A8}" type="presParOf" srcId="{70AFD711-FB9F-41D7-B7EB-59315D3918E5}" destId="{83A74B6D-F298-48C3-BCE9-4A51F03CEBAF}" srcOrd="1" destOrd="0" presId="urn:microsoft.com/office/officeart/2005/8/layout/process1"/>
    <dgm:cxn modelId="{E51B3DE9-1123-489E-95B0-EBB382326DD3}" type="presParOf" srcId="{83A74B6D-F298-48C3-BCE9-4A51F03CEBAF}" destId="{4436B995-CDE1-4EDA-92B1-B67071E0573E}" srcOrd="0" destOrd="0" presId="urn:microsoft.com/office/officeart/2005/8/layout/process1"/>
    <dgm:cxn modelId="{5A08DCF1-D349-4CBB-A48D-620B50F92DD3}" type="presParOf" srcId="{70AFD711-FB9F-41D7-B7EB-59315D3918E5}" destId="{BFB72377-FDEA-4407-B61F-A96328EA9E8C}" srcOrd="2" destOrd="0" presId="urn:microsoft.com/office/officeart/2005/8/layout/process1"/>
    <dgm:cxn modelId="{2054DF2B-E7EA-430D-930A-DEB96D7CC83B}" type="presParOf" srcId="{70AFD711-FB9F-41D7-B7EB-59315D3918E5}" destId="{C7C9644F-C839-4471-97C4-BB7F603964C0}" srcOrd="3" destOrd="0" presId="urn:microsoft.com/office/officeart/2005/8/layout/process1"/>
    <dgm:cxn modelId="{B6369580-6716-45E7-8967-9E0346147E50}" type="presParOf" srcId="{C7C9644F-C839-4471-97C4-BB7F603964C0}" destId="{39EEA130-F2F1-4B0F-812E-64D13A56487C}" srcOrd="0" destOrd="0" presId="urn:microsoft.com/office/officeart/2005/8/layout/process1"/>
    <dgm:cxn modelId="{4F83A0D1-DEB7-4181-8D96-68335D9A0D55}" type="presParOf" srcId="{70AFD711-FB9F-41D7-B7EB-59315D3918E5}" destId="{1A5D81CC-D29C-44BD-9FC1-1F686EEFD14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CD8EBAAA-5E83-4ACA-B7A0-847B876C70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C1B8A1C7-D1A1-43D7-A84E-734CF3849D65}">
      <dgm:prSet phldrT="[Testo]"/>
      <dgm:spPr/>
      <dgm:t>
        <a:bodyPr/>
        <a:lstStyle/>
        <a:p>
          <a:r>
            <a:rPr lang="it-IT" dirty="0"/>
            <a:t>Determinazione della plusvalenza</a:t>
          </a:r>
        </a:p>
      </dgm:t>
    </dgm:pt>
    <dgm:pt modelId="{AF0D16DA-AC42-4C2E-8E13-FB286545D5E7}" type="parTrans" cxnId="{5CF9F9F7-D52E-4696-B27B-ADDE1A755D67}">
      <dgm:prSet/>
      <dgm:spPr/>
      <dgm:t>
        <a:bodyPr/>
        <a:lstStyle/>
        <a:p>
          <a:endParaRPr lang="it-IT"/>
        </a:p>
      </dgm:t>
    </dgm:pt>
    <dgm:pt modelId="{05520CA2-D4E3-4204-B44C-54F19132F1C8}" type="sibTrans" cxnId="{5CF9F9F7-D52E-4696-B27B-ADDE1A755D67}">
      <dgm:prSet/>
      <dgm:spPr/>
      <dgm:t>
        <a:bodyPr/>
        <a:lstStyle/>
        <a:p>
          <a:endParaRPr lang="it-IT"/>
        </a:p>
      </dgm:t>
    </dgm:pt>
    <dgm:pt modelId="{2DEF5E6E-57F9-4ABF-ADB0-D214860A49A7}">
      <dgm:prSet phldrT="[Testo]"/>
      <dgm:spPr/>
      <dgm:t>
        <a:bodyPr/>
        <a:lstStyle/>
        <a:p>
          <a:r>
            <a:rPr lang="it-IT" dirty="0"/>
            <a:t>Imposta sostitutiva IRPEF/IRAP dell’8%</a:t>
          </a:r>
        </a:p>
      </dgm:t>
    </dgm:pt>
    <dgm:pt modelId="{684E0996-9ACC-43AC-9892-689826715BE8}" type="parTrans" cxnId="{4C852869-4F73-417B-A534-534A2217B958}">
      <dgm:prSet/>
      <dgm:spPr/>
      <dgm:t>
        <a:bodyPr/>
        <a:lstStyle/>
        <a:p>
          <a:endParaRPr lang="it-IT"/>
        </a:p>
      </dgm:t>
    </dgm:pt>
    <dgm:pt modelId="{B9B20625-8877-4267-8DDF-292579FF7424}" type="sibTrans" cxnId="{4C852869-4F73-417B-A534-534A2217B958}">
      <dgm:prSet/>
      <dgm:spPr/>
      <dgm:t>
        <a:bodyPr/>
        <a:lstStyle/>
        <a:p>
          <a:endParaRPr lang="it-IT"/>
        </a:p>
      </dgm:t>
    </dgm:pt>
    <dgm:pt modelId="{D24A77AA-431C-4E13-B7BA-25370256C03A}">
      <dgm:prSet phldrT="[Testo]"/>
      <dgm:spPr/>
      <dgm:t>
        <a:bodyPr/>
        <a:lstStyle/>
        <a:p>
          <a:r>
            <a:rPr lang="it-IT" dirty="0"/>
            <a:t>Versamento </a:t>
          </a:r>
        </a:p>
      </dgm:t>
    </dgm:pt>
    <dgm:pt modelId="{8E824750-9EF9-48F0-9476-B5EF368A7679}" type="parTrans" cxnId="{9C1650FA-227F-4726-860C-A61FAA180DB0}">
      <dgm:prSet/>
      <dgm:spPr/>
      <dgm:t>
        <a:bodyPr/>
        <a:lstStyle/>
        <a:p>
          <a:endParaRPr lang="it-IT"/>
        </a:p>
      </dgm:t>
    </dgm:pt>
    <dgm:pt modelId="{0E551DA4-BC54-40DD-AF2E-8ABD0C4EFD1B}" type="sibTrans" cxnId="{9C1650FA-227F-4726-860C-A61FAA180DB0}">
      <dgm:prSet/>
      <dgm:spPr/>
      <dgm:t>
        <a:bodyPr/>
        <a:lstStyle/>
        <a:p>
          <a:endParaRPr lang="it-IT"/>
        </a:p>
      </dgm:t>
    </dgm:pt>
    <dgm:pt modelId="{9CAF71CB-A226-48D1-ADDB-780DDC586B54}">
      <dgm:prSet phldrT="[Testo]"/>
      <dgm:spPr/>
      <dgm:t>
        <a:bodyPr/>
        <a:lstStyle/>
        <a:p>
          <a:r>
            <a:rPr lang="it-IT" dirty="0"/>
            <a:t>In un’unica soluzione o rateale</a:t>
          </a:r>
        </a:p>
      </dgm:t>
    </dgm:pt>
    <dgm:pt modelId="{7A7D9FED-1798-4339-B3CF-D2DE829D26C3}" type="parTrans" cxnId="{E1B0B1F8-24A4-4B5F-9513-B166B32F3987}">
      <dgm:prSet/>
      <dgm:spPr/>
      <dgm:t>
        <a:bodyPr/>
        <a:lstStyle/>
        <a:p>
          <a:endParaRPr lang="it-IT"/>
        </a:p>
      </dgm:t>
    </dgm:pt>
    <dgm:pt modelId="{3F772A74-F61C-4E8A-A5CD-A846C3407C5D}" type="sibTrans" cxnId="{E1B0B1F8-24A4-4B5F-9513-B166B32F3987}">
      <dgm:prSet/>
      <dgm:spPr/>
      <dgm:t>
        <a:bodyPr/>
        <a:lstStyle/>
        <a:p>
          <a:endParaRPr lang="it-IT"/>
        </a:p>
      </dgm:t>
    </dgm:pt>
    <dgm:pt modelId="{25CACD65-ABD2-47FD-AE95-C23B881BAFA9}" type="pres">
      <dgm:prSet presAssocID="{CD8EBAAA-5E83-4ACA-B7A0-847B876C7011}" presName="linear" presStyleCnt="0">
        <dgm:presLayoutVars>
          <dgm:animLvl val="lvl"/>
          <dgm:resizeHandles val="exact"/>
        </dgm:presLayoutVars>
      </dgm:prSet>
      <dgm:spPr/>
    </dgm:pt>
    <dgm:pt modelId="{BD59B043-DA51-4FCE-A9CD-A464EB899467}" type="pres">
      <dgm:prSet presAssocID="{C1B8A1C7-D1A1-43D7-A84E-734CF3849D65}" presName="parentText" presStyleLbl="node1" presStyleIdx="0" presStyleCnt="2">
        <dgm:presLayoutVars>
          <dgm:chMax val="0"/>
          <dgm:bulletEnabled val="1"/>
        </dgm:presLayoutVars>
      </dgm:prSet>
      <dgm:spPr/>
    </dgm:pt>
    <dgm:pt modelId="{96C54A22-A1CC-4824-8CAA-7F9BFB0A44D8}" type="pres">
      <dgm:prSet presAssocID="{C1B8A1C7-D1A1-43D7-A84E-734CF3849D65}" presName="childText" presStyleLbl="revTx" presStyleIdx="0" presStyleCnt="2">
        <dgm:presLayoutVars>
          <dgm:bulletEnabled val="1"/>
        </dgm:presLayoutVars>
      </dgm:prSet>
      <dgm:spPr/>
    </dgm:pt>
    <dgm:pt modelId="{E3FE75C3-C7A5-4EFE-A428-E920AF41A7BB}" type="pres">
      <dgm:prSet presAssocID="{D24A77AA-431C-4E13-B7BA-25370256C03A}" presName="parentText" presStyleLbl="node1" presStyleIdx="1" presStyleCnt="2">
        <dgm:presLayoutVars>
          <dgm:chMax val="0"/>
          <dgm:bulletEnabled val="1"/>
        </dgm:presLayoutVars>
      </dgm:prSet>
      <dgm:spPr/>
    </dgm:pt>
    <dgm:pt modelId="{E47887C1-9C18-44DB-BEAE-9EE237C9273B}" type="pres">
      <dgm:prSet presAssocID="{D24A77AA-431C-4E13-B7BA-25370256C03A}" presName="childText" presStyleLbl="revTx" presStyleIdx="1" presStyleCnt="2">
        <dgm:presLayoutVars>
          <dgm:bulletEnabled val="1"/>
        </dgm:presLayoutVars>
      </dgm:prSet>
      <dgm:spPr/>
    </dgm:pt>
  </dgm:ptLst>
  <dgm:cxnLst>
    <dgm:cxn modelId="{480C582F-EAC8-4361-8109-138E0EFFDB2B}" type="presOf" srcId="{2DEF5E6E-57F9-4ABF-ADB0-D214860A49A7}" destId="{96C54A22-A1CC-4824-8CAA-7F9BFB0A44D8}" srcOrd="0" destOrd="0" presId="urn:microsoft.com/office/officeart/2005/8/layout/vList2"/>
    <dgm:cxn modelId="{4C852869-4F73-417B-A534-534A2217B958}" srcId="{C1B8A1C7-D1A1-43D7-A84E-734CF3849D65}" destId="{2DEF5E6E-57F9-4ABF-ADB0-D214860A49A7}" srcOrd="0" destOrd="0" parTransId="{684E0996-9ACC-43AC-9892-689826715BE8}" sibTransId="{B9B20625-8877-4267-8DDF-292579FF7424}"/>
    <dgm:cxn modelId="{DBE8BE49-C0A9-4AC4-8E21-8C6A490DB62B}" type="presOf" srcId="{CD8EBAAA-5E83-4ACA-B7A0-847B876C7011}" destId="{25CACD65-ABD2-47FD-AE95-C23B881BAFA9}" srcOrd="0" destOrd="0" presId="urn:microsoft.com/office/officeart/2005/8/layout/vList2"/>
    <dgm:cxn modelId="{7FA6A974-5B92-4265-8F3B-F94D258B5134}" type="presOf" srcId="{D24A77AA-431C-4E13-B7BA-25370256C03A}" destId="{E3FE75C3-C7A5-4EFE-A428-E920AF41A7BB}" srcOrd="0" destOrd="0" presId="urn:microsoft.com/office/officeart/2005/8/layout/vList2"/>
    <dgm:cxn modelId="{C1516C9C-E46D-41A7-A77F-0DA7F449D169}" type="presOf" srcId="{C1B8A1C7-D1A1-43D7-A84E-734CF3849D65}" destId="{BD59B043-DA51-4FCE-A9CD-A464EB899467}" srcOrd="0" destOrd="0" presId="urn:microsoft.com/office/officeart/2005/8/layout/vList2"/>
    <dgm:cxn modelId="{684256D6-4FB7-478C-8558-5D222D08566E}" type="presOf" srcId="{9CAF71CB-A226-48D1-ADDB-780DDC586B54}" destId="{E47887C1-9C18-44DB-BEAE-9EE237C9273B}" srcOrd="0" destOrd="0" presId="urn:microsoft.com/office/officeart/2005/8/layout/vList2"/>
    <dgm:cxn modelId="{5CF9F9F7-D52E-4696-B27B-ADDE1A755D67}" srcId="{CD8EBAAA-5E83-4ACA-B7A0-847B876C7011}" destId="{C1B8A1C7-D1A1-43D7-A84E-734CF3849D65}" srcOrd="0" destOrd="0" parTransId="{AF0D16DA-AC42-4C2E-8E13-FB286545D5E7}" sibTransId="{05520CA2-D4E3-4204-B44C-54F19132F1C8}"/>
    <dgm:cxn modelId="{E1B0B1F8-24A4-4B5F-9513-B166B32F3987}" srcId="{D24A77AA-431C-4E13-B7BA-25370256C03A}" destId="{9CAF71CB-A226-48D1-ADDB-780DDC586B54}" srcOrd="0" destOrd="0" parTransId="{7A7D9FED-1798-4339-B3CF-D2DE829D26C3}" sibTransId="{3F772A74-F61C-4E8A-A5CD-A846C3407C5D}"/>
    <dgm:cxn modelId="{9C1650FA-227F-4726-860C-A61FAA180DB0}" srcId="{CD8EBAAA-5E83-4ACA-B7A0-847B876C7011}" destId="{D24A77AA-431C-4E13-B7BA-25370256C03A}" srcOrd="1" destOrd="0" parTransId="{8E824750-9EF9-48F0-9476-B5EF368A7679}" sibTransId="{0E551DA4-BC54-40DD-AF2E-8ABD0C4EFD1B}"/>
    <dgm:cxn modelId="{9F2B0338-6FFD-49CF-9928-0D0AB1F24995}" type="presParOf" srcId="{25CACD65-ABD2-47FD-AE95-C23B881BAFA9}" destId="{BD59B043-DA51-4FCE-A9CD-A464EB899467}" srcOrd="0" destOrd="0" presId="urn:microsoft.com/office/officeart/2005/8/layout/vList2"/>
    <dgm:cxn modelId="{46852328-FF5B-40B6-A0C4-7DD1B9258E1C}" type="presParOf" srcId="{25CACD65-ABD2-47FD-AE95-C23B881BAFA9}" destId="{96C54A22-A1CC-4824-8CAA-7F9BFB0A44D8}" srcOrd="1" destOrd="0" presId="urn:microsoft.com/office/officeart/2005/8/layout/vList2"/>
    <dgm:cxn modelId="{414348EB-6905-453D-9756-573F8C5AA85B}" type="presParOf" srcId="{25CACD65-ABD2-47FD-AE95-C23B881BAFA9}" destId="{E3FE75C3-C7A5-4EFE-A428-E920AF41A7BB}" srcOrd="2" destOrd="0" presId="urn:microsoft.com/office/officeart/2005/8/layout/vList2"/>
    <dgm:cxn modelId="{EDF1797E-5E07-4930-801F-E477B8533D4C}" type="presParOf" srcId="{25CACD65-ABD2-47FD-AE95-C23B881BAFA9}" destId="{E47887C1-9C18-44DB-BEAE-9EE237C9273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C642A763-1279-4704-B282-E23CF19FDDD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10B82609-45D6-43D4-82AC-C2F63D08D3C9}">
      <dgm:prSet phldrT="[Testo]" phldr="0"/>
      <dgm:spPr/>
      <dgm:t>
        <a:bodyPr/>
        <a:lstStyle/>
        <a:p>
          <a:r>
            <a:rPr lang="it-IT" dirty="0"/>
            <a:t>Legge di Bilancio 2026</a:t>
          </a:r>
        </a:p>
      </dgm:t>
    </dgm:pt>
    <dgm:pt modelId="{8BE2E714-0F94-4971-BEC8-876B909AADEC}" type="parTrans" cxnId="{4A7B4896-A338-498B-9D17-6280A24FE511}">
      <dgm:prSet/>
      <dgm:spPr/>
      <dgm:t>
        <a:bodyPr/>
        <a:lstStyle/>
        <a:p>
          <a:endParaRPr lang="it-IT"/>
        </a:p>
      </dgm:t>
    </dgm:pt>
    <dgm:pt modelId="{AD9EEAEA-FAD4-4BBE-84B8-9AF356041B4A}" type="sibTrans" cxnId="{4A7B4896-A338-498B-9D17-6280A24FE511}">
      <dgm:prSet/>
      <dgm:spPr/>
      <dgm:t>
        <a:bodyPr/>
        <a:lstStyle/>
        <a:p>
          <a:endParaRPr lang="it-IT"/>
        </a:p>
      </dgm:t>
    </dgm:pt>
    <dgm:pt modelId="{1DF10E64-0AB3-47AA-86DB-1A62DB568358}">
      <dgm:prSet phldrT="[Testo]" phldr="0"/>
      <dgm:spPr/>
      <dgm:t>
        <a:bodyPr/>
        <a:lstStyle/>
        <a:p>
          <a:r>
            <a:rPr lang="it-IT" dirty="0"/>
            <a:t>Soppressione facoltà</a:t>
          </a:r>
        </a:p>
      </dgm:t>
    </dgm:pt>
    <dgm:pt modelId="{33253527-ED92-4B6F-B775-238B31F79DB8}" type="parTrans" cxnId="{530EC05B-D20E-47DD-B5F3-41B17AB4A17A}">
      <dgm:prSet/>
      <dgm:spPr/>
      <dgm:t>
        <a:bodyPr/>
        <a:lstStyle/>
        <a:p>
          <a:endParaRPr lang="it-IT"/>
        </a:p>
      </dgm:t>
    </dgm:pt>
    <dgm:pt modelId="{CF5C6D32-82EF-44E1-B12E-896BD8E0CE1F}" type="sibTrans" cxnId="{530EC05B-D20E-47DD-B5F3-41B17AB4A17A}">
      <dgm:prSet/>
      <dgm:spPr/>
      <dgm:t>
        <a:bodyPr/>
        <a:lstStyle/>
        <a:p>
          <a:endParaRPr lang="it-IT"/>
        </a:p>
      </dgm:t>
    </dgm:pt>
    <dgm:pt modelId="{C5EBB403-2492-4837-AFDA-C2E0B1BBE28A}">
      <dgm:prSet phldrT="[Testo]" phldr="0"/>
      <dgm:spPr/>
      <dgm:t>
        <a:bodyPr/>
        <a:lstStyle/>
        <a:p>
          <a:r>
            <a:rPr lang="it-IT" dirty="0"/>
            <a:t>Rateizzazione plusvalenze imprese</a:t>
          </a:r>
        </a:p>
      </dgm:t>
    </dgm:pt>
    <dgm:pt modelId="{132EA1B9-4367-4057-A5E1-841296539082}" type="parTrans" cxnId="{78424F74-6CF9-431D-986F-BD5557257884}">
      <dgm:prSet/>
      <dgm:spPr/>
      <dgm:t>
        <a:bodyPr/>
        <a:lstStyle/>
        <a:p>
          <a:endParaRPr lang="it-IT"/>
        </a:p>
      </dgm:t>
    </dgm:pt>
    <dgm:pt modelId="{9CFDFCE9-148F-4F68-ACA8-7B94BC84899E}" type="sibTrans" cxnId="{78424F74-6CF9-431D-986F-BD5557257884}">
      <dgm:prSet/>
      <dgm:spPr/>
      <dgm:t>
        <a:bodyPr/>
        <a:lstStyle/>
        <a:p>
          <a:endParaRPr lang="it-IT"/>
        </a:p>
      </dgm:t>
    </dgm:pt>
    <dgm:pt modelId="{AA5BA4D0-3168-4E68-B29D-5B1E2A3A3FF3}" type="pres">
      <dgm:prSet presAssocID="{C642A763-1279-4704-B282-E23CF19FDDD9}" presName="CompostProcess" presStyleCnt="0">
        <dgm:presLayoutVars>
          <dgm:dir/>
          <dgm:resizeHandles val="exact"/>
        </dgm:presLayoutVars>
      </dgm:prSet>
      <dgm:spPr/>
    </dgm:pt>
    <dgm:pt modelId="{0A4E3C59-2341-422E-8006-8A476376C878}" type="pres">
      <dgm:prSet presAssocID="{C642A763-1279-4704-B282-E23CF19FDDD9}" presName="arrow" presStyleLbl="bgShp" presStyleIdx="0" presStyleCnt="1"/>
      <dgm:spPr/>
    </dgm:pt>
    <dgm:pt modelId="{6F16558D-3144-42C1-ACAD-B54350067D3A}" type="pres">
      <dgm:prSet presAssocID="{C642A763-1279-4704-B282-E23CF19FDDD9}" presName="linearProcess" presStyleCnt="0"/>
      <dgm:spPr/>
    </dgm:pt>
    <dgm:pt modelId="{77709E73-BA85-4D9C-B476-5C273B947AFB}" type="pres">
      <dgm:prSet presAssocID="{10B82609-45D6-43D4-82AC-C2F63D08D3C9}" presName="textNode" presStyleLbl="node1" presStyleIdx="0" presStyleCnt="3">
        <dgm:presLayoutVars>
          <dgm:bulletEnabled val="1"/>
        </dgm:presLayoutVars>
      </dgm:prSet>
      <dgm:spPr/>
    </dgm:pt>
    <dgm:pt modelId="{2D6D55D1-D702-4D20-B097-2E9AD2D2DD8E}" type="pres">
      <dgm:prSet presAssocID="{AD9EEAEA-FAD4-4BBE-84B8-9AF356041B4A}" presName="sibTrans" presStyleCnt="0"/>
      <dgm:spPr/>
    </dgm:pt>
    <dgm:pt modelId="{ECBE9D88-B9D1-486D-90D5-C77C53ABA45C}" type="pres">
      <dgm:prSet presAssocID="{1DF10E64-0AB3-47AA-86DB-1A62DB568358}" presName="textNode" presStyleLbl="node1" presStyleIdx="1" presStyleCnt="3">
        <dgm:presLayoutVars>
          <dgm:bulletEnabled val="1"/>
        </dgm:presLayoutVars>
      </dgm:prSet>
      <dgm:spPr/>
    </dgm:pt>
    <dgm:pt modelId="{0EEDE4B6-FD63-468E-ADAD-96F03B45714C}" type="pres">
      <dgm:prSet presAssocID="{CF5C6D32-82EF-44E1-B12E-896BD8E0CE1F}" presName="sibTrans" presStyleCnt="0"/>
      <dgm:spPr/>
    </dgm:pt>
    <dgm:pt modelId="{67DA8E07-B749-41D8-AE6C-BB96A833D9AB}" type="pres">
      <dgm:prSet presAssocID="{C5EBB403-2492-4837-AFDA-C2E0B1BBE28A}" presName="textNode" presStyleLbl="node1" presStyleIdx="2" presStyleCnt="3">
        <dgm:presLayoutVars>
          <dgm:bulletEnabled val="1"/>
        </dgm:presLayoutVars>
      </dgm:prSet>
      <dgm:spPr/>
    </dgm:pt>
  </dgm:ptLst>
  <dgm:cxnLst>
    <dgm:cxn modelId="{8803032B-FB5D-46E3-9445-CEC753728C80}" type="presOf" srcId="{C5EBB403-2492-4837-AFDA-C2E0B1BBE28A}" destId="{67DA8E07-B749-41D8-AE6C-BB96A833D9AB}" srcOrd="0" destOrd="0" presId="urn:microsoft.com/office/officeart/2005/8/layout/hProcess9"/>
    <dgm:cxn modelId="{530EC05B-D20E-47DD-B5F3-41B17AB4A17A}" srcId="{C642A763-1279-4704-B282-E23CF19FDDD9}" destId="{1DF10E64-0AB3-47AA-86DB-1A62DB568358}" srcOrd="1" destOrd="0" parTransId="{33253527-ED92-4B6F-B775-238B31F79DB8}" sibTransId="{CF5C6D32-82EF-44E1-B12E-896BD8E0CE1F}"/>
    <dgm:cxn modelId="{A1E22554-8911-4C4D-B870-639170BA8F70}" type="presOf" srcId="{1DF10E64-0AB3-47AA-86DB-1A62DB568358}" destId="{ECBE9D88-B9D1-486D-90D5-C77C53ABA45C}" srcOrd="0" destOrd="0" presId="urn:microsoft.com/office/officeart/2005/8/layout/hProcess9"/>
    <dgm:cxn modelId="{78424F74-6CF9-431D-986F-BD5557257884}" srcId="{C642A763-1279-4704-B282-E23CF19FDDD9}" destId="{C5EBB403-2492-4837-AFDA-C2E0B1BBE28A}" srcOrd="2" destOrd="0" parTransId="{132EA1B9-4367-4057-A5E1-841296539082}" sibTransId="{9CFDFCE9-148F-4F68-ACA8-7B94BC84899E}"/>
    <dgm:cxn modelId="{3AC3058F-6B01-49DA-99B7-BA083309ED63}" type="presOf" srcId="{C642A763-1279-4704-B282-E23CF19FDDD9}" destId="{AA5BA4D0-3168-4E68-B29D-5B1E2A3A3FF3}" srcOrd="0" destOrd="0" presId="urn:microsoft.com/office/officeart/2005/8/layout/hProcess9"/>
    <dgm:cxn modelId="{4A7B4896-A338-498B-9D17-6280A24FE511}" srcId="{C642A763-1279-4704-B282-E23CF19FDDD9}" destId="{10B82609-45D6-43D4-82AC-C2F63D08D3C9}" srcOrd="0" destOrd="0" parTransId="{8BE2E714-0F94-4971-BEC8-876B909AADEC}" sibTransId="{AD9EEAEA-FAD4-4BBE-84B8-9AF356041B4A}"/>
    <dgm:cxn modelId="{E02C6ECA-151C-41E4-A9C9-0E4450BB398A}" type="presOf" srcId="{10B82609-45D6-43D4-82AC-C2F63D08D3C9}" destId="{77709E73-BA85-4D9C-B476-5C273B947AFB}" srcOrd="0" destOrd="0" presId="urn:microsoft.com/office/officeart/2005/8/layout/hProcess9"/>
    <dgm:cxn modelId="{CA2CFE11-EB03-4DF1-B12C-E5B8D4E23925}" type="presParOf" srcId="{AA5BA4D0-3168-4E68-B29D-5B1E2A3A3FF3}" destId="{0A4E3C59-2341-422E-8006-8A476376C878}" srcOrd="0" destOrd="0" presId="urn:microsoft.com/office/officeart/2005/8/layout/hProcess9"/>
    <dgm:cxn modelId="{B83B5C8F-F1D0-4E8A-B719-052C549A37AE}" type="presParOf" srcId="{AA5BA4D0-3168-4E68-B29D-5B1E2A3A3FF3}" destId="{6F16558D-3144-42C1-ACAD-B54350067D3A}" srcOrd="1" destOrd="0" presId="urn:microsoft.com/office/officeart/2005/8/layout/hProcess9"/>
    <dgm:cxn modelId="{2688BD9B-7710-485E-A712-92B17B1EEA9D}" type="presParOf" srcId="{6F16558D-3144-42C1-ACAD-B54350067D3A}" destId="{77709E73-BA85-4D9C-B476-5C273B947AFB}" srcOrd="0" destOrd="0" presId="urn:microsoft.com/office/officeart/2005/8/layout/hProcess9"/>
    <dgm:cxn modelId="{02AC7260-A2D8-4C9F-BB55-73588A5C5EAC}" type="presParOf" srcId="{6F16558D-3144-42C1-ACAD-B54350067D3A}" destId="{2D6D55D1-D702-4D20-B097-2E9AD2D2DD8E}" srcOrd="1" destOrd="0" presId="urn:microsoft.com/office/officeart/2005/8/layout/hProcess9"/>
    <dgm:cxn modelId="{3519760B-7763-4758-AAB8-443B85AF28FB}" type="presParOf" srcId="{6F16558D-3144-42C1-ACAD-B54350067D3A}" destId="{ECBE9D88-B9D1-486D-90D5-C77C53ABA45C}" srcOrd="2" destOrd="0" presId="urn:microsoft.com/office/officeart/2005/8/layout/hProcess9"/>
    <dgm:cxn modelId="{926AADA5-1FD3-46AE-9440-AB6B5678ECED}" type="presParOf" srcId="{6F16558D-3144-42C1-ACAD-B54350067D3A}" destId="{0EEDE4B6-FD63-468E-ADAD-96F03B45714C}" srcOrd="3" destOrd="0" presId="urn:microsoft.com/office/officeart/2005/8/layout/hProcess9"/>
    <dgm:cxn modelId="{80F6FE57-2CDE-460D-84DB-255BCEA53909}" type="presParOf" srcId="{6F16558D-3144-42C1-ACAD-B54350067D3A}" destId="{67DA8E07-B749-41D8-AE6C-BB96A833D9A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D62CB4CF-58D8-4632-BEA4-F9A83CC906E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2ABC4DF5-FC1C-460A-A737-4579698B7AB7}">
      <dgm:prSet phldrT="[Testo]" phldr="0"/>
      <dgm:spPr/>
      <dgm:t>
        <a:bodyPr/>
        <a:lstStyle/>
        <a:p>
          <a:r>
            <a:rPr lang="it-IT" dirty="0"/>
            <a:t>Disciplina in vigore fino al 31 dicembre 2025</a:t>
          </a:r>
        </a:p>
      </dgm:t>
    </dgm:pt>
    <dgm:pt modelId="{9018B919-FA52-4457-9D94-037AFAEAA383}" type="parTrans" cxnId="{696A7316-90C6-4DC5-B029-A0357C2F7F64}">
      <dgm:prSet/>
      <dgm:spPr/>
      <dgm:t>
        <a:bodyPr/>
        <a:lstStyle/>
        <a:p>
          <a:endParaRPr lang="it-IT"/>
        </a:p>
      </dgm:t>
    </dgm:pt>
    <dgm:pt modelId="{8A3007FE-D3C3-44CB-8CC9-BFDEEA8ACF48}" type="sibTrans" cxnId="{696A7316-90C6-4DC5-B029-A0357C2F7F64}">
      <dgm:prSet/>
      <dgm:spPr/>
      <dgm:t>
        <a:bodyPr/>
        <a:lstStyle/>
        <a:p>
          <a:endParaRPr lang="it-IT"/>
        </a:p>
      </dgm:t>
    </dgm:pt>
    <dgm:pt modelId="{5BD1C8C8-F3C3-4D04-B3AC-F3CF83FF0BDA}">
      <dgm:prSet phldrT="[Testo]" phldr="0"/>
      <dgm:spPr/>
      <dgm:t>
        <a:bodyPr/>
        <a:lstStyle/>
        <a:p>
          <a:r>
            <a:rPr lang="it-IT" dirty="0"/>
            <a:t>Beni posseduti da almeno 3 anni</a:t>
          </a:r>
        </a:p>
      </dgm:t>
    </dgm:pt>
    <dgm:pt modelId="{CC61982F-C097-4B98-A742-AED4E1B2CD5C}" type="parTrans" cxnId="{F6B33AFD-217C-4F71-B1B3-8058EAB16554}">
      <dgm:prSet/>
      <dgm:spPr/>
      <dgm:t>
        <a:bodyPr/>
        <a:lstStyle/>
        <a:p>
          <a:endParaRPr lang="it-IT"/>
        </a:p>
      </dgm:t>
    </dgm:pt>
    <dgm:pt modelId="{D354C3A6-B2EE-482D-BF8E-FFF27F8D7B8F}" type="sibTrans" cxnId="{F6B33AFD-217C-4F71-B1B3-8058EAB16554}">
      <dgm:prSet/>
      <dgm:spPr/>
      <dgm:t>
        <a:bodyPr/>
        <a:lstStyle/>
        <a:p>
          <a:endParaRPr lang="it-IT"/>
        </a:p>
      </dgm:t>
    </dgm:pt>
    <dgm:pt modelId="{95A7EE96-25B7-455B-8360-653FADA1B665}">
      <dgm:prSet phldrT="[Testo]" phldr="0"/>
      <dgm:spPr/>
      <dgm:t>
        <a:bodyPr/>
        <a:lstStyle/>
        <a:p>
          <a:r>
            <a:rPr lang="it-IT" dirty="0"/>
            <a:t>Rateizzazione delle plusvalenze </a:t>
          </a:r>
        </a:p>
      </dgm:t>
    </dgm:pt>
    <dgm:pt modelId="{19428921-0421-4A4E-B59D-9441F938A298}" type="parTrans" cxnId="{F561F6D8-B148-4E32-A919-9B536A0EC055}">
      <dgm:prSet/>
      <dgm:spPr/>
      <dgm:t>
        <a:bodyPr/>
        <a:lstStyle/>
        <a:p>
          <a:endParaRPr lang="it-IT"/>
        </a:p>
      </dgm:t>
    </dgm:pt>
    <dgm:pt modelId="{0790D6C6-C743-419B-835F-E1886C94C34C}" type="sibTrans" cxnId="{F561F6D8-B148-4E32-A919-9B536A0EC055}">
      <dgm:prSet/>
      <dgm:spPr/>
      <dgm:t>
        <a:bodyPr/>
        <a:lstStyle/>
        <a:p>
          <a:endParaRPr lang="it-IT"/>
        </a:p>
      </dgm:t>
    </dgm:pt>
    <dgm:pt modelId="{8BE62518-E2C5-46AB-AAA3-9C718113CFB9}">
      <dgm:prSet phldrT="[Testo]" phldr="0"/>
      <dgm:spPr/>
      <dgm:t>
        <a:bodyPr/>
        <a:lstStyle/>
        <a:p>
          <a:r>
            <a:rPr lang="it-IT" dirty="0"/>
            <a:t>In 5 quote costanti (a partire da quello di realizzo)</a:t>
          </a:r>
        </a:p>
      </dgm:t>
    </dgm:pt>
    <dgm:pt modelId="{AF211178-6DC1-4ACC-AC25-E96811A7DC6D}" type="parTrans" cxnId="{25894CE6-4959-4419-96AF-644949F45DD9}">
      <dgm:prSet/>
      <dgm:spPr/>
      <dgm:t>
        <a:bodyPr/>
        <a:lstStyle/>
        <a:p>
          <a:endParaRPr lang="it-IT"/>
        </a:p>
      </dgm:t>
    </dgm:pt>
    <dgm:pt modelId="{D017CCB6-A051-4840-A3B0-5BF220A5EBDD}" type="sibTrans" cxnId="{25894CE6-4959-4419-96AF-644949F45DD9}">
      <dgm:prSet/>
      <dgm:spPr/>
      <dgm:t>
        <a:bodyPr/>
        <a:lstStyle/>
        <a:p>
          <a:endParaRPr lang="it-IT"/>
        </a:p>
      </dgm:t>
    </dgm:pt>
    <dgm:pt modelId="{6AC4609C-2140-4332-9F7D-3DBF4936DC78}">
      <dgm:prSet phldrT="[Testo]" phldr="0"/>
      <dgm:spPr/>
      <dgm:t>
        <a:bodyPr/>
        <a:lstStyle/>
        <a:p>
          <a:r>
            <a:rPr lang="it-IT" dirty="0"/>
            <a:t>Beni posseduti da meno di 3 anni</a:t>
          </a:r>
        </a:p>
      </dgm:t>
    </dgm:pt>
    <dgm:pt modelId="{BD3D1329-A339-4E31-9792-81BFE349A547}" type="parTrans" cxnId="{CEE7910B-665B-4DE1-9004-0A9E89F66049}">
      <dgm:prSet/>
      <dgm:spPr/>
      <dgm:t>
        <a:bodyPr/>
        <a:lstStyle/>
        <a:p>
          <a:endParaRPr lang="it-IT"/>
        </a:p>
      </dgm:t>
    </dgm:pt>
    <dgm:pt modelId="{0BA9AAE1-B456-4DAA-8726-8E31DC34C808}" type="sibTrans" cxnId="{CEE7910B-665B-4DE1-9004-0A9E89F66049}">
      <dgm:prSet/>
      <dgm:spPr/>
      <dgm:t>
        <a:bodyPr/>
        <a:lstStyle/>
        <a:p>
          <a:endParaRPr lang="it-IT"/>
        </a:p>
      </dgm:t>
    </dgm:pt>
    <dgm:pt modelId="{4D0ADCF7-7DF2-4F35-A95F-8731898142FE}">
      <dgm:prSet phldrT="[Testo]" phldr="0"/>
      <dgm:spPr/>
      <dgm:t>
        <a:bodyPr/>
        <a:lstStyle/>
        <a:p>
          <a:r>
            <a:rPr lang="it-IT" dirty="0"/>
            <a:t>NO rateizzazione delle plusvalenze</a:t>
          </a:r>
        </a:p>
      </dgm:t>
    </dgm:pt>
    <dgm:pt modelId="{B44CC9A1-4314-490D-9BF6-E3F676C496ED}" type="parTrans" cxnId="{E1DDEDA9-E6D0-4087-87FC-C3D08A3999C5}">
      <dgm:prSet/>
      <dgm:spPr/>
      <dgm:t>
        <a:bodyPr/>
        <a:lstStyle/>
        <a:p>
          <a:endParaRPr lang="it-IT"/>
        </a:p>
      </dgm:t>
    </dgm:pt>
    <dgm:pt modelId="{4C0CB541-2CCA-424F-8512-54D66968B196}" type="sibTrans" cxnId="{E1DDEDA9-E6D0-4087-87FC-C3D08A3999C5}">
      <dgm:prSet/>
      <dgm:spPr/>
      <dgm:t>
        <a:bodyPr/>
        <a:lstStyle/>
        <a:p>
          <a:endParaRPr lang="it-IT"/>
        </a:p>
      </dgm:t>
    </dgm:pt>
    <dgm:pt modelId="{A9C131B2-CBBD-4FCF-994F-DDBC3C8AE0C8}" type="pres">
      <dgm:prSet presAssocID="{D62CB4CF-58D8-4632-BEA4-F9A83CC906E8}" presName="diagram" presStyleCnt="0">
        <dgm:presLayoutVars>
          <dgm:chPref val="1"/>
          <dgm:dir/>
          <dgm:animOne val="branch"/>
          <dgm:animLvl val="lvl"/>
          <dgm:resizeHandles val="exact"/>
        </dgm:presLayoutVars>
      </dgm:prSet>
      <dgm:spPr/>
    </dgm:pt>
    <dgm:pt modelId="{56E7C83B-DFCF-4C97-AE63-AA4911ACBD78}" type="pres">
      <dgm:prSet presAssocID="{2ABC4DF5-FC1C-460A-A737-4579698B7AB7}" presName="root1" presStyleCnt="0"/>
      <dgm:spPr/>
    </dgm:pt>
    <dgm:pt modelId="{E6B9F109-B7A8-4189-90AA-8F5210900168}" type="pres">
      <dgm:prSet presAssocID="{2ABC4DF5-FC1C-460A-A737-4579698B7AB7}" presName="LevelOneTextNode" presStyleLbl="node0" presStyleIdx="0" presStyleCnt="1">
        <dgm:presLayoutVars>
          <dgm:chPref val="3"/>
        </dgm:presLayoutVars>
      </dgm:prSet>
      <dgm:spPr/>
    </dgm:pt>
    <dgm:pt modelId="{8D1E674B-5790-4FBD-82EA-0CAD4A0E5159}" type="pres">
      <dgm:prSet presAssocID="{2ABC4DF5-FC1C-460A-A737-4579698B7AB7}" presName="level2hierChild" presStyleCnt="0"/>
      <dgm:spPr/>
    </dgm:pt>
    <dgm:pt modelId="{14B1A791-D470-4D3E-A955-A437F186D998}" type="pres">
      <dgm:prSet presAssocID="{CC61982F-C097-4B98-A742-AED4E1B2CD5C}" presName="conn2-1" presStyleLbl="parChTrans1D2" presStyleIdx="0" presStyleCnt="2"/>
      <dgm:spPr/>
    </dgm:pt>
    <dgm:pt modelId="{59BB7E74-1BDB-4A15-82CF-7243AF377FAE}" type="pres">
      <dgm:prSet presAssocID="{CC61982F-C097-4B98-A742-AED4E1B2CD5C}" presName="connTx" presStyleLbl="parChTrans1D2" presStyleIdx="0" presStyleCnt="2"/>
      <dgm:spPr/>
    </dgm:pt>
    <dgm:pt modelId="{98B1E49E-58CE-4F35-933C-331FD350A69E}" type="pres">
      <dgm:prSet presAssocID="{5BD1C8C8-F3C3-4D04-B3AC-F3CF83FF0BDA}" presName="root2" presStyleCnt="0"/>
      <dgm:spPr/>
    </dgm:pt>
    <dgm:pt modelId="{B61F8AFC-29C2-4116-BEFB-07947063E79C}" type="pres">
      <dgm:prSet presAssocID="{5BD1C8C8-F3C3-4D04-B3AC-F3CF83FF0BDA}" presName="LevelTwoTextNode" presStyleLbl="node2" presStyleIdx="0" presStyleCnt="2">
        <dgm:presLayoutVars>
          <dgm:chPref val="3"/>
        </dgm:presLayoutVars>
      </dgm:prSet>
      <dgm:spPr/>
    </dgm:pt>
    <dgm:pt modelId="{DABFF08B-4EE1-4442-9E4B-BF3CD5B2A722}" type="pres">
      <dgm:prSet presAssocID="{5BD1C8C8-F3C3-4D04-B3AC-F3CF83FF0BDA}" presName="level3hierChild" presStyleCnt="0"/>
      <dgm:spPr/>
    </dgm:pt>
    <dgm:pt modelId="{9C24B674-012C-470B-86C0-0B99D4A41F9E}" type="pres">
      <dgm:prSet presAssocID="{19428921-0421-4A4E-B59D-9441F938A298}" presName="conn2-1" presStyleLbl="parChTrans1D3" presStyleIdx="0" presStyleCnt="3"/>
      <dgm:spPr/>
    </dgm:pt>
    <dgm:pt modelId="{4640BA18-F8AA-4A25-99A4-FB650DB7E6F4}" type="pres">
      <dgm:prSet presAssocID="{19428921-0421-4A4E-B59D-9441F938A298}" presName="connTx" presStyleLbl="parChTrans1D3" presStyleIdx="0" presStyleCnt="3"/>
      <dgm:spPr/>
    </dgm:pt>
    <dgm:pt modelId="{64AC1368-6797-4037-9D1F-BC4005297E36}" type="pres">
      <dgm:prSet presAssocID="{95A7EE96-25B7-455B-8360-653FADA1B665}" presName="root2" presStyleCnt="0"/>
      <dgm:spPr/>
    </dgm:pt>
    <dgm:pt modelId="{5DF2B8BF-FC75-4E92-9D03-BE14DD3ADF20}" type="pres">
      <dgm:prSet presAssocID="{95A7EE96-25B7-455B-8360-653FADA1B665}" presName="LevelTwoTextNode" presStyleLbl="node3" presStyleIdx="0" presStyleCnt="3">
        <dgm:presLayoutVars>
          <dgm:chPref val="3"/>
        </dgm:presLayoutVars>
      </dgm:prSet>
      <dgm:spPr/>
    </dgm:pt>
    <dgm:pt modelId="{D21439FA-0D04-406F-BA28-7DDD40BAB0BF}" type="pres">
      <dgm:prSet presAssocID="{95A7EE96-25B7-455B-8360-653FADA1B665}" presName="level3hierChild" presStyleCnt="0"/>
      <dgm:spPr/>
    </dgm:pt>
    <dgm:pt modelId="{4EF448E0-C825-4466-BA5E-8AA20985A1A5}" type="pres">
      <dgm:prSet presAssocID="{AF211178-6DC1-4ACC-AC25-E96811A7DC6D}" presName="conn2-1" presStyleLbl="parChTrans1D3" presStyleIdx="1" presStyleCnt="3"/>
      <dgm:spPr/>
    </dgm:pt>
    <dgm:pt modelId="{07B09D10-7977-4D5B-ABB1-5D5C010EFCAF}" type="pres">
      <dgm:prSet presAssocID="{AF211178-6DC1-4ACC-AC25-E96811A7DC6D}" presName="connTx" presStyleLbl="parChTrans1D3" presStyleIdx="1" presStyleCnt="3"/>
      <dgm:spPr/>
    </dgm:pt>
    <dgm:pt modelId="{6DE5EF2E-48B0-4D25-BC19-26A1DE20868E}" type="pres">
      <dgm:prSet presAssocID="{8BE62518-E2C5-46AB-AAA3-9C718113CFB9}" presName="root2" presStyleCnt="0"/>
      <dgm:spPr/>
    </dgm:pt>
    <dgm:pt modelId="{7750121A-7353-474B-82D8-E79CD6A67C3F}" type="pres">
      <dgm:prSet presAssocID="{8BE62518-E2C5-46AB-AAA3-9C718113CFB9}" presName="LevelTwoTextNode" presStyleLbl="node3" presStyleIdx="1" presStyleCnt="3">
        <dgm:presLayoutVars>
          <dgm:chPref val="3"/>
        </dgm:presLayoutVars>
      </dgm:prSet>
      <dgm:spPr/>
    </dgm:pt>
    <dgm:pt modelId="{C94DCA11-ECCE-467A-AC46-524878A40EBD}" type="pres">
      <dgm:prSet presAssocID="{8BE62518-E2C5-46AB-AAA3-9C718113CFB9}" presName="level3hierChild" presStyleCnt="0"/>
      <dgm:spPr/>
    </dgm:pt>
    <dgm:pt modelId="{F5E1ED22-20D1-4F3B-8353-2D53B05F5B1B}" type="pres">
      <dgm:prSet presAssocID="{BD3D1329-A339-4E31-9792-81BFE349A547}" presName="conn2-1" presStyleLbl="parChTrans1D2" presStyleIdx="1" presStyleCnt="2"/>
      <dgm:spPr/>
    </dgm:pt>
    <dgm:pt modelId="{FA68FA98-5305-4BFE-A56D-BA85D8513533}" type="pres">
      <dgm:prSet presAssocID="{BD3D1329-A339-4E31-9792-81BFE349A547}" presName="connTx" presStyleLbl="parChTrans1D2" presStyleIdx="1" presStyleCnt="2"/>
      <dgm:spPr/>
    </dgm:pt>
    <dgm:pt modelId="{8B3E74D2-E469-4EB9-B412-728630E19F79}" type="pres">
      <dgm:prSet presAssocID="{6AC4609C-2140-4332-9F7D-3DBF4936DC78}" presName="root2" presStyleCnt="0"/>
      <dgm:spPr/>
    </dgm:pt>
    <dgm:pt modelId="{5B11FD03-CFC4-4B8D-B969-390949C75F69}" type="pres">
      <dgm:prSet presAssocID="{6AC4609C-2140-4332-9F7D-3DBF4936DC78}" presName="LevelTwoTextNode" presStyleLbl="node2" presStyleIdx="1" presStyleCnt="2" custLinFactNeighborY="2620">
        <dgm:presLayoutVars>
          <dgm:chPref val="3"/>
        </dgm:presLayoutVars>
      </dgm:prSet>
      <dgm:spPr/>
    </dgm:pt>
    <dgm:pt modelId="{123FFCB9-15F3-41D0-8BD0-27C812C2A936}" type="pres">
      <dgm:prSet presAssocID="{6AC4609C-2140-4332-9F7D-3DBF4936DC78}" presName="level3hierChild" presStyleCnt="0"/>
      <dgm:spPr/>
    </dgm:pt>
    <dgm:pt modelId="{9BB43EEF-B82E-409C-91B3-B17C14680204}" type="pres">
      <dgm:prSet presAssocID="{B44CC9A1-4314-490D-9BF6-E3F676C496ED}" presName="conn2-1" presStyleLbl="parChTrans1D3" presStyleIdx="2" presStyleCnt="3"/>
      <dgm:spPr/>
    </dgm:pt>
    <dgm:pt modelId="{561E1DD9-C750-406F-8B73-D407AC396A04}" type="pres">
      <dgm:prSet presAssocID="{B44CC9A1-4314-490D-9BF6-E3F676C496ED}" presName="connTx" presStyleLbl="parChTrans1D3" presStyleIdx="2" presStyleCnt="3"/>
      <dgm:spPr/>
    </dgm:pt>
    <dgm:pt modelId="{0BCDB818-127B-426F-A908-1ABC9CB06181}" type="pres">
      <dgm:prSet presAssocID="{4D0ADCF7-7DF2-4F35-A95F-8731898142FE}" presName="root2" presStyleCnt="0"/>
      <dgm:spPr/>
    </dgm:pt>
    <dgm:pt modelId="{8A2059FD-E103-4BA8-9EDF-D74BB212D29E}" type="pres">
      <dgm:prSet presAssocID="{4D0ADCF7-7DF2-4F35-A95F-8731898142FE}" presName="LevelTwoTextNode" presStyleLbl="node3" presStyleIdx="2" presStyleCnt="3">
        <dgm:presLayoutVars>
          <dgm:chPref val="3"/>
        </dgm:presLayoutVars>
      </dgm:prSet>
      <dgm:spPr/>
    </dgm:pt>
    <dgm:pt modelId="{180911F9-0969-4593-B2FE-F1D5A7907F47}" type="pres">
      <dgm:prSet presAssocID="{4D0ADCF7-7DF2-4F35-A95F-8731898142FE}" presName="level3hierChild" presStyleCnt="0"/>
      <dgm:spPr/>
    </dgm:pt>
  </dgm:ptLst>
  <dgm:cxnLst>
    <dgm:cxn modelId="{99047909-7413-4BB2-97FA-BD8E31E70EA6}" type="presOf" srcId="{D62CB4CF-58D8-4632-BEA4-F9A83CC906E8}" destId="{A9C131B2-CBBD-4FCF-994F-DDBC3C8AE0C8}" srcOrd="0" destOrd="0" presId="urn:microsoft.com/office/officeart/2005/8/layout/hierarchy2"/>
    <dgm:cxn modelId="{CEE7910B-665B-4DE1-9004-0A9E89F66049}" srcId="{2ABC4DF5-FC1C-460A-A737-4579698B7AB7}" destId="{6AC4609C-2140-4332-9F7D-3DBF4936DC78}" srcOrd="1" destOrd="0" parTransId="{BD3D1329-A339-4E31-9792-81BFE349A547}" sibTransId="{0BA9AAE1-B456-4DAA-8726-8E31DC34C808}"/>
    <dgm:cxn modelId="{962D720C-97FF-4A56-BC19-C4FF4891DDB7}" type="presOf" srcId="{8BE62518-E2C5-46AB-AAA3-9C718113CFB9}" destId="{7750121A-7353-474B-82D8-E79CD6A67C3F}" srcOrd="0" destOrd="0" presId="urn:microsoft.com/office/officeart/2005/8/layout/hierarchy2"/>
    <dgm:cxn modelId="{696A7316-90C6-4DC5-B029-A0357C2F7F64}" srcId="{D62CB4CF-58D8-4632-BEA4-F9A83CC906E8}" destId="{2ABC4DF5-FC1C-460A-A737-4579698B7AB7}" srcOrd="0" destOrd="0" parTransId="{9018B919-FA52-4457-9D94-037AFAEAA383}" sibTransId="{8A3007FE-D3C3-44CB-8CC9-BFDEEA8ACF48}"/>
    <dgm:cxn modelId="{7AAC7D34-4117-4FC6-9E7C-969E4C0E33F2}" type="presOf" srcId="{19428921-0421-4A4E-B59D-9441F938A298}" destId="{4640BA18-F8AA-4A25-99A4-FB650DB7E6F4}" srcOrd="1" destOrd="0" presId="urn:microsoft.com/office/officeart/2005/8/layout/hierarchy2"/>
    <dgm:cxn modelId="{E5E32D3C-DD59-49F3-9014-85CEC3105403}" type="presOf" srcId="{AF211178-6DC1-4ACC-AC25-E96811A7DC6D}" destId="{07B09D10-7977-4D5B-ABB1-5D5C010EFCAF}" srcOrd="1" destOrd="0" presId="urn:microsoft.com/office/officeart/2005/8/layout/hierarchy2"/>
    <dgm:cxn modelId="{DC8F3247-EEF4-4D08-91C5-9DE20DCF38A3}" type="presOf" srcId="{2ABC4DF5-FC1C-460A-A737-4579698B7AB7}" destId="{E6B9F109-B7A8-4189-90AA-8F5210900168}" srcOrd="0" destOrd="0" presId="urn:microsoft.com/office/officeart/2005/8/layout/hierarchy2"/>
    <dgm:cxn modelId="{E3A23468-BB53-4EAA-B8F0-AD7A82B166E5}" type="presOf" srcId="{5BD1C8C8-F3C3-4D04-B3AC-F3CF83FF0BDA}" destId="{B61F8AFC-29C2-4116-BEFB-07947063E79C}" srcOrd="0" destOrd="0" presId="urn:microsoft.com/office/officeart/2005/8/layout/hierarchy2"/>
    <dgm:cxn modelId="{44479673-09C1-42C9-AA91-8EF9C7348131}" type="presOf" srcId="{95A7EE96-25B7-455B-8360-653FADA1B665}" destId="{5DF2B8BF-FC75-4E92-9D03-BE14DD3ADF20}" srcOrd="0" destOrd="0" presId="urn:microsoft.com/office/officeart/2005/8/layout/hierarchy2"/>
    <dgm:cxn modelId="{EDBF9E7D-2A23-4CA9-A491-2817ADCF4A7C}" type="presOf" srcId="{B44CC9A1-4314-490D-9BF6-E3F676C496ED}" destId="{9BB43EEF-B82E-409C-91B3-B17C14680204}" srcOrd="0" destOrd="0" presId="urn:microsoft.com/office/officeart/2005/8/layout/hierarchy2"/>
    <dgm:cxn modelId="{109B3589-68B5-4D98-96A3-A12F4E81744D}" type="presOf" srcId="{4D0ADCF7-7DF2-4F35-A95F-8731898142FE}" destId="{8A2059FD-E103-4BA8-9EDF-D74BB212D29E}" srcOrd="0" destOrd="0" presId="urn:microsoft.com/office/officeart/2005/8/layout/hierarchy2"/>
    <dgm:cxn modelId="{A07FE9A2-7D5B-4F75-90FC-42010A085C5D}" type="presOf" srcId="{6AC4609C-2140-4332-9F7D-3DBF4936DC78}" destId="{5B11FD03-CFC4-4B8D-B969-390949C75F69}" srcOrd="0" destOrd="0" presId="urn:microsoft.com/office/officeart/2005/8/layout/hierarchy2"/>
    <dgm:cxn modelId="{E1DDEDA9-E6D0-4087-87FC-C3D08A3999C5}" srcId="{6AC4609C-2140-4332-9F7D-3DBF4936DC78}" destId="{4D0ADCF7-7DF2-4F35-A95F-8731898142FE}" srcOrd="0" destOrd="0" parTransId="{B44CC9A1-4314-490D-9BF6-E3F676C496ED}" sibTransId="{4C0CB541-2CCA-424F-8512-54D66968B196}"/>
    <dgm:cxn modelId="{49B9F9B0-E895-4003-889E-74A9342846BA}" type="presOf" srcId="{CC61982F-C097-4B98-A742-AED4E1B2CD5C}" destId="{59BB7E74-1BDB-4A15-82CF-7243AF377FAE}" srcOrd="1" destOrd="0" presId="urn:microsoft.com/office/officeart/2005/8/layout/hierarchy2"/>
    <dgm:cxn modelId="{4AD3DEBB-A0C7-4DE4-9C9D-31DF30CA628F}" type="presOf" srcId="{AF211178-6DC1-4ACC-AC25-E96811A7DC6D}" destId="{4EF448E0-C825-4466-BA5E-8AA20985A1A5}" srcOrd="0" destOrd="0" presId="urn:microsoft.com/office/officeart/2005/8/layout/hierarchy2"/>
    <dgm:cxn modelId="{EE7476BF-ACB8-4FC9-9DE3-48660743D77A}" type="presOf" srcId="{BD3D1329-A339-4E31-9792-81BFE349A547}" destId="{F5E1ED22-20D1-4F3B-8353-2D53B05F5B1B}" srcOrd="0" destOrd="0" presId="urn:microsoft.com/office/officeart/2005/8/layout/hierarchy2"/>
    <dgm:cxn modelId="{BB58DCCD-0819-4CD8-AECC-50D53CFA6EFA}" type="presOf" srcId="{BD3D1329-A339-4E31-9792-81BFE349A547}" destId="{FA68FA98-5305-4BFE-A56D-BA85D8513533}" srcOrd="1" destOrd="0" presId="urn:microsoft.com/office/officeart/2005/8/layout/hierarchy2"/>
    <dgm:cxn modelId="{DACF11D0-6546-4599-975B-AAEEB7AA6D3C}" type="presOf" srcId="{B44CC9A1-4314-490D-9BF6-E3F676C496ED}" destId="{561E1DD9-C750-406F-8B73-D407AC396A04}" srcOrd="1" destOrd="0" presId="urn:microsoft.com/office/officeart/2005/8/layout/hierarchy2"/>
    <dgm:cxn modelId="{4A978DD4-02A3-452D-AEF2-B9D5B5083378}" type="presOf" srcId="{CC61982F-C097-4B98-A742-AED4E1B2CD5C}" destId="{14B1A791-D470-4D3E-A955-A437F186D998}" srcOrd="0" destOrd="0" presId="urn:microsoft.com/office/officeart/2005/8/layout/hierarchy2"/>
    <dgm:cxn modelId="{F561F6D8-B148-4E32-A919-9B536A0EC055}" srcId="{5BD1C8C8-F3C3-4D04-B3AC-F3CF83FF0BDA}" destId="{95A7EE96-25B7-455B-8360-653FADA1B665}" srcOrd="0" destOrd="0" parTransId="{19428921-0421-4A4E-B59D-9441F938A298}" sibTransId="{0790D6C6-C743-419B-835F-E1886C94C34C}"/>
    <dgm:cxn modelId="{FA0C70DD-F213-457C-BE45-BB68F8CD9B50}" type="presOf" srcId="{19428921-0421-4A4E-B59D-9441F938A298}" destId="{9C24B674-012C-470B-86C0-0B99D4A41F9E}" srcOrd="0" destOrd="0" presId="urn:microsoft.com/office/officeart/2005/8/layout/hierarchy2"/>
    <dgm:cxn modelId="{25894CE6-4959-4419-96AF-644949F45DD9}" srcId="{5BD1C8C8-F3C3-4D04-B3AC-F3CF83FF0BDA}" destId="{8BE62518-E2C5-46AB-AAA3-9C718113CFB9}" srcOrd="1" destOrd="0" parTransId="{AF211178-6DC1-4ACC-AC25-E96811A7DC6D}" sibTransId="{D017CCB6-A051-4840-A3B0-5BF220A5EBDD}"/>
    <dgm:cxn modelId="{F6B33AFD-217C-4F71-B1B3-8058EAB16554}" srcId="{2ABC4DF5-FC1C-460A-A737-4579698B7AB7}" destId="{5BD1C8C8-F3C3-4D04-B3AC-F3CF83FF0BDA}" srcOrd="0" destOrd="0" parTransId="{CC61982F-C097-4B98-A742-AED4E1B2CD5C}" sibTransId="{D354C3A6-B2EE-482D-BF8E-FFF27F8D7B8F}"/>
    <dgm:cxn modelId="{59C8E424-0A6C-4188-A247-BDD87C7CF298}" type="presParOf" srcId="{A9C131B2-CBBD-4FCF-994F-DDBC3C8AE0C8}" destId="{56E7C83B-DFCF-4C97-AE63-AA4911ACBD78}" srcOrd="0" destOrd="0" presId="urn:microsoft.com/office/officeart/2005/8/layout/hierarchy2"/>
    <dgm:cxn modelId="{97445862-F57F-43A1-AEC0-04B3CBCB9461}" type="presParOf" srcId="{56E7C83B-DFCF-4C97-AE63-AA4911ACBD78}" destId="{E6B9F109-B7A8-4189-90AA-8F5210900168}" srcOrd="0" destOrd="0" presId="urn:microsoft.com/office/officeart/2005/8/layout/hierarchy2"/>
    <dgm:cxn modelId="{726D4AB4-679F-4E53-A574-BCCF1F570E71}" type="presParOf" srcId="{56E7C83B-DFCF-4C97-AE63-AA4911ACBD78}" destId="{8D1E674B-5790-4FBD-82EA-0CAD4A0E5159}" srcOrd="1" destOrd="0" presId="urn:microsoft.com/office/officeart/2005/8/layout/hierarchy2"/>
    <dgm:cxn modelId="{6EB5B2C3-A2E5-4D31-A534-6B70E57A530C}" type="presParOf" srcId="{8D1E674B-5790-4FBD-82EA-0CAD4A0E5159}" destId="{14B1A791-D470-4D3E-A955-A437F186D998}" srcOrd="0" destOrd="0" presId="urn:microsoft.com/office/officeart/2005/8/layout/hierarchy2"/>
    <dgm:cxn modelId="{1E47EC37-F4D4-42C1-934C-7A84FBDEE2F0}" type="presParOf" srcId="{14B1A791-D470-4D3E-A955-A437F186D998}" destId="{59BB7E74-1BDB-4A15-82CF-7243AF377FAE}" srcOrd="0" destOrd="0" presId="urn:microsoft.com/office/officeart/2005/8/layout/hierarchy2"/>
    <dgm:cxn modelId="{372EA9D5-AF1F-4EF0-83B9-8BA9576F1AE6}" type="presParOf" srcId="{8D1E674B-5790-4FBD-82EA-0CAD4A0E5159}" destId="{98B1E49E-58CE-4F35-933C-331FD350A69E}" srcOrd="1" destOrd="0" presId="urn:microsoft.com/office/officeart/2005/8/layout/hierarchy2"/>
    <dgm:cxn modelId="{B88DCC4D-E2B2-436B-858B-8A84871F47B2}" type="presParOf" srcId="{98B1E49E-58CE-4F35-933C-331FD350A69E}" destId="{B61F8AFC-29C2-4116-BEFB-07947063E79C}" srcOrd="0" destOrd="0" presId="urn:microsoft.com/office/officeart/2005/8/layout/hierarchy2"/>
    <dgm:cxn modelId="{B341A750-157A-4FE6-AEBC-F83666B18166}" type="presParOf" srcId="{98B1E49E-58CE-4F35-933C-331FD350A69E}" destId="{DABFF08B-4EE1-4442-9E4B-BF3CD5B2A722}" srcOrd="1" destOrd="0" presId="urn:microsoft.com/office/officeart/2005/8/layout/hierarchy2"/>
    <dgm:cxn modelId="{0BF74378-EE16-400F-A762-D01E1E2CE650}" type="presParOf" srcId="{DABFF08B-4EE1-4442-9E4B-BF3CD5B2A722}" destId="{9C24B674-012C-470B-86C0-0B99D4A41F9E}" srcOrd="0" destOrd="0" presId="urn:microsoft.com/office/officeart/2005/8/layout/hierarchy2"/>
    <dgm:cxn modelId="{6B2B7283-0B1D-41B3-9F54-9CD25617C17B}" type="presParOf" srcId="{9C24B674-012C-470B-86C0-0B99D4A41F9E}" destId="{4640BA18-F8AA-4A25-99A4-FB650DB7E6F4}" srcOrd="0" destOrd="0" presId="urn:microsoft.com/office/officeart/2005/8/layout/hierarchy2"/>
    <dgm:cxn modelId="{AF4C1693-F30F-40F2-BF98-18FD28EEECEB}" type="presParOf" srcId="{DABFF08B-4EE1-4442-9E4B-BF3CD5B2A722}" destId="{64AC1368-6797-4037-9D1F-BC4005297E36}" srcOrd="1" destOrd="0" presId="urn:microsoft.com/office/officeart/2005/8/layout/hierarchy2"/>
    <dgm:cxn modelId="{B1955A71-0F2A-46FD-B554-B52B48137531}" type="presParOf" srcId="{64AC1368-6797-4037-9D1F-BC4005297E36}" destId="{5DF2B8BF-FC75-4E92-9D03-BE14DD3ADF20}" srcOrd="0" destOrd="0" presId="urn:microsoft.com/office/officeart/2005/8/layout/hierarchy2"/>
    <dgm:cxn modelId="{634D7963-84D5-4C24-87AA-B5B01C9935D7}" type="presParOf" srcId="{64AC1368-6797-4037-9D1F-BC4005297E36}" destId="{D21439FA-0D04-406F-BA28-7DDD40BAB0BF}" srcOrd="1" destOrd="0" presId="urn:microsoft.com/office/officeart/2005/8/layout/hierarchy2"/>
    <dgm:cxn modelId="{F39EA394-5D29-4C49-BD7B-B1A4E3270E15}" type="presParOf" srcId="{DABFF08B-4EE1-4442-9E4B-BF3CD5B2A722}" destId="{4EF448E0-C825-4466-BA5E-8AA20985A1A5}" srcOrd="2" destOrd="0" presId="urn:microsoft.com/office/officeart/2005/8/layout/hierarchy2"/>
    <dgm:cxn modelId="{419ED4EB-29B7-47BA-9E8F-E46034711F6B}" type="presParOf" srcId="{4EF448E0-C825-4466-BA5E-8AA20985A1A5}" destId="{07B09D10-7977-4D5B-ABB1-5D5C010EFCAF}" srcOrd="0" destOrd="0" presId="urn:microsoft.com/office/officeart/2005/8/layout/hierarchy2"/>
    <dgm:cxn modelId="{ED6F2600-0770-4058-9D26-0B13CD51462A}" type="presParOf" srcId="{DABFF08B-4EE1-4442-9E4B-BF3CD5B2A722}" destId="{6DE5EF2E-48B0-4D25-BC19-26A1DE20868E}" srcOrd="3" destOrd="0" presId="urn:microsoft.com/office/officeart/2005/8/layout/hierarchy2"/>
    <dgm:cxn modelId="{4BE8DE04-C16F-4477-8725-BB3B9D1F6118}" type="presParOf" srcId="{6DE5EF2E-48B0-4D25-BC19-26A1DE20868E}" destId="{7750121A-7353-474B-82D8-E79CD6A67C3F}" srcOrd="0" destOrd="0" presId="urn:microsoft.com/office/officeart/2005/8/layout/hierarchy2"/>
    <dgm:cxn modelId="{2532D6AA-C7B1-49B0-8E72-FF423348CD43}" type="presParOf" srcId="{6DE5EF2E-48B0-4D25-BC19-26A1DE20868E}" destId="{C94DCA11-ECCE-467A-AC46-524878A40EBD}" srcOrd="1" destOrd="0" presId="urn:microsoft.com/office/officeart/2005/8/layout/hierarchy2"/>
    <dgm:cxn modelId="{885ACE97-E25B-414B-81AF-18F8CAE34C5D}" type="presParOf" srcId="{8D1E674B-5790-4FBD-82EA-0CAD4A0E5159}" destId="{F5E1ED22-20D1-4F3B-8353-2D53B05F5B1B}" srcOrd="2" destOrd="0" presId="urn:microsoft.com/office/officeart/2005/8/layout/hierarchy2"/>
    <dgm:cxn modelId="{A10E7C2D-4991-4567-91B9-86E0E7632C64}" type="presParOf" srcId="{F5E1ED22-20D1-4F3B-8353-2D53B05F5B1B}" destId="{FA68FA98-5305-4BFE-A56D-BA85D8513533}" srcOrd="0" destOrd="0" presId="urn:microsoft.com/office/officeart/2005/8/layout/hierarchy2"/>
    <dgm:cxn modelId="{9958B42D-E00C-418E-903B-D109AD28410E}" type="presParOf" srcId="{8D1E674B-5790-4FBD-82EA-0CAD4A0E5159}" destId="{8B3E74D2-E469-4EB9-B412-728630E19F79}" srcOrd="3" destOrd="0" presId="urn:microsoft.com/office/officeart/2005/8/layout/hierarchy2"/>
    <dgm:cxn modelId="{F8F6BCC0-79C9-4B01-A12A-9C53FEDA2745}" type="presParOf" srcId="{8B3E74D2-E469-4EB9-B412-728630E19F79}" destId="{5B11FD03-CFC4-4B8D-B969-390949C75F69}" srcOrd="0" destOrd="0" presId="urn:microsoft.com/office/officeart/2005/8/layout/hierarchy2"/>
    <dgm:cxn modelId="{F111FCDF-A3F5-4CCC-B1E7-7F3A316E77B0}" type="presParOf" srcId="{8B3E74D2-E469-4EB9-B412-728630E19F79}" destId="{123FFCB9-15F3-41D0-8BD0-27C812C2A936}" srcOrd="1" destOrd="0" presId="urn:microsoft.com/office/officeart/2005/8/layout/hierarchy2"/>
    <dgm:cxn modelId="{82EDB086-9DC5-4E88-A55A-93C49B02D7EB}" type="presParOf" srcId="{123FFCB9-15F3-41D0-8BD0-27C812C2A936}" destId="{9BB43EEF-B82E-409C-91B3-B17C14680204}" srcOrd="0" destOrd="0" presId="urn:microsoft.com/office/officeart/2005/8/layout/hierarchy2"/>
    <dgm:cxn modelId="{940B9862-3CA2-4CB9-AFD1-1977A247C6FA}" type="presParOf" srcId="{9BB43EEF-B82E-409C-91B3-B17C14680204}" destId="{561E1DD9-C750-406F-8B73-D407AC396A04}" srcOrd="0" destOrd="0" presId="urn:microsoft.com/office/officeart/2005/8/layout/hierarchy2"/>
    <dgm:cxn modelId="{6C4F17CE-29E7-4303-B4AF-38371E788ECB}" type="presParOf" srcId="{123FFCB9-15F3-41D0-8BD0-27C812C2A936}" destId="{0BCDB818-127B-426F-A908-1ABC9CB06181}" srcOrd="1" destOrd="0" presId="urn:microsoft.com/office/officeart/2005/8/layout/hierarchy2"/>
    <dgm:cxn modelId="{BBB50FF2-502D-4ACB-9BED-673A2FB35A6B}" type="presParOf" srcId="{0BCDB818-127B-426F-A908-1ABC9CB06181}" destId="{8A2059FD-E103-4BA8-9EDF-D74BB212D29E}" srcOrd="0" destOrd="0" presId="urn:microsoft.com/office/officeart/2005/8/layout/hierarchy2"/>
    <dgm:cxn modelId="{15B78CA7-3473-4596-B08B-4B9D81F0D07C}" type="presParOf" srcId="{0BCDB818-127B-426F-A908-1ABC9CB06181}" destId="{180911F9-0969-4593-B2FE-F1D5A7907F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820223-F8AF-426A-BB30-6E189063CFA4}" type="doc">
      <dgm:prSet loTypeId="urn:microsoft.com/office/officeart/2005/8/layout/process1" loCatId="process" qsTypeId="urn:microsoft.com/office/officeart/2005/8/quickstyle/simple1" qsCatId="simple" csTypeId="urn:microsoft.com/office/officeart/2005/8/colors/accent1_2" csCatId="accent1" phldr="1"/>
      <dgm:spPr/>
    </dgm:pt>
    <dgm:pt modelId="{D93AEE1A-4D7F-4AD7-A75D-361F92DE0381}">
      <dgm:prSet phldrT="[Testo]"/>
      <dgm:spPr/>
      <dgm:t>
        <a:bodyPr/>
        <a:lstStyle/>
        <a:p>
          <a:r>
            <a:rPr lang="it-IT" dirty="0"/>
            <a:t>Non possono essere affrancate</a:t>
          </a:r>
        </a:p>
      </dgm:t>
    </dgm:pt>
    <dgm:pt modelId="{07A1D828-B057-4381-A3A0-E70F8BEA5CD6}" type="parTrans" cxnId="{60D4F7EB-9F36-4668-99E9-D01F3DA84234}">
      <dgm:prSet/>
      <dgm:spPr/>
      <dgm:t>
        <a:bodyPr/>
        <a:lstStyle/>
        <a:p>
          <a:endParaRPr lang="it-IT"/>
        </a:p>
      </dgm:t>
    </dgm:pt>
    <dgm:pt modelId="{8C65C16C-B5DB-4643-AD07-507C3AEE5C5A}" type="sibTrans" cxnId="{60D4F7EB-9F36-4668-99E9-D01F3DA84234}">
      <dgm:prSet/>
      <dgm:spPr/>
      <dgm:t>
        <a:bodyPr/>
        <a:lstStyle/>
        <a:p>
          <a:endParaRPr lang="it-IT"/>
        </a:p>
      </dgm:t>
    </dgm:pt>
    <dgm:pt modelId="{12640621-9BE7-4F52-B706-8BF31E5C69A4}">
      <dgm:prSet phldrT="[Testo]"/>
      <dgm:spPr/>
      <dgm:t>
        <a:bodyPr/>
        <a:lstStyle/>
        <a:p>
          <a:r>
            <a:rPr lang="it-IT" dirty="0"/>
            <a:t>In quanto non sono riserve in sospensione d’imposta</a:t>
          </a:r>
        </a:p>
      </dgm:t>
    </dgm:pt>
    <dgm:pt modelId="{1718A892-72F1-4588-9B59-7293091BA01C}" type="parTrans" cxnId="{192A5EB2-48BB-4D5E-8BBA-21CA61C76CCD}">
      <dgm:prSet/>
      <dgm:spPr/>
      <dgm:t>
        <a:bodyPr/>
        <a:lstStyle/>
        <a:p>
          <a:endParaRPr lang="it-IT"/>
        </a:p>
      </dgm:t>
    </dgm:pt>
    <dgm:pt modelId="{35363371-57DA-4943-80A4-6111DFD02196}" type="sibTrans" cxnId="{192A5EB2-48BB-4D5E-8BBA-21CA61C76CCD}">
      <dgm:prSet/>
      <dgm:spPr/>
      <dgm:t>
        <a:bodyPr/>
        <a:lstStyle/>
        <a:p>
          <a:endParaRPr lang="it-IT"/>
        </a:p>
      </dgm:t>
    </dgm:pt>
    <dgm:pt modelId="{BC438C0A-2DDE-4D97-8C80-BC39A2082538}">
      <dgm:prSet phldrT="[Testo]"/>
      <dgm:spPr/>
      <dgm:t>
        <a:bodyPr/>
        <a:lstStyle/>
        <a:p>
          <a:r>
            <a:rPr lang="it-IT" dirty="0"/>
            <a:t>Quelle iscritte in bilancio per effetto di una rivalutazione esclusivamente civilistica (in quanto non in sospensione d’imposta)</a:t>
          </a:r>
        </a:p>
      </dgm:t>
    </dgm:pt>
    <dgm:pt modelId="{85862615-B632-4288-91F1-0A5D707606A7}" type="parTrans" cxnId="{A1665DEC-2ABA-44F7-ACD2-7010593057F4}">
      <dgm:prSet/>
      <dgm:spPr/>
      <dgm:t>
        <a:bodyPr/>
        <a:lstStyle/>
        <a:p>
          <a:endParaRPr lang="it-IT"/>
        </a:p>
      </dgm:t>
    </dgm:pt>
    <dgm:pt modelId="{B6901C04-F0DD-4312-9C57-38B6737E30E8}" type="sibTrans" cxnId="{A1665DEC-2ABA-44F7-ACD2-7010593057F4}">
      <dgm:prSet/>
      <dgm:spPr/>
      <dgm:t>
        <a:bodyPr/>
        <a:lstStyle/>
        <a:p>
          <a:endParaRPr lang="it-IT"/>
        </a:p>
      </dgm:t>
    </dgm:pt>
    <dgm:pt modelId="{B8E44B90-CCE6-47D6-9A9A-B656A03A3FB8}" type="pres">
      <dgm:prSet presAssocID="{8F820223-F8AF-426A-BB30-6E189063CFA4}" presName="Name0" presStyleCnt="0">
        <dgm:presLayoutVars>
          <dgm:dir/>
          <dgm:resizeHandles val="exact"/>
        </dgm:presLayoutVars>
      </dgm:prSet>
      <dgm:spPr/>
    </dgm:pt>
    <dgm:pt modelId="{E31D6870-D6A1-46B2-84FE-AF18CD4457D3}" type="pres">
      <dgm:prSet presAssocID="{D93AEE1A-4D7F-4AD7-A75D-361F92DE0381}" presName="node" presStyleLbl="node1" presStyleIdx="0" presStyleCnt="3">
        <dgm:presLayoutVars>
          <dgm:bulletEnabled val="1"/>
        </dgm:presLayoutVars>
      </dgm:prSet>
      <dgm:spPr/>
    </dgm:pt>
    <dgm:pt modelId="{164B0764-B35C-4128-9A74-FFBF39F15F22}" type="pres">
      <dgm:prSet presAssocID="{8C65C16C-B5DB-4643-AD07-507C3AEE5C5A}" presName="sibTrans" presStyleLbl="sibTrans2D1" presStyleIdx="0" presStyleCnt="2"/>
      <dgm:spPr/>
    </dgm:pt>
    <dgm:pt modelId="{B9440EA0-C932-4A17-9ADE-5FB32A0BDAAA}" type="pres">
      <dgm:prSet presAssocID="{8C65C16C-B5DB-4643-AD07-507C3AEE5C5A}" presName="connectorText" presStyleLbl="sibTrans2D1" presStyleIdx="0" presStyleCnt="2"/>
      <dgm:spPr/>
    </dgm:pt>
    <dgm:pt modelId="{43B7C201-9BEB-4E42-AB67-C03620FF0EB4}" type="pres">
      <dgm:prSet presAssocID="{12640621-9BE7-4F52-B706-8BF31E5C69A4}" presName="node" presStyleLbl="node1" presStyleIdx="1" presStyleCnt="3">
        <dgm:presLayoutVars>
          <dgm:bulletEnabled val="1"/>
        </dgm:presLayoutVars>
      </dgm:prSet>
      <dgm:spPr/>
    </dgm:pt>
    <dgm:pt modelId="{58D5B991-A4E1-4E10-BEB4-842A3CA66E0A}" type="pres">
      <dgm:prSet presAssocID="{35363371-57DA-4943-80A4-6111DFD02196}" presName="sibTrans" presStyleLbl="sibTrans2D1" presStyleIdx="1" presStyleCnt="2"/>
      <dgm:spPr/>
    </dgm:pt>
    <dgm:pt modelId="{59F944CC-61FB-4FD2-B3B6-CA43EB58C723}" type="pres">
      <dgm:prSet presAssocID="{35363371-57DA-4943-80A4-6111DFD02196}" presName="connectorText" presStyleLbl="sibTrans2D1" presStyleIdx="1" presStyleCnt="2"/>
      <dgm:spPr/>
    </dgm:pt>
    <dgm:pt modelId="{3AF5E161-9C98-4C2D-AC22-C18991938853}" type="pres">
      <dgm:prSet presAssocID="{BC438C0A-2DDE-4D97-8C80-BC39A2082538}" presName="node" presStyleLbl="node1" presStyleIdx="2" presStyleCnt="3">
        <dgm:presLayoutVars>
          <dgm:bulletEnabled val="1"/>
        </dgm:presLayoutVars>
      </dgm:prSet>
      <dgm:spPr/>
    </dgm:pt>
  </dgm:ptLst>
  <dgm:cxnLst>
    <dgm:cxn modelId="{BC7B9E25-5F81-48F0-BB8B-639697251D96}" type="presOf" srcId="{BC438C0A-2DDE-4D97-8C80-BC39A2082538}" destId="{3AF5E161-9C98-4C2D-AC22-C18991938853}" srcOrd="0" destOrd="0" presId="urn:microsoft.com/office/officeart/2005/8/layout/process1"/>
    <dgm:cxn modelId="{EE5E8D5B-9C7D-4677-9757-2CD67799B8E8}" type="presOf" srcId="{35363371-57DA-4943-80A4-6111DFD02196}" destId="{58D5B991-A4E1-4E10-BEB4-842A3CA66E0A}" srcOrd="0" destOrd="0" presId="urn:microsoft.com/office/officeart/2005/8/layout/process1"/>
    <dgm:cxn modelId="{D335735C-0456-4660-95C0-FB17E90EF928}" type="presOf" srcId="{35363371-57DA-4943-80A4-6111DFD02196}" destId="{59F944CC-61FB-4FD2-B3B6-CA43EB58C723}" srcOrd="1" destOrd="0" presId="urn:microsoft.com/office/officeart/2005/8/layout/process1"/>
    <dgm:cxn modelId="{83FDA04A-F6EE-4480-BE9D-4285B0C040AF}" type="presOf" srcId="{D93AEE1A-4D7F-4AD7-A75D-361F92DE0381}" destId="{E31D6870-D6A1-46B2-84FE-AF18CD4457D3}" srcOrd="0" destOrd="0" presId="urn:microsoft.com/office/officeart/2005/8/layout/process1"/>
    <dgm:cxn modelId="{458BAE83-8B7B-4D20-B1BF-C8883EE95965}" type="presOf" srcId="{8C65C16C-B5DB-4643-AD07-507C3AEE5C5A}" destId="{B9440EA0-C932-4A17-9ADE-5FB32A0BDAAA}" srcOrd="1" destOrd="0" presId="urn:microsoft.com/office/officeart/2005/8/layout/process1"/>
    <dgm:cxn modelId="{7C44879C-BEE2-4CE3-80A0-DDFE5DDA9AE4}" type="presOf" srcId="{12640621-9BE7-4F52-B706-8BF31E5C69A4}" destId="{43B7C201-9BEB-4E42-AB67-C03620FF0EB4}" srcOrd="0" destOrd="0" presId="urn:microsoft.com/office/officeart/2005/8/layout/process1"/>
    <dgm:cxn modelId="{192A5EB2-48BB-4D5E-8BBA-21CA61C76CCD}" srcId="{8F820223-F8AF-426A-BB30-6E189063CFA4}" destId="{12640621-9BE7-4F52-B706-8BF31E5C69A4}" srcOrd="1" destOrd="0" parTransId="{1718A892-72F1-4588-9B59-7293091BA01C}" sibTransId="{35363371-57DA-4943-80A4-6111DFD02196}"/>
    <dgm:cxn modelId="{6DBC92D6-E03A-4490-9D84-46E2035194B9}" type="presOf" srcId="{8C65C16C-B5DB-4643-AD07-507C3AEE5C5A}" destId="{164B0764-B35C-4128-9A74-FFBF39F15F22}" srcOrd="0" destOrd="0" presId="urn:microsoft.com/office/officeart/2005/8/layout/process1"/>
    <dgm:cxn modelId="{60D4F7EB-9F36-4668-99E9-D01F3DA84234}" srcId="{8F820223-F8AF-426A-BB30-6E189063CFA4}" destId="{D93AEE1A-4D7F-4AD7-A75D-361F92DE0381}" srcOrd="0" destOrd="0" parTransId="{07A1D828-B057-4381-A3A0-E70F8BEA5CD6}" sibTransId="{8C65C16C-B5DB-4643-AD07-507C3AEE5C5A}"/>
    <dgm:cxn modelId="{A1665DEC-2ABA-44F7-ACD2-7010593057F4}" srcId="{8F820223-F8AF-426A-BB30-6E189063CFA4}" destId="{BC438C0A-2DDE-4D97-8C80-BC39A2082538}" srcOrd="2" destOrd="0" parTransId="{85862615-B632-4288-91F1-0A5D707606A7}" sibTransId="{B6901C04-F0DD-4312-9C57-38B6737E30E8}"/>
    <dgm:cxn modelId="{5DE00EF7-E23F-4ECD-885E-97C633CBA780}" type="presOf" srcId="{8F820223-F8AF-426A-BB30-6E189063CFA4}" destId="{B8E44B90-CCE6-47D6-9A9A-B656A03A3FB8}" srcOrd="0" destOrd="0" presId="urn:microsoft.com/office/officeart/2005/8/layout/process1"/>
    <dgm:cxn modelId="{179A6CB9-C64C-4563-BA57-5B067D10799C}" type="presParOf" srcId="{B8E44B90-CCE6-47D6-9A9A-B656A03A3FB8}" destId="{E31D6870-D6A1-46B2-84FE-AF18CD4457D3}" srcOrd="0" destOrd="0" presId="urn:microsoft.com/office/officeart/2005/8/layout/process1"/>
    <dgm:cxn modelId="{B21CFE06-9C07-4C2B-AE6C-04ED1613B38F}" type="presParOf" srcId="{B8E44B90-CCE6-47D6-9A9A-B656A03A3FB8}" destId="{164B0764-B35C-4128-9A74-FFBF39F15F22}" srcOrd="1" destOrd="0" presId="urn:microsoft.com/office/officeart/2005/8/layout/process1"/>
    <dgm:cxn modelId="{5F462787-7C9D-45E9-A9F2-F98B2EAE98F4}" type="presParOf" srcId="{164B0764-B35C-4128-9A74-FFBF39F15F22}" destId="{B9440EA0-C932-4A17-9ADE-5FB32A0BDAAA}" srcOrd="0" destOrd="0" presId="urn:microsoft.com/office/officeart/2005/8/layout/process1"/>
    <dgm:cxn modelId="{73BFE909-BDF0-45FF-9F95-B2FAAEC633F0}" type="presParOf" srcId="{B8E44B90-CCE6-47D6-9A9A-B656A03A3FB8}" destId="{43B7C201-9BEB-4E42-AB67-C03620FF0EB4}" srcOrd="2" destOrd="0" presId="urn:microsoft.com/office/officeart/2005/8/layout/process1"/>
    <dgm:cxn modelId="{9BB8A599-609A-477F-8797-1654F376E3D6}" type="presParOf" srcId="{B8E44B90-CCE6-47D6-9A9A-B656A03A3FB8}" destId="{58D5B991-A4E1-4E10-BEB4-842A3CA66E0A}" srcOrd="3" destOrd="0" presId="urn:microsoft.com/office/officeart/2005/8/layout/process1"/>
    <dgm:cxn modelId="{606C85F3-73D5-4977-A3B8-BF90465D1E6B}" type="presParOf" srcId="{58D5B991-A4E1-4E10-BEB4-842A3CA66E0A}" destId="{59F944CC-61FB-4FD2-B3B6-CA43EB58C723}" srcOrd="0" destOrd="0" presId="urn:microsoft.com/office/officeart/2005/8/layout/process1"/>
    <dgm:cxn modelId="{E07F93E0-4AC8-48D5-AFF1-ABA1DEE64241}" type="presParOf" srcId="{B8E44B90-CCE6-47D6-9A9A-B656A03A3FB8}" destId="{3AF5E161-9C98-4C2D-AC22-C1899193885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4E063B22-3889-47EF-9833-CCB94B9F1C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2A988852-7051-4BB7-95D9-B2DBA1936AB7}">
      <dgm:prSet phldrT="[Testo]" phldr="0"/>
      <dgm:spPr/>
      <dgm:t>
        <a:bodyPr/>
        <a:lstStyle/>
        <a:p>
          <a:r>
            <a:rPr lang="it-IT" dirty="0"/>
            <a:t>Dal periodo d’imposta 2026</a:t>
          </a:r>
        </a:p>
      </dgm:t>
    </dgm:pt>
    <dgm:pt modelId="{4749D99B-C414-4EB1-8E10-298BC08F4771}" type="parTrans" cxnId="{F380B473-E130-4016-A423-A0CEFDC3FAB4}">
      <dgm:prSet/>
      <dgm:spPr/>
      <dgm:t>
        <a:bodyPr/>
        <a:lstStyle/>
        <a:p>
          <a:endParaRPr lang="it-IT"/>
        </a:p>
      </dgm:t>
    </dgm:pt>
    <dgm:pt modelId="{F7627A93-E807-40CF-B5C1-9B9EE834715A}" type="sibTrans" cxnId="{F380B473-E130-4016-A423-A0CEFDC3FAB4}">
      <dgm:prSet/>
      <dgm:spPr/>
      <dgm:t>
        <a:bodyPr/>
        <a:lstStyle/>
        <a:p>
          <a:endParaRPr lang="it-IT"/>
        </a:p>
      </dgm:t>
    </dgm:pt>
    <dgm:pt modelId="{9F46B93C-597A-455D-A2A2-F164EC709E39}">
      <dgm:prSet phldrT="[Testo]" phldr="0"/>
      <dgm:spPr/>
      <dgm:t>
        <a:bodyPr/>
        <a:lstStyle/>
        <a:p>
          <a:r>
            <a:rPr lang="it-IT" dirty="0"/>
            <a:t>Non è più consentita la rateizzazione</a:t>
          </a:r>
        </a:p>
      </dgm:t>
    </dgm:pt>
    <dgm:pt modelId="{3F4C27BB-882A-4026-A4D0-7770A4F50B36}" type="parTrans" cxnId="{FFB6765A-9B1F-424C-A47F-922F46941220}">
      <dgm:prSet/>
      <dgm:spPr/>
      <dgm:t>
        <a:bodyPr/>
        <a:lstStyle/>
        <a:p>
          <a:endParaRPr lang="it-IT"/>
        </a:p>
      </dgm:t>
    </dgm:pt>
    <dgm:pt modelId="{05237E03-5483-4E4F-9C36-244DEB5FD9A7}" type="sibTrans" cxnId="{FFB6765A-9B1F-424C-A47F-922F46941220}">
      <dgm:prSet/>
      <dgm:spPr/>
      <dgm:t>
        <a:bodyPr/>
        <a:lstStyle/>
        <a:p>
          <a:endParaRPr lang="it-IT"/>
        </a:p>
      </dgm:t>
    </dgm:pt>
    <dgm:pt modelId="{B29EEC22-EDE0-4D66-BA2D-AFA66CEF0E96}">
      <dgm:prSet phldrT="[Testo]" phldr="0"/>
      <dgm:spPr/>
      <dgm:t>
        <a:bodyPr/>
        <a:lstStyle/>
        <a:p>
          <a:r>
            <a:rPr lang="it-IT" dirty="0"/>
            <a:t>La plusvalenza concorre integralmente</a:t>
          </a:r>
        </a:p>
      </dgm:t>
    </dgm:pt>
    <dgm:pt modelId="{58EBDB7F-8673-41F0-AD4B-E100451B9443}" type="parTrans" cxnId="{E376FFF2-9AAC-4D4A-9375-296D5979B450}">
      <dgm:prSet/>
      <dgm:spPr/>
      <dgm:t>
        <a:bodyPr/>
        <a:lstStyle/>
        <a:p>
          <a:endParaRPr lang="it-IT"/>
        </a:p>
      </dgm:t>
    </dgm:pt>
    <dgm:pt modelId="{717089FD-F5A5-4436-B99E-FEB39DA7BB9E}" type="sibTrans" cxnId="{E376FFF2-9AAC-4D4A-9375-296D5979B450}">
      <dgm:prSet/>
      <dgm:spPr/>
      <dgm:t>
        <a:bodyPr/>
        <a:lstStyle/>
        <a:p>
          <a:endParaRPr lang="it-IT"/>
        </a:p>
      </dgm:t>
    </dgm:pt>
    <dgm:pt modelId="{7BE46DDB-99F4-4DD2-A788-140B80380606}" type="pres">
      <dgm:prSet presAssocID="{4E063B22-3889-47EF-9833-CCB94B9F1C4B}" presName="linear" presStyleCnt="0">
        <dgm:presLayoutVars>
          <dgm:dir/>
          <dgm:animLvl val="lvl"/>
          <dgm:resizeHandles val="exact"/>
        </dgm:presLayoutVars>
      </dgm:prSet>
      <dgm:spPr/>
    </dgm:pt>
    <dgm:pt modelId="{71EEA3A6-E745-4F42-B8E7-91D21B3B3953}" type="pres">
      <dgm:prSet presAssocID="{2A988852-7051-4BB7-95D9-B2DBA1936AB7}" presName="parentLin" presStyleCnt="0"/>
      <dgm:spPr/>
    </dgm:pt>
    <dgm:pt modelId="{2FB60720-3219-4C78-A027-CC2DF3800AC0}" type="pres">
      <dgm:prSet presAssocID="{2A988852-7051-4BB7-95D9-B2DBA1936AB7}" presName="parentLeftMargin" presStyleLbl="node1" presStyleIdx="0" presStyleCnt="3"/>
      <dgm:spPr/>
    </dgm:pt>
    <dgm:pt modelId="{16D3A001-E426-43F4-8A74-08E627C893AA}" type="pres">
      <dgm:prSet presAssocID="{2A988852-7051-4BB7-95D9-B2DBA1936AB7}" presName="parentText" presStyleLbl="node1" presStyleIdx="0" presStyleCnt="3">
        <dgm:presLayoutVars>
          <dgm:chMax val="0"/>
          <dgm:bulletEnabled val="1"/>
        </dgm:presLayoutVars>
      </dgm:prSet>
      <dgm:spPr/>
    </dgm:pt>
    <dgm:pt modelId="{A0A6C820-79AE-4BA6-A04C-FA3920AF0BDC}" type="pres">
      <dgm:prSet presAssocID="{2A988852-7051-4BB7-95D9-B2DBA1936AB7}" presName="negativeSpace" presStyleCnt="0"/>
      <dgm:spPr/>
    </dgm:pt>
    <dgm:pt modelId="{92749AB5-F796-4120-8329-4C57948CF284}" type="pres">
      <dgm:prSet presAssocID="{2A988852-7051-4BB7-95D9-B2DBA1936AB7}" presName="childText" presStyleLbl="conFgAcc1" presStyleIdx="0" presStyleCnt="3">
        <dgm:presLayoutVars>
          <dgm:bulletEnabled val="1"/>
        </dgm:presLayoutVars>
      </dgm:prSet>
      <dgm:spPr/>
    </dgm:pt>
    <dgm:pt modelId="{D8DA5418-3689-46E5-89E6-318DD656F27E}" type="pres">
      <dgm:prSet presAssocID="{F7627A93-E807-40CF-B5C1-9B9EE834715A}" presName="spaceBetweenRectangles" presStyleCnt="0"/>
      <dgm:spPr/>
    </dgm:pt>
    <dgm:pt modelId="{2EC28C4F-4BD0-4CF2-B9F7-FF49BCDE2B46}" type="pres">
      <dgm:prSet presAssocID="{9F46B93C-597A-455D-A2A2-F164EC709E39}" presName="parentLin" presStyleCnt="0"/>
      <dgm:spPr/>
    </dgm:pt>
    <dgm:pt modelId="{96CEE3B4-C364-44AD-8957-66617481D6BF}" type="pres">
      <dgm:prSet presAssocID="{9F46B93C-597A-455D-A2A2-F164EC709E39}" presName="parentLeftMargin" presStyleLbl="node1" presStyleIdx="0" presStyleCnt="3"/>
      <dgm:spPr/>
    </dgm:pt>
    <dgm:pt modelId="{E87BA81B-261D-4F9C-BBEC-F478245D9C1E}" type="pres">
      <dgm:prSet presAssocID="{9F46B93C-597A-455D-A2A2-F164EC709E39}" presName="parentText" presStyleLbl="node1" presStyleIdx="1" presStyleCnt="3">
        <dgm:presLayoutVars>
          <dgm:chMax val="0"/>
          <dgm:bulletEnabled val="1"/>
        </dgm:presLayoutVars>
      </dgm:prSet>
      <dgm:spPr/>
    </dgm:pt>
    <dgm:pt modelId="{4C379AE7-BA4F-4FBD-800B-F66C937FA816}" type="pres">
      <dgm:prSet presAssocID="{9F46B93C-597A-455D-A2A2-F164EC709E39}" presName="negativeSpace" presStyleCnt="0"/>
      <dgm:spPr/>
    </dgm:pt>
    <dgm:pt modelId="{C8D2CF26-5144-4A87-BB96-F7738C68A6FD}" type="pres">
      <dgm:prSet presAssocID="{9F46B93C-597A-455D-A2A2-F164EC709E39}" presName="childText" presStyleLbl="conFgAcc1" presStyleIdx="1" presStyleCnt="3">
        <dgm:presLayoutVars>
          <dgm:bulletEnabled val="1"/>
        </dgm:presLayoutVars>
      </dgm:prSet>
      <dgm:spPr/>
    </dgm:pt>
    <dgm:pt modelId="{50E728EE-2FBB-43F2-8F34-4B8DC56C40C0}" type="pres">
      <dgm:prSet presAssocID="{05237E03-5483-4E4F-9C36-244DEB5FD9A7}" presName="spaceBetweenRectangles" presStyleCnt="0"/>
      <dgm:spPr/>
    </dgm:pt>
    <dgm:pt modelId="{E3CC070D-555F-47C0-B5D0-AE0F49CBF159}" type="pres">
      <dgm:prSet presAssocID="{B29EEC22-EDE0-4D66-BA2D-AFA66CEF0E96}" presName="parentLin" presStyleCnt="0"/>
      <dgm:spPr/>
    </dgm:pt>
    <dgm:pt modelId="{0234A339-602C-4C9B-B6B1-96402891132F}" type="pres">
      <dgm:prSet presAssocID="{B29EEC22-EDE0-4D66-BA2D-AFA66CEF0E96}" presName="parentLeftMargin" presStyleLbl="node1" presStyleIdx="1" presStyleCnt="3"/>
      <dgm:spPr/>
    </dgm:pt>
    <dgm:pt modelId="{C29DC804-0EAA-4A76-AE8A-580C22DB0704}" type="pres">
      <dgm:prSet presAssocID="{B29EEC22-EDE0-4D66-BA2D-AFA66CEF0E96}" presName="parentText" presStyleLbl="node1" presStyleIdx="2" presStyleCnt="3">
        <dgm:presLayoutVars>
          <dgm:chMax val="0"/>
          <dgm:bulletEnabled val="1"/>
        </dgm:presLayoutVars>
      </dgm:prSet>
      <dgm:spPr/>
    </dgm:pt>
    <dgm:pt modelId="{5CF36661-363D-4CA4-AE83-9250B417898B}" type="pres">
      <dgm:prSet presAssocID="{B29EEC22-EDE0-4D66-BA2D-AFA66CEF0E96}" presName="negativeSpace" presStyleCnt="0"/>
      <dgm:spPr/>
    </dgm:pt>
    <dgm:pt modelId="{0BB3BB67-C007-4412-9DEF-675DB41C85C4}" type="pres">
      <dgm:prSet presAssocID="{B29EEC22-EDE0-4D66-BA2D-AFA66CEF0E96}" presName="childText" presStyleLbl="conFgAcc1" presStyleIdx="2" presStyleCnt="3">
        <dgm:presLayoutVars>
          <dgm:bulletEnabled val="1"/>
        </dgm:presLayoutVars>
      </dgm:prSet>
      <dgm:spPr/>
    </dgm:pt>
  </dgm:ptLst>
  <dgm:cxnLst>
    <dgm:cxn modelId="{86CD852B-53B0-421D-8382-A955996E3B2F}" type="presOf" srcId="{9F46B93C-597A-455D-A2A2-F164EC709E39}" destId="{E87BA81B-261D-4F9C-BBEC-F478245D9C1E}" srcOrd="1" destOrd="0" presId="urn:microsoft.com/office/officeart/2005/8/layout/list1"/>
    <dgm:cxn modelId="{DB4D5C64-3332-46F4-A157-EA8F428EBA78}" type="presOf" srcId="{2A988852-7051-4BB7-95D9-B2DBA1936AB7}" destId="{16D3A001-E426-43F4-8A74-08E627C893AA}" srcOrd="1" destOrd="0" presId="urn:microsoft.com/office/officeart/2005/8/layout/list1"/>
    <dgm:cxn modelId="{42B7C872-5F6C-4289-A3F9-768FF2C4F45B}" type="presOf" srcId="{B29EEC22-EDE0-4D66-BA2D-AFA66CEF0E96}" destId="{C29DC804-0EAA-4A76-AE8A-580C22DB0704}" srcOrd="1" destOrd="0" presId="urn:microsoft.com/office/officeart/2005/8/layout/list1"/>
    <dgm:cxn modelId="{F380B473-E130-4016-A423-A0CEFDC3FAB4}" srcId="{4E063B22-3889-47EF-9833-CCB94B9F1C4B}" destId="{2A988852-7051-4BB7-95D9-B2DBA1936AB7}" srcOrd="0" destOrd="0" parTransId="{4749D99B-C414-4EB1-8E10-298BC08F4771}" sibTransId="{F7627A93-E807-40CF-B5C1-9B9EE834715A}"/>
    <dgm:cxn modelId="{FFB6765A-9B1F-424C-A47F-922F46941220}" srcId="{4E063B22-3889-47EF-9833-CCB94B9F1C4B}" destId="{9F46B93C-597A-455D-A2A2-F164EC709E39}" srcOrd="1" destOrd="0" parTransId="{3F4C27BB-882A-4026-A4D0-7770A4F50B36}" sibTransId="{05237E03-5483-4E4F-9C36-244DEB5FD9A7}"/>
    <dgm:cxn modelId="{06776C8E-2F02-47C5-A11F-245AE2F1B56B}" type="presOf" srcId="{9F46B93C-597A-455D-A2A2-F164EC709E39}" destId="{96CEE3B4-C364-44AD-8957-66617481D6BF}" srcOrd="0" destOrd="0" presId="urn:microsoft.com/office/officeart/2005/8/layout/list1"/>
    <dgm:cxn modelId="{47096FAA-3138-4F57-95C7-1A1E50EE4043}" type="presOf" srcId="{B29EEC22-EDE0-4D66-BA2D-AFA66CEF0E96}" destId="{0234A339-602C-4C9B-B6B1-96402891132F}" srcOrd="0" destOrd="0" presId="urn:microsoft.com/office/officeart/2005/8/layout/list1"/>
    <dgm:cxn modelId="{815DDEB1-2345-443A-8231-766D1403F99E}" type="presOf" srcId="{2A988852-7051-4BB7-95D9-B2DBA1936AB7}" destId="{2FB60720-3219-4C78-A027-CC2DF3800AC0}" srcOrd="0" destOrd="0" presId="urn:microsoft.com/office/officeart/2005/8/layout/list1"/>
    <dgm:cxn modelId="{E3F093B3-0306-446C-9D76-F9D970A39B28}" type="presOf" srcId="{4E063B22-3889-47EF-9833-CCB94B9F1C4B}" destId="{7BE46DDB-99F4-4DD2-A788-140B80380606}" srcOrd="0" destOrd="0" presId="urn:microsoft.com/office/officeart/2005/8/layout/list1"/>
    <dgm:cxn modelId="{E376FFF2-9AAC-4D4A-9375-296D5979B450}" srcId="{4E063B22-3889-47EF-9833-CCB94B9F1C4B}" destId="{B29EEC22-EDE0-4D66-BA2D-AFA66CEF0E96}" srcOrd="2" destOrd="0" parTransId="{58EBDB7F-8673-41F0-AD4B-E100451B9443}" sibTransId="{717089FD-F5A5-4436-B99E-FEB39DA7BB9E}"/>
    <dgm:cxn modelId="{73A0B0FD-0B4C-4FE3-A08E-59E35F50F486}" type="presParOf" srcId="{7BE46DDB-99F4-4DD2-A788-140B80380606}" destId="{71EEA3A6-E745-4F42-B8E7-91D21B3B3953}" srcOrd="0" destOrd="0" presId="urn:microsoft.com/office/officeart/2005/8/layout/list1"/>
    <dgm:cxn modelId="{AF9E39A7-A030-4DBB-B5CD-E4D8115CA843}" type="presParOf" srcId="{71EEA3A6-E745-4F42-B8E7-91D21B3B3953}" destId="{2FB60720-3219-4C78-A027-CC2DF3800AC0}" srcOrd="0" destOrd="0" presId="urn:microsoft.com/office/officeart/2005/8/layout/list1"/>
    <dgm:cxn modelId="{76B11BAB-F2E6-4FA9-97E7-36D88F019650}" type="presParOf" srcId="{71EEA3A6-E745-4F42-B8E7-91D21B3B3953}" destId="{16D3A001-E426-43F4-8A74-08E627C893AA}" srcOrd="1" destOrd="0" presId="urn:microsoft.com/office/officeart/2005/8/layout/list1"/>
    <dgm:cxn modelId="{EF175E85-BE00-4C1A-B958-B35AFB01B5D9}" type="presParOf" srcId="{7BE46DDB-99F4-4DD2-A788-140B80380606}" destId="{A0A6C820-79AE-4BA6-A04C-FA3920AF0BDC}" srcOrd="1" destOrd="0" presId="urn:microsoft.com/office/officeart/2005/8/layout/list1"/>
    <dgm:cxn modelId="{78A71367-4913-4B11-B1A5-8C7E3D205216}" type="presParOf" srcId="{7BE46DDB-99F4-4DD2-A788-140B80380606}" destId="{92749AB5-F796-4120-8329-4C57948CF284}" srcOrd="2" destOrd="0" presId="urn:microsoft.com/office/officeart/2005/8/layout/list1"/>
    <dgm:cxn modelId="{0038AE1E-CA9D-434F-BCB2-DC154F5A921D}" type="presParOf" srcId="{7BE46DDB-99F4-4DD2-A788-140B80380606}" destId="{D8DA5418-3689-46E5-89E6-318DD656F27E}" srcOrd="3" destOrd="0" presId="urn:microsoft.com/office/officeart/2005/8/layout/list1"/>
    <dgm:cxn modelId="{02FE2BE1-6BBD-4278-8D68-68A304713A7E}" type="presParOf" srcId="{7BE46DDB-99F4-4DD2-A788-140B80380606}" destId="{2EC28C4F-4BD0-4CF2-B9F7-FF49BCDE2B46}" srcOrd="4" destOrd="0" presId="urn:microsoft.com/office/officeart/2005/8/layout/list1"/>
    <dgm:cxn modelId="{B6934DAE-275B-4A78-8556-9BD106EF6526}" type="presParOf" srcId="{2EC28C4F-4BD0-4CF2-B9F7-FF49BCDE2B46}" destId="{96CEE3B4-C364-44AD-8957-66617481D6BF}" srcOrd="0" destOrd="0" presId="urn:microsoft.com/office/officeart/2005/8/layout/list1"/>
    <dgm:cxn modelId="{E64FD05B-33B9-4B62-AC48-839105F8AF21}" type="presParOf" srcId="{2EC28C4F-4BD0-4CF2-B9F7-FF49BCDE2B46}" destId="{E87BA81B-261D-4F9C-BBEC-F478245D9C1E}" srcOrd="1" destOrd="0" presId="urn:microsoft.com/office/officeart/2005/8/layout/list1"/>
    <dgm:cxn modelId="{93AE637B-0693-4963-820D-B214B36BE0DE}" type="presParOf" srcId="{7BE46DDB-99F4-4DD2-A788-140B80380606}" destId="{4C379AE7-BA4F-4FBD-800B-F66C937FA816}" srcOrd="5" destOrd="0" presId="urn:microsoft.com/office/officeart/2005/8/layout/list1"/>
    <dgm:cxn modelId="{8FDE7D8C-CD5D-40FF-9B7E-087E71D341B3}" type="presParOf" srcId="{7BE46DDB-99F4-4DD2-A788-140B80380606}" destId="{C8D2CF26-5144-4A87-BB96-F7738C68A6FD}" srcOrd="6" destOrd="0" presId="urn:microsoft.com/office/officeart/2005/8/layout/list1"/>
    <dgm:cxn modelId="{E9E1E340-B9A1-469F-92C0-408FAE317CDC}" type="presParOf" srcId="{7BE46DDB-99F4-4DD2-A788-140B80380606}" destId="{50E728EE-2FBB-43F2-8F34-4B8DC56C40C0}" srcOrd="7" destOrd="0" presId="urn:microsoft.com/office/officeart/2005/8/layout/list1"/>
    <dgm:cxn modelId="{726C9EBB-17D6-4FD0-9B19-281AA5E584F6}" type="presParOf" srcId="{7BE46DDB-99F4-4DD2-A788-140B80380606}" destId="{E3CC070D-555F-47C0-B5D0-AE0F49CBF159}" srcOrd="8" destOrd="0" presId="urn:microsoft.com/office/officeart/2005/8/layout/list1"/>
    <dgm:cxn modelId="{F65B12C3-32DA-4072-B31A-FA3E5A8085F6}" type="presParOf" srcId="{E3CC070D-555F-47C0-B5D0-AE0F49CBF159}" destId="{0234A339-602C-4C9B-B6B1-96402891132F}" srcOrd="0" destOrd="0" presId="urn:microsoft.com/office/officeart/2005/8/layout/list1"/>
    <dgm:cxn modelId="{9AD8FC39-41C5-4D3B-B7F7-A2E21222627B}" type="presParOf" srcId="{E3CC070D-555F-47C0-B5D0-AE0F49CBF159}" destId="{C29DC804-0EAA-4A76-AE8A-580C22DB0704}" srcOrd="1" destOrd="0" presId="urn:microsoft.com/office/officeart/2005/8/layout/list1"/>
    <dgm:cxn modelId="{A470FC95-D5C6-4585-B642-6D5FD0283534}" type="presParOf" srcId="{7BE46DDB-99F4-4DD2-A788-140B80380606}" destId="{5CF36661-363D-4CA4-AE83-9250B417898B}" srcOrd="9" destOrd="0" presId="urn:microsoft.com/office/officeart/2005/8/layout/list1"/>
    <dgm:cxn modelId="{18CA9DEA-B9A0-44D1-8288-105C2E2DD7AE}" type="presParOf" srcId="{7BE46DDB-99F4-4DD2-A788-140B80380606}" destId="{0BB3BB67-C007-4412-9DEF-675DB41C85C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D62CB4CF-58D8-4632-BEA4-F9A83CC906E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2ABC4DF5-FC1C-460A-A737-4579698B7AB7}">
      <dgm:prSet phldrT="[Testo]" phldr="0"/>
      <dgm:spPr/>
      <dgm:t>
        <a:bodyPr/>
        <a:lstStyle/>
        <a:p>
          <a:r>
            <a:rPr lang="it-IT" dirty="0"/>
            <a:t>La rateizzazione resta applicabile</a:t>
          </a:r>
        </a:p>
      </dgm:t>
    </dgm:pt>
    <dgm:pt modelId="{9018B919-FA52-4457-9D94-037AFAEAA383}" type="parTrans" cxnId="{696A7316-90C6-4DC5-B029-A0357C2F7F64}">
      <dgm:prSet/>
      <dgm:spPr/>
      <dgm:t>
        <a:bodyPr/>
        <a:lstStyle/>
        <a:p>
          <a:endParaRPr lang="it-IT"/>
        </a:p>
      </dgm:t>
    </dgm:pt>
    <dgm:pt modelId="{8A3007FE-D3C3-44CB-8CC9-BFDEEA8ACF48}" type="sibTrans" cxnId="{696A7316-90C6-4DC5-B029-A0357C2F7F64}">
      <dgm:prSet/>
      <dgm:spPr/>
      <dgm:t>
        <a:bodyPr/>
        <a:lstStyle/>
        <a:p>
          <a:endParaRPr lang="it-IT"/>
        </a:p>
      </dgm:t>
    </dgm:pt>
    <dgm:pt modelId="{5BD1C8C8-F3C3-4D04-B3AC-F3CF83FF0BDA}">
      <dgm:prSet phldrT="[Testo]" phldr="0"/>
      <dgm:spPr/>
      <dgm:t>
        <a:bodyPr/>
        <a:lstStyle/>
        <a:p>
          <a:r>
            <a:rPr lang="it-IT" dirty="0"/>
            <a:t>Per la cessione d’azienda</a:t>
          </a:r>
        </a:p>
      </dgm:t>
    </dgm:pt>
    <dgm:pt modelId="{CC61982F-C097-4B98-A742-AED4E1B2CD5C}" type="parTrans" cxnId="{F6B33AFD-217C-4F71-B1B3-8058EAB16554}">
      <dgm:prSet/>
      <dgm:spPr/>
      <dgm:t>
        <a:bodyPr/>
        <a:lstStyle/>
        <a:p>
          <a:endParaRPr lang="it-IT"/>
        </a:p>
      </dgm:t>
    </dgm:pt>
    <dgm:pt modelId="{D354C3A6-B2EE-482D-BF8E-FFF27F8D7B8F}" type="sibTrans" cxnId="{F6B33AFD-217C-4F71-B1B3-8058EAB16554}">
      <dgm:prSet/>
      <dgm:spPr/>
      <dgm:t>
        <a:bodyPr/>
        <a:lstStyle/>
        <a:p>
          <a:endParaRPr lang="it-IT"/>
        </a:p>
      </dgm:t>
    </dgm:pt>
    <dgm:pt modelId="{6AC4609C-2140-4332-9F7D-3DBF4936DC78}">
      <dgm:prSet phldrT="[Testo]" phldr="0"/>
      <dgm:spPr/>
      <dgm:t>
        <a:bodyPr/>
        <a:lstStyle/>
        <a:p>
          <a:r>
            <a:rPr lang="it-IT" dirty="0"/>
            <a:t>Per la cessione di ramo d’azienda</a:t>
          </a:r>
        </a:p>
      </dgm:t>
    </dgm:pt>
    <dgm:pt modelId="{BD3D1329-A339-4E31-9792-81BFE349A547}" type="parTrans" cxnId="{CEE7910B-665B-4DE1-9004-0A9E89F66049}">
      <dgm:prSet/>
      <dgm:spPr/>
      <dgm:t>
        <a:bodyPr/>
        <a:lstStyle/>
        <a:p>
          <a:endParaRPr lang="it-IT"/>
        </a:p>
      </dgm:t>
    </dgm:pt>
    <dgm:pt modelId="{0BA9AAE1-B456-4DAA-8726-8E31DC34C808}" type="sibTrans" cxnId="{CEE7910B-665B-4DE1-9004-0A9E89F66049}">
      <dgm:prSet/>
      <dgm:spPr/>
      <dgm:t>
        <a:bodyPr/>
        <a:lstStyle/>
        <a:p>
          <a:endParaRPr lang="it-IT"/>
        </a:p>
      </dgm:t>
    </dgm:pt>
    <dgm:pt modelId="{A9C131B2-CBBD-4FCF-994F-DDBC3C8AE0C8}" type="pres">
      <dgm:prSet presAssocID="{D62CB4CF-58D8-4632-BEA4-F9A83CC906E8}" presName="diagram" presStyleCnt="0">
        <dgm:presLayoutVars>
          <dgm:chPref val="1"/>
          <dgm:dir/>
          <dgm:animOne val="branch"/>
          <dgm:animLvl val="lvl"/>
          <dgm:resizeHandles val="exact"/>
        </dgm:presLayoutVars>
      </dgm:prSet>
      <dgm:spPr/>
    </dgm:pt>
    <dgm:pt modelId="{56E7C83B-DFCF-4C97-AE63-AA4911ACBD78}" type="pres">
      <dgm:prSet presAssocID="{2ABC4DF5-FC1C-460A-A737-4579698B7AB7}" presName="root1" presStyleCnt="0"/>
      <dgm:spPr/>
    </dgm:pt>
    <dgm:pt modelId="{E6B9F109-B7A8-4189-90AA-8F5210900168}" type="pres">
      <dgm:prSet presAssocID="{2ABC4DF5-FC1C-460A-A737-4579698B7AB7}" presName="LevelOneTextNode" presStyleLbl="node0" presStyleIdx="0" presStyleCnt="1">
        <dgm:presLayoutVars>
          <dgm:chPref val="3"/>
        </dgm:presLayoutVars>
      </dgm:prSet>
      <dgm:spPr/>
    </dgm:pt>
    <dgm:pt modelId="{8D1E674B-5790-4FBD-82EA-0CAD4A0E5159}" type="pres">
      <dgm:prSet presAssocID="{2ABC4DF5-FC1C-460A-A737-4579698B7AB7}" presName="level2hierChild" presStyleCnt="0"/>
      <dgm:spPr/>
    </dgm:pt>
    <dgm:pt modelId="{14B1A791-D470-4D3E-A955-A437F186D998}" type="pres">
      <dgm:prSet presAssocID="{CC61982F-C097-4B98-A742-AED4E1B2CD5C}" presName="conn2-1" presStyleLbl="parChTrans1D2" presStyleIdx="0" presStyleCnt="2"/>
      <dgm:spPr/>
    </dgm:pt>
    <dgm:pt modelId="{59BB7E74-1BDB-4A15-82CF-7243AF377FAE}" type="pres">
      <dgm:prSet presAssocID="{CC61982F-C097-4B98-A742-AED4E1B2CD5C}" presName="connTx" presStyleLbl="parChTrans1D2" presStyleIdx="0" presStyleCnt="2"/>
      <dgm:spPr/>
    </dgm:pt>
    <dgm:pt modelId="{98B1E49E-58CE-4F35-933C-331FD350A69E}" type="pres">
      <dgm:prSet presAssocID="{5BD1C8C8-F3C3-4D04-B3AC-F3CF83FF0BDA}" presName="root2" presStyleCnt="0"/>
      <dgm:spPr/>
    </dgm:pt>
    <dgm:pt modelId="{B61F8AFC-29C2-4116-BEFB-07947063E79C}" type="pres">
      <dgm:prSet presAssocID="{5BD1C8C8-F3C3-4D04-B3AC-F3CF83FF0BDA}" presName="LevelTwoTextNode" presStyleLbl="node2" presStyleIdx="0" presStyleCnt="2">
        <dgm:presLayoutVars>
          <dgm:chPref val="3"/>
        </dgm:presLayoutVars>
      </dgm:prSet>
      <dgm:spPr/>
    </dgm:pt>
    <dgm:pt modelId="{DABFF08B-4EE1-4442-9E4B-BF3CD5B2A722}" type="pres">
      <dgm:prSet presAssocID="{5BD1C8C8-F3C3-4D04-B3AC-F3CF83FF0BDA}" presName="level3hierChild" presStyleCnt="0"/>
      <dgm:spPr/>
    </dgm:pt>
    <dgm:pt modelId="{F5E1ED22-20D1-4F3B-8353-2D53B05F5B1B}" type="pres">
      <dgm:prSet presAssocID="{BD3D1329-A339-4E31-9792-81BFE349A547}" presName="conn2-1" presStyleLbl="parChTrans1D2" presStyleIdx="1" presStyleCnt="2"/>
      <dgm:spPr/>
    </dgm:pt>
    <dgm:pt modelId="{FA68FA98-5305-4BFE-A56D-BA85D8513533}" type="pres">
      <dgm:prSet presAssocID="{BD3D1329-A339-4E31-9792-81BFE349A547}" presName="connTx" presStyleLbl="parChTrans1D2" presStyleIdx="1" presStyleCnt="2"/>
      <dgm:spPr/>
    </dgm:pt>
    <dgm:pt modelId="{8B3E74D2-E469-4EB9-B412-728630E19F79}" type="pres">
      <dgm:prSet presAssocID="{6AC4609C-2140-4332-9F7D-3DBF4936DC78}" presName="root2" presStyleCnt="0"/>
      <dgm:spPr/>
    </dgm:pt>
    <dgm:pt modelId="{5B11FD03-CFC4-4B8D-B969-390949C75F69}" type="pres">
      <dgm:prSet presAssocID="{6AC4609C-2140-4332-9F7D-3DBF4936DC78}" presName="LevelTwoTextNode" presStyleLbl="node2" presStyleIdx="1" presStyleCnt="2">
        <dgm:presLayoutVars>
          <dgm:chPref val="3"/>
        </dgm:presLayoutVars>
      </dgm:prSet>
      <dgm:spPr/>
    </dgm:pt>
    <dgm:pt modelId="{123FFCB9-15F3-41D0-8BD0-27C812C2A936}" type="pres">
      <dgm:prSet presAssocID="{6AC4609C-2140-4332-9F7D-3DBF4936DC78}" presName="level3hierChild" presStyleCnt="0"/>
      <dgm:spPr/>
    </dgm:pt>
  </dgm:ptLst>
  <dgm:cxnLst>
    <dgm:cxn modelId="{99047909-7413-4BB2-97FA-BD8E31E70EA6}" type="presOf" srcId="{D62CB4CF-58D8-4632-BEA4-F9A83CC906E8}" destId="{A9C131B2-CBBD-4FCF-994F-DDBC3C8AE0C8}" srcOrd="0" destOrd="0" presId="urn:microsoft.com/office/officeart/2005/8/layout/hierarchy2"/>
    <dgm:cxn modelId="{CEE7910B-665B-4DE1-9004-0A9E89F66049}" srcId="{2ABC4DF5-FC1C-460A-A737-4579698B7AB7}" destId="{6AC4609C-2140-4332-9F7D-3DBF4936DC78}" srcOrd="1" destOrd="0" parTransId="{BD3D1329-A339-4E31-9792-81BFE349A547}" sibTransId="{0BA9AAE1-B456-4DAA-8726-8E31DC34C808}"/>
    <dgm:cxn modelId="{696A7316-90C6-4DC5-B029-A0357C2F7F64}" srcId="{D62CB4CF-58D8-4632-BEA4-F9A83CC906E8}" destId="{2ABC4DF5-FC1C-460A-A737-4579698B7AB7}" srcOrd="0" destOrd="0" parTransId="{9018B919-FA52-4457-9D94-037AFAEAA383}" sibTransId="{8A3007FE-D3C3-44CB-8CC9-BFDEEA8ACF48}"/>
    <dgm:cxn modelId="{DC8F3247-EEF4-4D08-91C5-9DE20DCF38A3}" type="presOf" srcId="{2ABC4DF5-FC1C-460A-A737-4579698B7AB7}" destId="{E6B9F109-B7A8-4189-90AA-8F5210900168}" srcOrd="0" destOrd="0" presId="urn:microsoft.com/office/officeart/2005/8/layout/hierarchy2"/>
    <dgm:cxn modelId="{E3A23468-BB53-4EAA-B8F0-AD7A82B166E5}" type="presOf" srcId="{5BD1C8C8-F3C3-4D04-B3AC-F3CF83FF0BDA}" destId="{B61F8AFC-29C2-4116-BEFB-07947063E79C}" srcOrd="0" destOrd="0" presId="urn:microsoft.com/office/officeart/2005/8/layout/hierarchy2"/>
    <dgm:cxn modelId="{A07FE9A2-7D5B-4F75-90FC-42010A085C5D}" type="presOf" srcId="{6AC4609C-2140-4332-9F7D-3DBF4936DC78}" destId="{5B11FD03-CFC4-4B8D-B969-390949C75F69}" srcOrd="0" destOrd="0" presId="urn:microsoft.com/office/officeart/2005/8/layout/hierarchy2"/>
    <dgm:cxn modelId="{49B9F9B0-E895-4003-889E-74A9342846BA}" type="presOf" srcId="{CC61982F-C097-4B98-A742-AED4E1B2CD5C}" destId="{59BB7E74-1BDB-4A15-82CF-7243AF377FAE}" srcOrd="1" destOrd="0" presId="urn:microsoft.com/office/officeart/2005/8/layout/hierarchy2"/>
    <dgm:cxn modelId="{EE7476BF-ACB8-4FC9-9DE3-48660743D77A}" type="presOf" srcId="{BD3D1329-A339-4E31-9792-81BFE349A547}" destId="{F5E1ED22-20D1-4F3B-8353-2D53B05F5B1B}" srcOrd="0" destOrd="0" presId="urn:microsoft.com/office/officeart/2005/8/layout/hierarchy2"/>
    <dgm:cxn modelId="{BB58DCCD-0819-4CD8-AECC-50D53CFA6EFA}" type="presOf" srcId="{BD3D1329-A339-4E31-9792-81BFE349A547}" destId="{FA68FA98-5305-4BFE-A56D-BA85D8513533}" srcOrd="1" destOrd="0" presId="urn:microsoft.com/office/officeart/2005/8/layout/hierarchy2"/>
    <dgm:cxn modelId="{4A978DD4-02A3-452D-AEF2-B9D5B5083378}" type="presOf" srcId="{CC61982F-C097-4B98-A742-AED4E1B2CD5C}" destId="{14B1A791-D470-4D3E-A955-A437F186D998}" srcOrd="0" destOrd="0" presId="urn:microsoft.com/office/officeart/2005/8/layout/hierarchy2"/>
    <dgm:cxn modelId="{F6B33AFD-217C-4F71-B1B3-8058EAB16554}" srcId="{2ABC4DF5-FC1C-460A-A737-4579698B7AB7}" destId="{5BD1C8C8-F3C3-4D04-B3AC-F3CF83FF0BDA}" srcOrd="0" destOrd="0" parTransId="{CC61982F-C097-4B98-A742-AED4E1B2CD5C}" sibTransId="{D354C3A6-B2EE-482D-BF8E-FFF27F8D7B8F}"/>
    <dgm:cxn modelId="{59C8E424-0A6C-4188-A247-BDD87C7CF298}" type="presParOf" srcId="{A9C131B2-CBBD-4FCF-994F-DDBC3C8AE0C8}" destId="{56E7C83B-DFCF-4C97-AE63-AA4911ACBD78}" srcOrd="0" destOrd="0" presId="urn:microsoft.com/office/officeart/2005/8/layout/hierarchy2"/>
    <dgm:cxn modelId="{97445862-F57F-43A1-AEC0-04B3CBCB9461}" type="presParOf" srcId="{56E7C83B-DFCF-4C97-AE63-AA4911ACBD78}" destId="{E6B9F109-B7A8-4189-90AA-8F5210900168}" srcOrd="0" destOrd="0" presId="urn:microsoft.com/office/officeart/2005/8/layout/hierarchy2"/>
    <dgm:cxn modelId="{726D4AB4-679F-4E53-A574-BCCF1F570E71}" type="presParOf" srcId="{56E7C83B-DFCF-4C97-AE63-AA4911ACBD78}" destId="{8D1E674B-5790-4FBD-82EA-0CAD4A0E5159}" srcOrd="1" destOrd="0" presId="urn:microsoft.com/office/officeart/2005/8/layout/hierarchy2"/>
    <dgm:cxn modelId="{6EB5B2C3-A2E5-4D31-A534-6B70E57A530C}" type="presParOf" srcId="{8D1E674B-5790-4FBD-82EA-0CAD4A0E5159}" destId="{14B1A791-D470-4D3E-A955-A437F186D998}" srcOrd="0" destOrd="0" presId="urn:microsoft.com/office/officeart/2005/8/layout/hierarchy2"/>
    <dgm:cxn modelId="{1E47EC37-F4D4-42C1-934C-7A84FBDEE2F0}" type="presParOf" srcId="{14B1A791-D470-4D3E-A955-A437F186D998}" destId="{59BB7E74-1BDB-4A15-82CF-7243AF377FAE}" srcOrd="0" destOrd="0" presId="urn:microsoft.com/office/officeart/2005/8/layout/hierarchy2"/>
    <dgm:cxn modelId="{372EA9D5-AF1F-4EF0-83B9-8BA9576F1AE6}" type="presParOf" srcId="{8D1E674B-5790-4FBD-82EA-0CAD4A0E5159}" destId="{98B1E49E-58CE-4F35-933C-331FD350A69E}" srcOrd="1" destOrd="0" presId="urn:microsoft.com/office/officeart/2005/8/layout/hierarchy2"/>
    <dgm:cxn modelId="{B88DCC4D-E2B2-436B-858B-8A84871F47B2}" type="presParOf" srcId="{98B1E49E-58CE-4F35-933C-331FD350A69E}" destId="{B61F8AFC-29C2-4116-BEFB-07947063E79C}" srcOrd="0" destOrd="0" presId="urn:microsoft.com/office/officeart/2005/8/layout/hierarchy2"/>
    <dgm:cxn modelId="{B341A750-157A-4FE6-AEBC-F83666B18166}" type="presParOf" srcId="{98B1E49E-58CE-4F35-933C-331FD350A69E}" destId="{DABFF08B-4EE1-4442-9E4B-BF3CD5B2A722}" srcOrd="1" destOrd="0" presId="urn:microsoft.com/office/officeart/2005/8/layout/hierarchy2"/>
    <dgm:cxn modelId="{885ACE97-E25B-414B-81AF-18F8CAE34C5D}" type="presParOf" srcId="{8D1E674B-5790-4FBD-82EA-0CAD4A0E5159}" destId="{F5E1ED22-20D1-4F3B-8353-2D53B05F5B1B}" srcOrd="2" destOrd="0" presId="urn:microsoft.com/office/officeart/2005/8/layout/hierarchy2"/>
    <dgm:cxn modelId="{A10E7C2D-4991-4567-91B9-86E0E7632C64}" type="presParOf" srcId="{F5E1ED22-20D1-4F3B-8353-2D53B05F5B1B}" destId="{FA68FA98-5305-4BFE-A56D-BA85D8513533}" srcOrd="0" destOrd="0" presId="urn:microsoft.com/office/officeart/2005/8/layout/hierarchy2"/>
    <dgm:cxn modelId="{9958B42D-E00C-418E-903B-D109AD28410E}" type="presParOf" srcId="{8D1E674B-5790-4FBD-82EA-0CAD4A0E5159}" destId="{8B3E74D2-E469-4EB9-B412-728630E19F79}" srcOrd="3" destOrd="0" presId="urn:microsoft.com/office/officeart/2005/8/layout/hierarchy2"/>
    <dgm:cxn modelId="{F8F6BCC0-79C9-4B01-A12A-9C53FEDA2745}" type="presParOf" srcId="{8B3E74D2-E469-4EB9-B412-728630E19F79}" destId="{5B11FD03-CFC4-4B8D-B969-390949C75F69}" srcOrd="0" destOrd="0" presId="urn:microsoft.com/office/officeart/2005/8/layout/hierarchy2"/>
    <dgm:cxn modelId="{F111FCDF-A3F5-4CCC-B1E7-7F3A316E77B0}" type="presParOf" srcId="{8B3E74D2-E469-4EB9-B412-728630E19F79}" destId="{123FFCB9-15F3-41D0-8BD0-27C812C2A93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84F703CC-5EC8-4FE9-BFDD-ECFF4C4B9B1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709E1098-0EF8-4F1D-B6CE-F74EB2AF52ED}">
      <dgm:prSet phldrT="[Testo]" phldr="0"/>
      <dgm:spPr/>
      <dgm:t>
        <a:bodyPr/>
        <a:lstStyle/>
        <a:p>
          <a:r>
            <a:rPr lang="it-IT" dirty="0"/>
            <a:t>Tassazione nell’anno di realizzo</a:t>
          </a:r>
        </a:p>
      </dgm:t>
    </dgm:pt>
    <dgm:pt modelId="{BC7355F7-F53B-47B0-8E62-3412796662EC}" type="parTrans" cxnId="{BB15EF2C-0B32-49DA-9FB7-0D654C51593E}">
      <dgm:prSet/>
      <dgm:spPr/>
      <dgm:t>
        <a:bodyPr/>
        <a:lstStyle/>
        <a:p>
          <a:endParaRPr lang="it-IT"/>
        </a:p>
      </dgm:t>
    </dgm:pt>
    <dgm:pt modelId="{85041412-9A6C-4225-8BB6-B23480B67331}" type="sibTrans" cxnId="{BB15EF2C-0B32-49DA-9FB7-0D654C51593E}">
      <dgm:prSet/>
      <dgm:spPr/>
      <dgm:t>
        <a:bodyPr/>
        <a:lstStyle/>
        <a:p>
          <a:endParaRPr lang="it-IT"/>
        </a:p>
      </dgm:t>
    </dgm:pt>
    <dgm:pt modelId="{15F6345B-5B9D-4E92-BC8B-3877107CEF65}">
      <dgm:prSet phldrT="[Testo]" phldr="0"/>
      <dgm:spPr/>
      <dgm:t>
        <a:bodyPr/>
        <a:lstStyle/>
        <a:p>
          <a:r>
            <a:rPr lang="it-IT" dirty="0"/>
            <a:t>In 5 quota costanti</a:t>
          </a:r>
        </a:p>
      </dgm:t>
    </dgm:pt>
    <dgm:pt modelId="{198EAAC5-C51A-4E08-9A77-730245051173}" type="parTrans" cxnId="{1E3D4470-AC83-4CAD-826F-01073186410A}">
      <dgm:prSet/>
      <dgm:spPr/>
      <dgm:t>
        <a:bodyPr/>
        <a:lstStyle/>
        <a:p>
          <a:endParaRPr lang="it-IT"/>
        </a:p>
      </dgm:t>
    </dgm:pt>
    <dgm:pt modelId="{758EC799-C129-43BA-B38D-6E20C9FA920B}" type="sibTrans" cxnId="{1E3D4470-AC83-4CAD-826F-01073186410A}">
      <dgm:prSet/>
      <dgm:spPr/>
      <dgm:t>
        <a:bodyPr/>
        <a:lstStyle/>
        <a:p>
          <a:endParaRPr lang="it-IT"/>
        </a:p>
      </dgm:t>
    </dgm:pt>
    <dgm:pt modelId="{7F081C35-FA22-43AA-8EDC-578B6B7F1A90}">
      <dgm:prSet phldrT="[Testo]" phldr="0"/>
      <dgm:spPr/>
      <dgm:t>
        <a:bodyPr/>
        <a:lstStyle/>
        <a:p>
          <a:r>
            <a:rPr lang="it-IT" dirty="0"/>
            <a:t>A partire dall’anno di realizzo</a:t>
          </a:r>
        </a:p>
      </dgm:t>
    </dgm:pt>
    <dgm:pt modelId="{C434589D-8C75-40D9-9DB2-EEC7919B1662}" type="parTrans" cxnId="{600828A8-F698-4BB2-B919-8CC7B5653F9C}">
      <dgm:prSet/>
      <dgm:spPr/>
      <dgm:t>
        <a:bodyPr/>
        <a:lstStyle/>
        <a:p>
          <a:endParaRPr lang="it-IT"/>
        </a:p>
      </dgm:t>
    </dgm:pt>
    <dgm:pt modelId="{8B97FD9E-630B-430D-8107-A6E9891CA84F}" type="sibTrans" cxnId="{600828A8-F698-4BB2-B919-8CC7B5653F9C}">
      <dgm:prSet/>
      <dgm:spPr/>
      <dgm:t>
        <a:bodyPr/>
        <a:lstStyle/>
        <a:p>
          <a:endParaRPr lang="it-IT"/>
        </a:p>
      </dgm:t>
    </dgm:pt>
    <dgm:pt modelId="{DF4FAEB3-D1E2-4D18-91AC-8DA422D1578F}" type="pres">
      <dgm:prSet presAssocID="{84F703CC-5EC8-4FE9-BFDD-ECFF4C4B9B1B}" presName="CompostProcess" presStyleCnt="0">
        <dgm:presLayoutVars>
          <dgm:dir/>
          <dgm:resizeHandles val="exact"/>
        </dgm:presLayoutVars>
      </dgm:prSet>
      <dgm:spPr/>
    </dgm:pt>
    <dgm:pt modelId="{641A1012-3643-4F81-8A69-CFFB7FE39C1A}" type="pres">
      <dgm:prSet presAssocID="{84F703CC-5EC8-4FE9-BFDD-ECFF4C4B9B1B}" presName="arrow" presStyleLbl="bgShp" presStyleIdx="0" presStyleCnt="1"/>
      <dgm:spPr/>
    </dgm:pt>
    <dgm:pt modelId="{61A335EC-B1D9-4501-B129-E710193394D2}" type="pres">
      <dgm:prSet presAssocID="{84F703CC-5EC8-4FE9-BFDD-ECFF4C4B9B1B}" presName="linearProcess" presStyleCnt="0"/>
      <dgm:spPr/>
    </dgm:pt>
    <dgm:pt modelId="{420ACA00-4382-41B9-89B3-0ACB03CE5366}" type="pres">
      <dgm:prSet presAssocID="{709E1098-0EF8-4F1D-B6CE-F74EB2AF52ED}" presName="textNode" presStyleLbl="node1" presStyleIdx="0" presStyleCnt="3">
        <dgm:presLayoutVars>
          <dgm:bulletEnabled val="1"/>
        </dgm:presLayoutVars>
      </dgm:prSet>
      <dgm:spPr/>
    </dgm:pt>
    <dgm:pt modelId="{CA9ADE28-7509-4D1C-A158-44DE527FC8D9}" type="pres">
      <dgm:prSet presAssocID="{85041412-9A6C-4225-8BB6-B23480B67331}" presName="sibTrans" presStyleCnt="0"/>
      <dgm:spPr/>
    </dgm:pt>
    <dgm:pt modelId="{DB3BF5CB-364F-40E3-B1F3-257FF0860F09}" type="pres">
      <dgm:prSet presAssocID="{15F6345B-5B9D-4E92-BC8B-3877107CEF65}" presName="textNode" presStyleLbl="node1" presStyleIdx="1" presStyleCnt="3" custLinFactNeighborX="0" custLinFactNeighborY="-2235">
        <dgm:presLayoutVars>
          <dgm:bulletEnabled val="1"/>
        </dgm:presLayoutVars>
      </dgm:prSet>
      <dgm:spPr/>
    </dgm:pt>
    <dgm:pt modelId="{BC281E8B-BAD0-41A0-B0A1-8E99EA6AAB3A}" type="pres">
      <dgm:prSet presAssocID="{758EC799-C129-43BA-B38D-6E20C9FA920B}" presName="sibTrans" presStyleCnt="0"/>
      <dgm:spPr/>
    </dgm:pt>
    <dgm:pt modelId="{B39A4F2D-A5E3-423E-8612-CF82066967DD}" type="pres">
      <dgm:prSet presAssocID="{7F081C35-FA22-43AA-8EDC-578B6B7F1A90}" presName="textNode" presStyleLbl="node1" presStyleIdx="2" presStyleCnt="3">
        <dgm:presLayoutVars>
          <dgm:bulletEnabled val="1"/>
        </dgm:presLayoutVars>
      </dgm:prSet>
      <dgm:spPr/>
    </dgm:pt>
  </dgm:ptLst>
  <dgm:cxnLst>
    <dgm:cxn modelId="{B8926E02-DB2A-47F9-BA7E-C1205C9C12C2}" type="presOf" srcId="{84F703CC-5EC8-4FE9-BFDD-ECFF4C4B9B1B}" destId="{DF4FAEB3-D1E2-4D18-91AC-8DA422D1578F}" srcOrd="0" destOrd="0" presId="urn:microsoft.com/office/officeart/2005/8/layout/hProcess9"/>
    <dgm:cxn modelId="{67CDF822-414C-4D76-A310-2A427FF21FBC}" type="presOf" srcId="{15F6345B-5B9D-4E92-BC8B-3877107CEF65}" destId="{DB3BF5CB-364F-40E3-B1F3-257FF0860F09}" srcOrd="0" destOrd="0" presId="urn:microsoft.com/office/officeart/2005/8/layout/hProcess9"/>
    <dgm:cxn modelId="{BB15EF2C-0B32-49DA-9FB7-0D654C51593E}" srcId="{84F703CC-5EC8-4FE9-BFDD-ECFF4C4B9B1B}" destId="{709E1098-0EF8-4F1D-B6CE-F74EB2AF52ED}" srcOrd="0" destOrd="0" parTransId="{BC7355F7-F53B-47B0-8E62-3412796662EC}" sibTransId="{85041412-9A6C-4225-8BB6-B23480B67331}"/>
    <dgm:cxn modelId="{5EDEB966-63EE-4D4D-968D-E0870A4FEFAE}" type="presOf" srcId="{7F081C35-FA22-43AA-8EDC-578B6B7F1A90}" destId="{B39A4F2D-A5E3-423E-8612-CF82066967DD}" srcOrd="0" destOrd="0" presId="urn:microsoft.com/office/officeart/2005/8/layout/hProcess9"/>
    <dgm:cxn modelId="{1E3D4470-AC83-4CAD-826F-01073186410A}" srcId="{84F703CC-5EC8-4FE9-BFDD-ECFF4C4B9B1B}" destId="{15F6345B-5B9D-4E92-BC8B-3877107CEF65}" srcOrd="1" destOrd="0" parTransId="{198EAAC5-C51A-4E08-9A77-730245051173}" sibTransId="{758EC799-C129-43BA-B38D-6E20C9FA920B}"/>
    <dgm:cxn modelId="{A046F692-FA29-4F5D-96DF-96B77A954A4A}" type="presOf" srcId="{709E1098-0EF8-4F1D-B6CE-F74EB2AF52ED}" destId="{420ACA00-4382-41B9-89B3-0ACB03CE5366}" srcOrd="0" destOrd="0" presId="urn:microsoft.com/office/officeart/2005/8/layout/hProcess9"/>
    <dgm:cxn modelId="{600828A8-F698-4BB2-B919-8CC7B5653F9C}" srcId="{84F703CC-5EC8-4FE9-BFDD-ECFF4C4B9B1B}" destId="{7F081C35-FA22-43AA-8EDC-578B6B7F1A90}" srcOrd="2" destOrd="0" parTransId="{C434589D-8C75-40D9-9DB2-EEC7919B1662}" sibTransId="{8B97FD9E-630B-430D-8107-A6E9891CA84F}"/>
    <dgm:cxn modelId="{33C0D119-CF45-4C08-A7C8-67BA3B2D39E7}" type="presParOf" srcId="{DF4FAEB3-D1E2-4D18-91AC-8DA422D1578F}" destId="{641A1012-3643-4F81-8A69-CFFB7FE39C1A}" srcOrd="0" destOrd="0" presId="urn:microsoft.com/office/officeart/2005/8/layout/hProcess9"/>
    <dgm:cxn modelId="{0A0EC2AD-6655-4619-8A27-0FCA00F0C5C1}" type="presParOf" srcId="{DF4FAEB3-D1E2-4D18-91AC-8DA422D1578F}" destId="{61A335EC-B1D9-4501-B129-E710193394D2}" srcOrd="1" destOrd="0" presId="urn:microsoft.com/office/officeart/2005/8/layout/hProcess9"/>
    <dgm:cxn modelId="{82768A30-6A15-48B4-B01E-90F7B699C022}" type="presParOf" srcId="{61A335EC-B1D9-4501-B129-E710193394D2}" destId="{420ACA00-4382-41B9-89B3-0ACB03CE5366}" srcOrd="0" destOrd="0" presId="urn:microsoft.com/office/officeart/2005/8/layout/hProcess9"/>
    <dgm:cxn modelId="{C132785E-D201-46E8-AF9F-49D43DFEABF8}" type="presParOf" srcId="{61A335EC-B1D9-4501-B129-E710193394D2}" destId="{CA9ADE28-7509-4D1C-A158-44DE527FC8D9}" srcOrd="1" destOrd="0" presId="urn:microsoft.com/office/officeart/2005/8/layout/hProcess9"/>
    <dgm:cxn modelId="{24038963-92C5-4047-95DA-6A06E8FD29FE}" type="presParOf" srcId="{61A335EC-B1D9-4501-B129-E710193394D2}" destId="{DB3BF5CB-364F-40E3-B1F3-257FF0860F09}" srcOrd="2" destOrd="0" presId="urn:microsoft.com/office/officeart/2005/8/layout/hProcess9"/>
    <dgm:cxn modelId="{3B3490E6-AB9D-42C6-9E05-36C483659409}" type="presParOf" srcId="{61A335EC-B1D9-4501-B129-E710193394D2}" destId="{BC281E8B-BAD0-41A0-B0A1-8E99EA6AAB3A}" srcOrd="3" destOrd="0" presId="urn:microsoft.com/office/officeart/2005/8/layout/hProcess9"/>
    <dgm:cxn modelId="{BC4864A0-E15B-4897-B3E4-AFF959EE09E5}" type="presParOf" srcId="{61A335EC-B1D9-4501-B129-E710193394D2}" destId="{B39A4F2D-A5E3-423E-8612-CF82066967DD}"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7C899194-5CF8-46E6-B8D0-064947922C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F2054C2F-9C77-4A2B-BBC6-F593BF799FE5}">
      <dgm:prSet phldrT="[Testo]" phldr="0"/>
      <dgm:spPr/>
      <dgm:t>
        <a:bodyPr/>
        <a:lstStyle/>
        <a:p>
          <a:pPr algn="just"/>
          <a:r>
            <a:rPr lang="it-IT" dirty="0"/>
            <a:t>Plusvalenze realizzate con decorrenza dal periodo d’imposta successivo a quello in corso al 31 dicembre 2025</a:t>
          </a:r>
        </a:p>
      </dgm:t>
    </dgm:pt>
    <dgm:pt modelId="{E4AB49C3-5AD1-4DA7-B5CC-3A1504010FE7}" type="parTrans" cxnId="{B0B8568E-3B54-412C-A9DC-27FFCD541E6D}">
      <dgm:prSet/>
      <dgm:spPr/>
      <dgm:t>
        <a:bodyPr/>
        <a:lstStyle/>
        <a:p>
          <a:endParaRPr lang="it-IT"/>
        </a:p>
      </dgm:t>
    </dgm:pt>
    <dgm:pt modelId="{86A754F3-4EC2-417D-AA2C-30E02B48553A}" type="sibTrans" cxnId="{B0B8568E-3B54-412C-A9DC-27FFCD541E6D}">
      <dgm:prSet/>
      <dgm:spPr/>
      <dgm:t>
        <a:bodyPr/>
        <a:lstStyle/>
        <a:p>
          <a:endParaRPr lang="it-IT"/>
        </a:p>
      </dgm:t>
    </dgm:pt>
    <dgm:pt modelId="{A2420C9D-1667-42B5-80B1-24B155A52AF5}">
      <dgm:prSet phldrT="[Testo]" phldr="0"/>
      <dgm:spPr/>
      <dgm:t>
        <a:bodyPr/>
        <a:lstStyle/>
        <a:p>
          <a:r>
            <a:rPr lang="it-IT" dirty="0"/>
            <a:t>NO RATEIZZAZIONE</a:t>
          </a:r>
        </a:p>
      </dgm:t>
    </dgm:pt>
    <dgm:pt modelId="{883DF54C-7146-4FA3-AB5F-A7B49E650BBB}" type="parTrans" cxnId="{6647506B-834C-4106-83D8-BA8373F7492D}">
      <dgm:prSet/>
      <dgm:spPr/>
      <dgm:t>
        <a:bodyPr/>
        <a:lstStyle/>
        <a:p>
          <a:endParaRPr lang="it-IT"/>
        </a:p>
      </dgm:t>
    </dgm:pt>
    <dgm:pt modelId="{FCB28ADB-FBD5-445D-8F3C-83A2CC66690C}" type="sibTrans" cxnId="{6647506B-834C-4106-83D8-BA8373F7492D}">
      <dgm:prSet/>
      <dgm:spPr/>
      <dgm:t>
        <a:bodyPr/>
        <a:lstStyle/>
        <a:p>
          <a:endParaRPr lang="it-IT"/>
        </a:p>
      </dgm:t>
    </dgm:pt>
    <dgm:pt modelId="{313CCB0C-44C6-4DFB-A8F6-EB11E4A13F05}">
      <dgm:prSet phldrT="[Testo]" phldr="0"/>
      <dgm:spPr/>
      <dgm:t>
        <a:bodyPr/>
        <a:lstStyle/>
        <a:p>
          <a:r>
            <a:rPr lang="it-IT" dirty="0"/>
            <a:t>Plusvalenze realizzate nel periodo d’imposta in corso al 31 dicembre 2025</a:t>
          </a:r>
        </a:p>
      </dgm:t>
    </dgm:pt>
    <dgm:pt modelId="{30DBD060-9C39-47F4-9BB2-9A69E9FA368B}" type="parTrans" cxnId="{4443643D-D20C-4E48-BA25-9E1936C6D157}">
      <dgm:prSet/>
      <dgm:spPr/>
      <dgm:t>
        <a:bodyPr/>
        <a:lstStyle/>
        <a:p>
          <a:endParaRPr lang="it-IT"/>
        </a:p>
      </dgm:t>
    </dgm:pt>
    <dgm:pt modelId="{13470E44-E927-4A1C-8913-B29D4D56D2BE}" type="sibTrans" cxnId="{4443643D-D20C-4E48-BA25-9E1936C6D157}">
      <dgm:prSet/>
      <dgm:spPr/>
      <dgm:t>
        <a:bodyPr/>
        <a:lstStyle/>
        <a:p>
          <a:endParaRPr lang="it-IT"/>
        </a:p>
      </dgm:t>
    </dgm:pt>
    <dgm:pt modelId="{B59B62B7-D5FA-4401-A84F-7C4411E7120A}">
      <dgm:prSet phldrT="[Testo]" phldr="0"/>
      <dgm:spPr/>
      <dgm:t>
        <a:bodyPr/>
        <a:lstStyle/>
        <a:p>
          <a:r>
            <a:rPr lang="it-IT" dirty="0"/>
            <a:t>SI RATEIZZAZIONE</a:t>
          </a:r>
        </a:p>
      </dgm:t>
    </dgm:pt>
    <dgm:pt modelId="{1A3F691A-74BA-48A0-A4BF-E7D82EDEAAEC}" type="parTrans" cxnId="{D632B9E6-73D4-46FE-87D1-8B1794FC2E98}">
      <dgm:prSet/>
      <dgm:spPr/>
      <dgm:t>
        <a:bodyPr/>
        <a:lstStyle/>
        <a:p>
          <a:endParaRPr lang="it-IT"/>
        </a:p>
      </dgm:t>
    </dgm:pt>
    <dgm:pt modelId="{81D8DA54-8EFA-46FE-9464-84B89279BD4B}" type="sibTrans" cxnId="{D632B9E6-73D4-46FE-87D1-8B1794FC2E98}">
      <dgm:prSet/>
      <dgm:spPr/>
      <dgm:t>
        <a:bodyPr/>
        <a:lstStyle/>
        <a:p>
          <a:endParaRPr lang="it-IT"/>
        </a:p>
      </dgm:t>
    </dgm:pt>
    <dgm:pt modelId="{0DAAAA64-BAA1-4ECC-AEE5-BE02E60775B6}" type="pres">
      <dgm:prSet presAssocID="{7C899194-5CF8-46E6-B8D0-064947922CC4}" presName="linear" presStyleCnt="0">
        <dgm:presLayoutVars>
          <dgm:animLvl val="lvl"/>
          <dgm:resizeHandles val="exact"/>
        </dgm:presLayoutVars>
      </dgm:prSet>
      <dgm:spPr/>
    </dgm:pt>
    <dgm:pt modelId="{2033D1BE-2EF0-454A-B29D-E637D9652244}" type="pres">
      <dgm:prSet presAssocID="{F2054C2F-9C77-4A2B-BBC6-F593BF799FE5}" presName="parentText" presStyleLbl="node1" presStyleIdx="0" presStyleCnt="2">
        <dgm:presLayoutVars>
          <dgm:chMax val="0"/>
          <dgm:bulletEnabled val="1"/>
        </dgm:presLayoutVars>
      </dgm:prSet>
      <dgm:spPr/>
    </dgm:pt>
    <dgm:pt modelId="{1D5FE8A9-13B4-4E17-B460-FFA859090B28}" type="pres">
      <dgm:prSet presAssocID="{F2054C2F-9C77-4A2B-BBC6-F593BF799FE5}" presName="childText" presStyleLbl="revTx" presStyleIdx="0" presStyleCnt="2">
        <dgm:presLayoutVars>
          <dgm:bulletEnabled val="1"/>
        </dgm:presLayoutVars>
      </dgm:prSet>
      <dgm:spPr/>
    </dgm:pt>
    <dgm:pt modelId="{0AF350D4-4617-4CAD-9719-4FD2EAA46550}" type="pres">
      <dgm:prSet presAssocID="{313CCB0C-44C6-4DFB-A8F6-EB11E4A13F05}" presName="parentText" presStyleLbl="node1" presStyleIdx="1" presStyleCnt="2">
        <dgm:presLayoutVars>
          <dgm:chMax val="0"/>
          <dgm:bulletEnabled val="1"/>
        </dgm:presLayoutVars>
      </dgm:prSet>
      <dgm:spPr/>
    </dgm:pt>
    <dgm:pt modelId="{AA11E445-2123-4E64-9087-CBD70826B8AE}" type="pres">
      <dgm:prSet presAssocID="{313CCB0C-44C6-4DFB-A8F6-EB11E4A13F05}" presName="childText" presStyleLbl="revTx" presStyleIdx="1" presStyleCnt="2">
        <dgm:presLayoutVars>
          <dgm:bulletEnabled val="1"/>
        </dgm:presLayoutVars>
      </dgm:prSet>
      <dgm:spPr/>
    </dgm:pt>
  </dgm:ptLst>
  <dgm:cxnLst>
    <dgm:cxn modelId="{D708192F-79B8-4A63-A44A-1B4797E21ED8}" type="presOf" srcId="{B59B62B7-D5FA-4401-A84F-7C4411E7120A}" destId="{AA11E445-2123-4E64-9087-CBD70826B8AE}" srcOrd="0" destOrd="0" presId="urn:microsoft.com/office/officeart/2005/8/layout/vList2"/>
    <dgm:cxn modelId="{35222033-7588-422B-8E70-94F57BA044EE}" type="presOf" srcId="{A2420C9D-1667-42B5-80B1-24B155A52AF5}" destId="{1D5FE8A9-13B4-4E17-B460-FFA859090B28}" srcOrd="0" destOrd="0" presId="urn:microsoft.com/office/officeart/2005/8/layout/vList2"/>
    <dgm:cxn modelId="{4443643D-D20C-4E48-BA25-9E1936C6D157}" srcId="{7C899194-5CF8-46E6-B8D0-064947922CC4}" destId="{313CCB0C-44C6-4DFB-A8F6-EB11E4A13F05}" srcOrd="1" destOrd="0" parTransId="{30DBD060-9C39-47F4-9BB2-9A69E9FA368B}" sibTransId="{13470E44-E927-4A1C-8913-B29D4D56D2BE}"/>
    <dgm:cxn modelId="{13AFF841-EFB8-4970-A0F1-F4D548888D72}" type="presOf" srcId="{7C899194-5CF8-46E6-B8D0-064947922CC4}" destId="{0DAAAA64-BAA1-4ECC-AEE5-BE02E60775B6}" srcOrd="0" destOrd="0" presId="urn:microsoft.com/office/officeart/2005/8/layout/vList2"/>
    <dgm:cxn modelId="{6647506B-834C-4106-83D8-BA8373F7492D}" srcId="{F2054C2F-9C77-4A2B-BBC6-F593BF799FE5}" destId="{A2420C9D-1667-42B5-80B1-24B155A52AF5}" srcOrd="0" destOrd="0" parTransId="{883DF54C-7146-4FA3-AB5F-A7B49E650BBB}" sibTransId="{FCB28ADB-FBD5-445D-8F3C-83A2CC66690C}"/>
    <dgm:cxn modelId="{9E5BA14E-7F50-4CB9-B7F2-B7703986B8AF}" type="presOf" srcId="{F2054C2F-9C77-4A2B-BBC6-F593BF799FE5}" destId="{2033D1BE-2EF0-454A-B29D-E637D9652244}" srcOrd="0" destOrd="0" presId="urn:microsoft.com/office/officeart/2005/8/layout/vList2"/>
    <dgm:cxn modelId="{B0B8568E-3B54-412C-A9DC-27FFCD541E6D}" srcId="{7C899194-5CF8-46E6-B8D0-064947922CC4}" destId="{F2054C2F-9C77-4A2B-BBC6-F593BF799FE5}" srcOrd="0" destOrd="0" parTransId="{E4AB49C3-5AD1-4DA7-B5CC-3A1504010FE7}" sibTransId="{86A754F3-4EC2-417D-AA2C-30E02B48553A}"/>
    <dgm:cxn modelId="{D632B9E6-73D4-46FE-87D1-8B1794FC2E98}" srcId="{313CCB0C-44C6-4DFB-A8F6-EB11E4A13F05}" destId="{B59B62B7-D5FA-4401-A84F-7C4411E7120A}" srcOrd="0" destOrd="0" parTransId="{1A3F691A-74BA-48A0-A4BF-E7D82EDEAAEC}" sibTransId="{81D8DA54-8EFA-46FE-9464-84B89279BD4B}"/>
    <dgm:cxn modelId="{D98E1BF4-BCFA-4FB0-A6F1-421B4D7C976C}" type="presOf" srcId="{313CCB0C-44C6-4DFB-A8F6-EB11E4A13F05}" destId="{0AF350D4-4617-4CAD-9719-4FD2EAA46550}" srcOrd="0" destOrd="0" presId="urn:microsoft.com/office/officeart/2005/8/layout/vList2"/>
    <dgm:cxn modelId="{D4C90B1E-8635-427E-A081-EC89ED564B38}" type="presParOf" srcId="{0DAAAA64-BAA1-4ECC-AEE5-BE02E60775B6}" destId="{2033D1BE-2EF0-454A-B29D-E637D9652244}" srcOrd="0" destOrd="0" presId="urn:microsoft.com/office/officeart/2005/8/layout/vList2"/>
    <dgm:cxn modelId="{8A9D42F5-561A-4D16-AF21-B07C5B87B945}" type="presParOf" srcId="{0DAAAA64-BAA1-4ECC-AEE5-BE02E60775B6}" destId="{1D5FE8A9-13B4-4E17-B460-FFA859090B28}" srcOrd="1" destOrd="0" presId="urn:microsoft.com/office/officeart/2005/8/layout/vList2"/>
    <dgm:cxn modelId="{1EE617C0-9C63-45F0-85A8-849DFF6D8283}" type="presParOf" srcId="{0DAAAA64-BAA1-4ECC-AEE5-BE02E60775B6}" destId="{0AF350D4-4617-4CAD-9719-4FD2EAA46550}" srcOrd="2" destOrd="0" presId="urn:microsoft.com/office/officeart/2005/8/layout/vList2"/>
    <dgm:cxn modelId="{4956084D-4196-494C-B9FF-0F9560AB5E21}" type="presParOf" srcId="{0DAAAA64-BAA1-4ECC-AEE5-BE02E60775B6}" destId="{AA11E445-2123-4E64-9087-CBD70826B8A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A24B5DC6-60DA-4172-98C7-FA1493FBA7D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it-IT"/>
        </a:p>
      </dgm:t>
    </dgm:pt>
    <dgm:pt modelId="{B8095D69-BE00-4AA8-A486-0B80224ED8FD}">
      <dgm:prSet phldrT="[Testo]" phldr="0"/>
      <dgm:spPr/>
      <dgm:t>
        <a:bodyPr/>
        <a:lstStyle/>
        <a:p>
          <a:r>
            <a:rPr lang="it-IT" dirty="0"/>
            <a:t>Concordato biennio 2025 - 2026</a:t>
          </a:r>
        </a:p>
      </dgm:t>
    </dgm:pt>
    <dgm:pt modelId="{B744EAFA-FADB-4F7A-BBE2-44527873DAE5}" type="parTrans" cxnId="{6FA7CC42-1D5A-4850-B123-C14A331D3B34}">
      <dgm:prSet/>
      <dgm:spPr/>
      <dgm:t>
        <a:bodyPr/>
        <a:lstStyle/>
        <a:p>
          <a:endParaRPr lang="it-IT"/>
        </a:p>
      </dgm:t>
    </dgm:pt>
    <dgm:pt modelId="{53F8B5F3-B2AB-47F6-81A7-55D4F37E7665}" type="sibTrans" cxnId="{6FA7CC42-1D5A-4850-B123-C14A331D3B34}">
      <dgm:prSet/>
      <dgm:spPr/>
      <dgm:t>
        <a:bodyPr/>
        <a:lstStyle/>
        <a:p>
          <a:endParaRPr lang="it-IT"/>
        </a:p>
      </dgm:t>
    </dgm:pt>
    <dgm:pt modelId="{F5846533-E5FC-473A-B6BA-729C03ABE8AC}">
      <dgm:prSet phldrT="[Testo]" phldr="0"/>
      <dgm:spPr/>
      <dgm:t>
        <a:bodyPr/>
        <a:lstStyle/>
        <a:p>
          <a:r>
            <a:rPr lang="it-IT" dirty="0"/>
            <a:t>Entro il 30 settembre 2025</a:t>
          </a:r>
        </a:p>
      </dgm:t>
    </dgm:pt>
    <dgm:pt modelId="{70B06A50-0E47-403C-A40C-A9858D43CBE1}" type="parTrans" cxnId="{04FC21AC-18AC-43D8-91C3-1C0508787B86}">
      <dgm:prSet/>
      <dgm:spPr/>
      <dgm:t>
        <a:bodyPr/>
        <a:lstStyle/>
        <a:p>
          <a:endParaRPr lang="it-IT"/>
        </a:p>
      </dgm:t>
    </dgm:pt>
    <dgm:pt modelId="{AF4ACBCB-15F1-46BE-BF0A-23FBCBB99A06}" type="sibTrans" cxnId="{04FC21AC-18AC-43D8-91C3-1C0508787B86}">
      <dgm:prSet/>
      <dgm:spPr/>
      <dgm:t>
        <a:bodyPr/>
        <a:lstStyle/>
        <a:p>
          <a:endParaRPr lang="it-IT"/>
        </a:p>
      </dgm:t>
    </dgm:pt>
    <dgm:pt modelId="{60341FEF-EE91-4179-8836-F28BF12F631F}">
      <dgm:prSet phldrT="[Testo]" phldr="0"/>
      <dgm:spPr/>
      <dgm:t>
        <a:bodyPr/>
        <a:lstStyle/>
        <a:p>
          <a:r>
            <a:rPr lang="it-IT" dirty="0"/>
            <a:t>Effetti sulla dichiarazione periodo d’imposta 2025</a:t>
          </a:r>
        </a:p>
      </dgm:t>
    </dgm:pt>
    <dgm:pt modelId="{2E6453E0-0DA1-4EBB-A841-73F021E07A9F}" type="parTrans" cxnId="{8AEF3C7E-CCB4-4FD1-8C88-5831D7A8CE6E}">
      <dgm:prSet/>
      <dgm:spPr/>
      <dgm:t>
        <a:bodyPr/>
        <a:lstStyle/>
        <a:p>
          <a:endParaRPr lang="it-IT"/>
        </a:p>
      </dgm:t>
    </dgm:pt>
    <dgm:pt modelId="{939E2DD0-51C9-4DB1-BE2D-C50D21FED2F7}" type="sibTrans" cxnId="{8AEF3C7E-CCB4-4FD1-8C88-5831D7A8CE6E}">
      <dgm:prSet/>
      <dgm:spPr/>
      <dgm:t>
        <a:bodyPr/>
        <a:lstStyle/>
        <a:p>
          <a:endParaRPr lang="it-IT"/>
        </a:p>
      </dgm:t>
    </dgm:pt>
    <dgm:pt modelId="{8E3FDA2F-3AA8-4819-8875-7994C7F77AA9}" type="pres">
      <dgm:prSet presAssocID="{A24B5DC6-60DA-4172-98C7-FA1493FBA7D6}" presName="Name0" presStyleCnt="0">
        <dgm:presLayoutVars>
          <dgm:dir/>
          <dgm:animLvl val="lvl"/>
          <dgm:resizeHandles val="exact"/>
        </dgm:presLayoutVars>
      </dgm:prSet>
      <dgm:spPr/>
    </dgm:pt>
    <dgm:pt modelId="{5EF881EA-6620-4C32-BB27-A1A6971D24A8}" type="pres">
      <dgm:prSet presAssocID="{B8095D69-BE00-4AA8-A486-0B80224ED8FD}" presName="parTxOnly" presStyleLbl="node1" presStyleIdx="0" presStyleCnt="3">
        <dgm:presLayoutVars>
          <dgm:chMax val="0"/>
          <dgm:chPref val="0"/>
          <dgm:bulletEnabled val="1"/>
        </dgm:presLayoutVars>
      </dgm:prSet>
      <dgm:spPr/>
    </dgm:pt>
    <dgm:pt modelId="{BD105493-CD3F-468B-8784-6AAFFA9492C8}" type="pres">
      <dgm:prSet presAssocID="{53F8B5F3-B2AB-47F6-81A7-55D4F37E7665}" presName="parTxOnlySpace" presStyleCnt="0"/>
      <dgm:spPr/>
    </dgm:pt>
    <dgm:pt modelId="{10C9AF38-EE6E-44C8-89D8-FDCBCEC3DDEE}" type="pres">
      <dgm:prSet presAssocID="{F5846533-E5FC-473A-B6BA-729C03ABE8AC}" presName="parTxOnly" presStyleLbl="node1" presStyleIdx="1" presStyleCnt="3">
        <dgm:presLayoutVars>
          <dgm:chMax val="0"/>
          <dgm:chPref val="0"/>
          <dgm:bulletEnabled val="1"/>
        </dgm:presLayoutVars>
      </dgm:prSet>
      <dgm:spPr/>
    </dgm:pt>
    <dgm:pt modelId="{75B846B0-551E-409A-9994-DBEC92A56CAB}" type="pres">
      <dgm:prSet presAssocID="{AF4ACBCB-15F1-46BE-BF0A-23FBCBB99A06}" presName="parTxOnlySpace" presStyleCnt="0"/>
      <dgm:spPr/>
    </dgm:pt>
    <dgm:pt modelId="{E1BE2A3B-EF75-4734-BD4D-8E8FDA9B8470}" type="pres">
      <dgm:prSet presAssocID="{60341FEF-EE91-4179-8836-F28BF12F631F}" presName="parTxOnly" presStyleLbl="node1" presStyleIdx="2" presStyleCnt="3">
        <dgm:presLayoutVars>
          <dgm:chMax val="0"/>
          <dgm:chPref val="0"/>
          <dgm:bulletEnabled val="1"/>
        </dgm:presLayoutVars>
      </dgm:prSet>
      <dgm:spPr/>
    </dgm:pt>
  </dgm:ptLst>
  <dgm:cxnLst>
    <dgm:cxn modelId="{87455E5B-B7C3-4496-94B6-08A22A7BECD5}" type="presOf" srcId="{A24B5DC6-60DA-4172-98C7-FA1493FBA7D6}" destId="{8E3FDA2F-3AA8-4819-8875-7994C7F77AA9}" srcOrd="0" destOrd="0" presId="urn:microsoft.com/office/officeart/2005/8/layout/chevron1"/>
    <dgm:cxn modelId="{99A86A62-7035-4F59-95D9-4EFE64ABA240}" type="presOf" srcId="{B8095D69-BE00-4AA8-A486-0B80224ED8FD}" destId="{5EF881EA-6620-4C32-BB27-A1A6971D24A8}" srcOrd="0" destOrd="0" presId="urn:microsoft.com/office/officeart/2005/8/layout/chevron1"/>
    <dgm:cxn modelId="{6FA7CC42-1D5A-4850-B123-C14A331D3B34}" srcId="{A24B5DC6-60DA-4172-98C7-FA1493FBA7D6}" destId="{B8095D69-BE00-4AA8-A486-0B80224ED8FD}" srcOrd="0" destOrd="0" parTransId="{B744EAFA-FADB-4F7A-BBE2-44527873DAE5}" sibTransId="{53F8B5F3-B2AB-47F6-81A7-55D4F37E7665}"/>
    <dgm:cxn modelId="{3F67C34F-A6F5-4D42-A6B8-710A3900A07E}" type="presOf" srcId="{F5846533-E5FC-473A-B6BA-729C03ABE8AC}" destId="{10C9AF38-EE6E-44C8-89D8-FDCBCEC3DDEE}" srcOrd="0" destOrd="0" presId="urn:microsoft.com/office/officeart/2005/8/layout/chevron1"/>
    <dgm:cxn modelId="{61C0A251-1578-4388-9D79-63899886341F}" type="presOf" srcId="{60341FEF-EE91-4179-8836-F28BF12F631F}" destId="{E1BE2A3B-EF75-4734-BD4D-8E8FDA9B8470}" srcOrd="0" destOrd="0" presId="urn:microsoft.com/office/officeart/2005/8/layout/chevron1"/>
    <dgm:cxn modelId="{8AEF3C7E-CCB4-4FD1-8C88-5831D7A8CE6E}" srcId="{A24B5DC6-60DA-4172-98C7-FA1493FBA7D6}" destId="{60341FEF-EE91-4179-8836-F28BF12F631F}" srcOrd="2" destOrd="0" parTransId="{2E6453E0-0DA1-4EBB-A841-73F021E07A9F}" sibTransId="{939E2DD0-51C9-4DB1-BE2D-C50D21FED2F7}"/>
    <dgm:cxn modelId="{04FC21AC-18AC-43D8-91C3-1C0508787B86}" srcId="{A24B5DC6-60DA-4172-98C7-FA1493FBA7D6}" destId="{F5846533-E5FC-473A-B6BA-729C03ABE8AC}" srcOrd="1" destOrd="0" parTransId="{70B06A50-0E47-403C-A40C-A9858D43CBE1}" sibTransId="{AF4ACBCB-15F1-46BE-BF0A-23FBCBB99A06}"/>
    <dgm:cxn modelId="{E5A2E92E-5752-479D-8188-1E2E87020E40}" type="presParOf" srcId="{8E3FDA2F-3AA8-4819-8875-7994C7F77AA9}" destId="{5EF881EA-6620-4C32-BB27-A1A6971D24A8}" srcOrd="0" destOrd="0" presId="urn:microsoft.com/office/officeart/2005/8/layout/chevron1"/>
    <dgm:cxn modelId="{AE20A1A4-7A4E-4920-A33E-317AE0D05F15}" type="presParOf" srcId="{8E3FDA2F-3AA8-4819-8875-7994C7F77AA9}" destId="{BD105493-CD3F-468B-8784-6AAFFA9492C8}" srcOrd="1" destOrd="0" presId="urn:microsoft.com/office/officeart/2005/8/layout/chevron1"/>
    <dgm:cxn modelId="{1E07847F-7FC7-43CA-B6D9-289830DE32EE}" type="presParOf" srcId="{8E3FDA2F-3AA8-4819-8875-7994C7F77AA9}" destId="{10C9AF38-EE6E-44C8-89D8-FDCBCEC3DDEE}" srcOrd="2" destOrd="0" presId="urn:microsoft.com/office/officeart/2005/8/layout/chevron1"/>
    <dgm:cxn modelId="{89B6463A-C3C2-4DE1-B2A7-6E72FBB0B421}" type="presParOf" srcId="{8E3FDA2F-3AA8-4819-8875-7994C7F77AA9}" destId="{75B846B0-551E-409A-9994-DBEC92A56CAB}" srcOrd="3" destOrd="0" presId="urn:microsoft.com/office/officeart/2005/8/layout/chevron1"/>
    <dgm:cxn modelId="{C461C9D0-2627-4C7D-85B1-48F34D4C8025}" type="presParOf" srcId="{8E3FDA2F-3AA8-4819-8875-7994C7F77AA9}" destId="{E1BE2A3B-EF75-4734-BD4D-8E8FDA9B847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C223F433-228C-4888-AC26-FCAFF9D2DE6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A37F175F-B36A-4CB2-8EEF-E195C381FDD0}">
      <dgm:prSet phldrT="[Testo]" phldr="0"/>
      <dgm:spPr/>
      <dgm:t>
        <a:bodyPr/>
        <a:lstStyle/>
        <a:p>
          <a:r>
            <a:rPr lang="it-IT" dirty="0"/>
            <a:t>CBP: effetti sul Modello Redditi 2026</a:t>
          </a:r>
        </a:p>
      </dgm:t>
    </dgm:pt>
    <dgm:pt modelId="{97B0AB77-5969-42C7-8CAE-6EB72F9B1BB5}" type="parTrans" cxnId="{B4E2CEFF-C999-4166-880A-B45614BC22F5}">
      <dgm:prSet/>
      <dgm:spPr/>
      <dgm:t>
        <a:bodyPr/>
        <a:lstStyle/>
        <a:p>
          <a:endParaRPr lang="it-IT"/>
        </a:p>
      </dgm:t>
    </dgm:pt>
    <dgm:pt modelId="{5596BC47-8462-4EAC-BDAA-FB1D0DB5C876}" type="sibTrans" cxnId="{B4E2CEFF-C999-4166-880A-B45614BC22F5}">
      <dgm:prSet/>
      <dgm:spPr/>
      <dgm:t>
        <a:bodyPr/>
        <a:lstStyle/>
        <a:p>
          <a:endParaRPr lang="it-IT"/>
        </a:p>
      </dgm:t>
    </dgm:pt>
    <dgm:pt modelId="{1BEEEAAC-936E-4594-9B79-7E8DAB6043E2}">
      <dgm:prSet phldrT="[Testo]" phldr="0"/>
      <dgm:spPr/>
      <dgm:t>
        <a:bodyPr/>
        <a:lstStyle/>
        <a:p>
          <a:r>
            <a:rPr lang="it-IT" dirty="0"/>
            <a:t>2° anno del biennio 2024 - 2025</a:t>
          </a:r>
        </a:p>
      </dgm:t>
    </dgm:pt>
    <dgm:pt modelId="{88569449-93F2-458F-9036-D710054092A4}" type="parTrans" cxnId="{186F155E-84F9-4262-87E8-B96FA2810251}">
      <dgm:prSet/>
      <dgm:spPr/>
      <dgm:t>
        <a:bodyPr/>
        <a:lstStyle/>
        <a:p>
          <a:endParaRPr lang="it-IT"/>
        </a:p>
      </dgm:t>
    </dgm:pt>
    <dgm:pt modelId="{100F207F-F9E4-42C4-A66D-84144A74FE12}" type="sibTrans" cxnId="{186F155E-84F9-4262-87E8-B96FA2810251}">
      <dgm:prSet/>
      <dgm:spPr/>
      <dgm:t>
        <a:bodyPr/>
        <a:lstStyle/>
        <a:p>
          <a:endParaRPr lang="it-IT"/>
        </a:p>
      </dgm:t>
    </dgm:pt>
    <dgm:pt modelId="{57BE3A53-9A56-40A5-8C25-4987603E42C6}">
      <dgm:prSet phldrT="[Testo]" phldr="0"/>
      <dgm:spPr/>
      <dgm:t>
        <a:bodyPr/>
        <a:lstStyle/>
        <a:p>
          <a:r>
            <a:rPr lang="it-IT" dirty="0"/>
            <a:t>Si applicano le 2vecchie» regole</a:t>
          </a:r>
        </a:p>
      </dgm:t>
    </dgm:pt>
    <dgm:pt modelId="{ED0ADA79-F0AA-4CD5-9958-1AF3A4C8B0E7}" type="parTrans" cxnId="{BBBF05AC-0475-4C26-9A93-94C5C2E5D33D}">
      <dgm:prSet/>
      <dgm:spPr/>
      <dgm:t>
        <a:bodyPr/>
        <a:lstStyle/>
        <a:p>
          <a:endParaRPr lang="it-IT"/>
        </a:p>
      </dgm:t>
    </dgm:pt>
    <dgm:pt modelId="{592325E0-473F-423F-BDAF-F22F4FE7190E}" type="sibTrans" cxnId="{BBBF05AC-0475-4C26-9A93-94C5C2E5D33D}">
      <dgm:prSet/>
      <dgm:spPr/>
      <dgm:t>
        <a:bodyPr/>
        <a:lstStyle/>
        <a:p>
          <a:endParaRPr lang="it-IT"/>
        </a:p>
      </dgm:t>
    </dgm:pt>
    <dgm:pt modelId="{42C84327-274A-4427-A8A1-B6A7DB737617}">
      <dgm:prSet phldrT="[Testo]" phldr="0"/>
      <dgm:spPr/>
      <dgm:t>
        <a:bodyPr/>
        <a:lstStyle/>
        <a:p>
          <a:r>
            <a:rPr lang="it-IT" dirty="0"/>
            <a:t>1° anno del biennio 2025 - 2026</a:t>
          </a:r>
        </a:p>
      </dgm:t>
    </dgm:pt>
    <dgm:pt modelId="{A96928E5-6408-4148-8A66-0A8252A564E1}" type="parTrans" cxnId="{ECCC8157-C11D-4BBF-8C66-EBE37A02A0E3}">
      <dgm:prSet/>
      <dgm:spPr/>
      <dgm:t>
        <a:bodyPr/>
        <a:lstStyle/>
        <a:p>
          <a:endParaRPr lang="it-IT"/>
        </a:p>
      </dgm:t>
    </dgm:pt>
    <dgm:pt modelId="{39D4150C-FD54-42A0-97B3-E9D43252778B}" type="sibTrans" cxnId="{ECCC8157-C11D-4BBF-8C66-EBE37A02A0E3}">
      <dgm:prSet/>
      <dgm:spPr/>
      <dgm:t>
        <a:bodyPr/>
        <a:lstStyle/>
        <a:p>
          <a:endParaRPr lang="it-IT"/>
        </a:p>
      </dgm:t>
    </dgm:pt>
    <dgm:pt modelId="{947B0367-70A8-4426-A5B0-3E236CB1CC58}">
      <dgm:prSet phldrT="[Testo]" phldr="0"/>
      <dgm:spPr/>
      <dgm:t>
        <a:bodyPr/>
        <a:lstStyle/>
        <a:p>
          <a:r>
            <a:rPr lang="it-IT" dirty="0"/>
            <a:t>Sono previste novità</a:t>
          </a:r>
        </a:p>
      </dgm:t>
    </dgm:pt>
    <dgm:pt modelId="{80C38F9A-6156-415C-A5CD-4E9CE57B06D5}" type="parTrans" cxnId="{FCF53EED-5967-48D1-AF08-D9E72D8CC7C8}">
      <dgm:prSet/>
      <dgm:spPr/>
      <dgm:t>
        <a:bodyPr/>
        <a:lstStyle/>
        <a:p>
          <a:endParaRPr lang="it-IT"/>
        </a:p>
      </dgm:t>
    </dgm:pt>
    <dgm:pt modelId="{83A979B6-AACB-49AE-8F55-17CE4A3EA8B7}" type="sibTrans" cxnId="{FCF53EED-5967-48D1-AF08-D9E72D8CC7C8}">
      <dgm:prSet/>
      <dgm:spPr/>
      <dgm:t>
        <a:bodyPr/>
        <a:lstStyle/>
        <a:p>
          <a:endParaRPr lang="it-IT"/>
        </a:p>
      </dgm:t>
    </dgm:pt>
    <dgm:pt modelId="{2614B9B1-0D74-48AA-8813-97FA75D6F868}" type="pres">
      <dgm:prSet presAssocID="{C223F433-228C-4888-AC26-FCAFF9D2DE64}" presName="diagram" presStyleCnt="0">
        <dgm:presLayoutVars>
          <dgm:chPref val="1"/>
          <dgm:dir/>
          <dgm:animOne val="branch"/>
          <dgm:animLvl val="lvl"/>
          <dgm:resizeHandles val="exact"/>
        </dgm:presLayoutVars>
      </dgm:prSet>
      <dgm:spPr/>
    </dgm:pt>
    <dgm:pt modelId="{EEE4B3CF-E1EA-4285-86CE-F64BB1E1D49E}" type="pres">
      <dgm:prSet presAssocID="{A37F175F-B36A-4CB2-8EEF-E195C381FDD0}" presName="root1" presStyleCnt="0"/>
      <dgm:spPr/>
    </dgm:pt>
    <dgm:pt modelId="{E26DD2E5-7A06-4588-8263-0E2A7F13C41E}" type="pres">
      <dgm:prSet presAssocID="{A37F175F-B36A-4CB2-8EEF-E195C381FDD0}" presName="LevelOneTextNode" presStyleLbl="node0" presStyleIdx="0" presStyleCnt="1">
        <dgm:presLayoutVars>
          <dgm:chPref val="3"/>
        </dgm:presLayoutVars>
      </dgm:prSet>
      <dgm:spPr/>
    </dgm:pt>
    <dgm:pt modelId="{3E471CD1-68DE-4D67-A50C-180CF2FEAD0C}" type="pres">
      <dgm:prSet presAssocID="{A37F175F-B36A-4CB2-8EEF-E195C381FDD0}" presName="level2hierChild" presStyleCnt="0"/>
      <dgm:spPr/>
    </dgm:pt>
    <dgm:pt modelId="{AFB6B1EC-CB35-41E3-8511-4B214B7488FE}" type="pres">
      <dgm:prSet presAssocID="{88569449-93F2-458F-9036-D710054092A4}" presName="conn2-1" presStyleLbl="parChTrans1D2" presStyleIdx="0" presStyleCnt="2"/>
      <dgm:spPr/>
    </dgm:pt>
    <dgm:pt modelId="{397B8650-A3D0-43A7-A9C6-AA82BFF5417E}" type="pres">
      <dgm:prSet presAssocID="{88569449-93F2-458F-9036-D710054092A4}" presName="connTx" presStyleLbl="parChTrans1D2" presStyleIdx="0" presStyleCnt="2"/>
      <dgm:spPr/>
    </dgm:pt>
    <dgm:pt modelId="{63DE6193-4D5D-4F0D-A56C-6504F55A1C90}" type="pres">
      <dgm:prSet presAssocID="{1BEEEAAC-936E-4594-9B79-7E8DAB6043E2}" presName="root2" presStyleCnt="0"/>
      <dgm:spPr/>
    </dgm:pt>
    <dgm:pt modelId="{600FE6F0-3246-49F2-94FF-C5FF931EEE93}" type="pres">
      <dgm:prSet presAssocID="{1BEEEAAC-936E-4594-9B79-7E8DAB6043E2}" presName="LevelTwoTextNode" presStyleLbl="node2" presStyleIdx="0" presStyleCnt="2">
        <dgm:presLayoutVars>
          <dgm:chPref val="3"/>
        </dgm:presLayoutVars>
      </dgm:prSet>
      <dgm:spPr/>
    </dgm:pt>
    <dgm:pt modelId="{FFD549FA-BE9A-44C1-920D-D7E9AEE025CF}" type="pres">
      <dgm:prSet presAssocID="{1BEEEAAC-936E-4594-9B79-7E8DAB6043E2}" presName="level3hierChild" presStyleCnt="0"/>
      <dgm:spPr/>
    </dgm:pt>
    <dgm:pt modelId="{B446BF69-F370-4054-AF8C-BF5B0D4FE4C2}" type="pres">
      <dgm:prSet presAssocID="{ED0ADA79-F0AA-4CD5-9958-1AF3A4C8B0E7}" presName="conn2-1" presStyleLbl="parChTrans1D3" presStyleIdx="0" presStyleCnt="2"/>
      <dgm:spPr/>
    </dgm:pt>
    <dgm:pt modelId="{F409AE18-096B-469F-9565-5C0EF7910B95}" type="pres">
      <dgm:prSet presAssocID="{ED0ADA79-F0AA-4CD5-9958-1AF3A4C8B0E7}" presName="connTx" presStyleLbl="parChTrans1D3" presStyleIdx="0" presStyleCnt="2"/>
      <dgm:spPr/>
    </dgm:pt>
    <dgm:pt modelId="{F292AAEA-C3C3-45A3-8AF0-F4F23C38863B}" type="pres">
      <dgm:prSet presAssocID="{57BE3A53-9A56-40A5-8C25-4987603E42C6}" presName="root2" presStyleCnt="0"/>
      <dgm:spPr/>
    </dgm:pt>
    <dgm:pt modelId="{EE68143F-5492-492E-96D4-E1D7BC04FFD1}" type="pres">
      <dgm:prSet presAssocID="{57BE3A53-9A56-40A5-8C25-4987603E42C6}" presName="LevelTwoTextNode" presStyleLbl="node3" presStyleIdx="0" presStyleCnt="2">
        <dgm:presLayoutVars>
          <dgm:chPref val="3"/>
        </dgm:presLayoutVars>
      </dgm:prSet>
      <dgm:spPr/>
    </dgm:pt>
    <dgm:pt modelId="{35810A2D-799A-4AE4-8CAC-3BC0A0F449EA}" type="pres">
      <dgm:prSet presAssocID="{57BE3A53-9A56-40A5-8C25-4987603E42C6}" presName="level3hierChild" presStyleCnt="0"/>
      <dgm:spPr/>
    </dgm:pt>
    <dgm:pt modelId="{0841C99C-ECA5-474D-AC1D-6EAE39A0D226}" type="pres">
      <dgm:prSet presAssocID="{A96928E5-6408-4148-8A66-0A8252A564E1}" presName="conn2-1" presStyleLbl="parChTrans1D2" presStyleIdx="1" presStyleCnt="2"/>
      <dgm:spPr/>
    </dgm:pt>
    <dgm:pt modelId="{F869A1E4-A586-42FF-8816-2BA6713A3BE5}" type="pres">
      <dgm:prSet presAssocID="{A96928E5-6408-4148-8A66-0A8252A564E1}" presName="connTx" presStyleLbl="parChTrans1D2" presStyleIdx="1" presStyleCnt="2"/>
      <dgm:spPr/>
    </dgm:pt>
    <dgm:pt modelId="{6211A8DA-83AF-4E96-BBFA-BDE75EA9C943}" type="pres">
      <dgm:prSet presAssocID="{42C84327-274A-4427-A8A1-B6A7DB737617}" presName="root2" presStyleCnt="0"/>
      <dgm:spPr/>
    </dgm:pt>
    <dgm:pt modelId="{3B7D140A-3D5D-4E90-9544-02B24F8E76BA}" type="pres">
      <dgm:prSet presAssocID="{42C84327-274A-4427-A8A1-B6A7DB737617}" presName="LevelTwoTextNode" presStyleLbl="node2" presStyleIdx="1" presStyleCnt="2">
        <dgm:presLayoutVars>
          <dgm:chPref val="3"/>
        </dgm:presLayoutVars>
      </dgm:prSet>
      <dgm:spPr/>
    </dgm:pt>
    <dgm:pt modelId="{6EDA7438-79FE-4C53-97B4-F344AD1D0FC7}" type="pres">
      <dgm:prSet presAssocID="{42C84327-274A-4427-A8A1-B6A7DB737617}" presName="level3hierChild" presStyleCnt="0"/>
      <dgm:spPr/>
    </dgm:pt>
    <dgm:pt modelId="{5244CF7D-177A-4355-926A-519947A0A2EC}" type="pres">
      <dgm:prSet presAssocID="{80C38F9A-6156-415C-A5CD-4E9CE57B06D5}" presName="conn2-1" presStyleLbl="parChTrans1D3" presStyleIdx="1" presStyleCnt="2"/>
      <dgm:spPr/>
    </dgm:pt>
    <dgm:pt modelId="{97BC3241-B8B2-435E-9B37-A2B3E62AF2B9}" type="pres">
      <dgm:prSet presAssocID="{80C38F9A-6156-415C-A5CD-4E9CE57B06D5}" presName="connTx" presStyleLbl="parChTrans1D3" presStyleIdx="1" presStyleCnt="2"/>
      <dgm:spPr/>
    </dgm:pt>
    <dgm:pt modelId="{592F77C1-C555-48D6-A907-6BE74101878A}" type="pres">
      <dgm:prSet presAssocID="{947B0367-70A8-4426-A5B0-3E236CB1CC58}" presName="root2" presStyleCnt="0"/>
      <dgm:spPr/>
    </dgm:pt>
    <dgm:pt modelId="{1CDEACE8-A7F3-4B0E-A232-0BF8CCAA2E93}" type="pres">
      <dgm:prSet presAssocID="{947B0367-70A8-4426-A5B0-3E236CB1CC58}" presName="LevelTwoTextNode" presStyleLbl="node3" presStyleIdx="1" presStyleCnt="2">
        <dgm:presLayoutVars>
          <dgm:chPref val="3"/>
        </dgm:presLayoutVars>
      </dgm:prSet>
      <dgm:spPr/>
    </dgm:pt>
    <dgm:pt modelId="{9D2E3F00-CF92-4282-999C-BB44CC1B4156}" type="pres">
      <dgm:prSet presAssocID="{947B0367-70A8-4426-A5B0-3E236CB1CC58}" presName="level3hierChild" presStyleCnt="0"/>
      <dgm:spPr/>
    </dgm:pt>
  </dgm:ptLst>
  <dgm:cxnLst>
    <dgm:cxn modelId="{47E2FA0B-681B-4813-874F-CB2E1860D2D5}" type="presOf" srcId="{A96928E5-6408-4148-8A66-0A8252A564E1}" destId="{F869A1E4-A586-42FF-8816-2BA6713A3BE5}" srcOrd="1" destOrd="0" presId="urn:microsoft.com/office/officeart/2005/8/layout/hierarchy2"/>
    <dgm:cxn modelId="{614B222E-D3DE-458B-9D3A-3681001B26DF}" type="presOf" srcId="{42C84327-274A-4427-A8A1-B6A7DB737617}" destId="{3B7D140A-3D5D-4E90-9544-02B24F8E76BA}" srcOrd="0" destOrd="0" presId="urn:microsoft.com/office/officeart/2005/8/layout/hierarchy2"/>
    <dgm:cxn modelId="{195E3A37-2050-46E7-BB8E-7D5657ED6D45}" type="presOf" srcId="{57BE3A53-9A56-40A5-8C25-4987603E42C6}" destId="{EE68143F-5492-492E-96D4-E1D7BC04FFD1}" srcOrd="0" destOrd="0" presId="urn:microsoft.com/office/officeart/2005/8/layout/hierarchy2"/>
    <dgm:cxn modelId="{3D95283A-5DBB-4D90-B6D6-6E24DBB49679}" type="presOf" srcId="{80C38F9A-6156-415C-A5CD-4E9CE57B06D5}" destId="{5244CF7D-177A-4355-926A-519947A0A2EC}" srcOrd="0" destOrd="0" presId="urn:microsoft.com/office/officeart/2005/8/layout/hierarchy2"/>
    <dgm:cxn modelId="{FAC6D03E-75FB-4186-B383-9950349DABC3}" type="presOf" srcId="{947B0367-70A8-4426-A5B0-3E236CB1CC58}" destId="{1CDEACE8-A7F3-4B0E-A232-0BF8CCAA2E93}" srcOrd="0" destOrd="0" presId="urn:microsoft.com/office/officeart/2005/8/layout/hierarchy2"/>
    <dgm:cxn modelId="{C4C9FB3F-DB05-483D-88D9-9054F55A0A6B}" type="presOf" srcId="{A37F175F-B36A-4CB2-8EEF-E195C381FDD0}" destId="{E26DD2E5-7A06-4588-8263-0E2A7F13C41E}" srcOrd="0" destOrd="0" presId="urn:microsoft.com/office/officeart/2005/8/layout/hierarchy2"/>
    <dgm:cxn modelId="{186F155E-84F9-4262-87E8-B96FA2810251}" srcId="{A37F175F-B36A-4CB2-8EEF-E195C381FDD0}" destId="{1BEEEAAC-936E-4594-9B79-7E8DAB6043E2}" srcOrd="0" destOrd="0" parTransId="{88569449-93F2-458F-9036-D710054092A4}" sibTransId="{100F207F-F9E4-42C4-A66D-84144A74FE12}"/>
    <dgm:cxn modelId="{F0FCB148-E397-47D6-8428-17BD3B87AEFE}" type="presOf" srcId="{1BEEEAAC-936E-4594-9B79-7E8DAB6043E2}" destId="{600FE6F0-3246-49F2-94FF-C5FF931EEE93}" srcOrd="0" destOrd="0" presId="urn:microsoft.com/office/officeart/2005/8/layout/hierarchy2"/>
    <dgm:cxn modelId="{C7FADC4A-0ED4-4D35-B3F8-C065B86F83CB}" type="presOf" srcId="{ED0ADA79-F0AA-4CD5-9958-1AF3A4C8B0E7}" destId="{F409AE18-096B-469F-9565-5C0EF7910B95}" srcOrd="1" destOrd="0" presId="urn:microsoft.com/office/officeart/2005/8/layout/hierarchy2"/>
    <dgm:cxn modelId="{ECCC8157-C11D-4BBF-8C66-EBE37A02A0E3}" srcId="{A37F175F-B36A-4CB2-8EEF-E195C381FDD0}" destId="{42C84327-274A-4427-A8A1-B6A7DB737617}" srcOrd="1" destOrd="0" parTransId="{A96928E5-6408-4148-8A66-0A8252A564E1}" sibTransId="{39D4150C-FD54-42A0-97B3-E9D43252778B}"/>
    <dgm:cxn modelId="{6F647458-DD8A-4942-82E1-9813869AF0B3}" type="presOf" srcId="{ED0ADA79-F0AA-4CD5-9958-1AF3A4C8B0E7}" destId="{B446BF69-F370-4054-AF8C-BF5B0D4FE4C2}" srcOrd="0" destOrd="0" presId="urn:microsoft.com/office/officeart/2005/8/layout/hierarchy2"/>
    <dgm:cxn modelId="{F6362CA0-7FD8-4A69-88F2-9FB35B6A6FF5}" type="presOf" srcId="{C223F433-228C-4888-AC26-FCAFF9D2DE64}" destId="{2614B9B1-0D74-48AA-8813-97FA75D6F868}" srcOrd="0" destOrd="0" presId="urn:microsoft.com/office/officeart/2005/8/layout/hierarchy2"/>
    <dgm:cxn modelId="{BBBF05AC-0475-4C26-9A93-94C5C2E5D33D}" srcId="{1BEEEAAC-936E-4594-9B79-7E8DAB6043E2}" destId="{57BE3A53-9A56-40A5-8C25-4987603E42C6}" srcOrd="0" destOrd="0" parTransId="{ED0ADA79-F0AA-4CD5-9958-1AF3A4C8B0E7}" sibTransId="{592325E0-473F-423F-BDAF-F22F4FE7190E}"/>
    <dgm:cxn modelId="{4140CCB1-35CD-4496-A2C9-EBC59025387C}" type="presOf" srcId="{88569449-93F2-458F-9036-D710054092A4}" destId="{397B8650-A3D0-43A7-A9C6-AA82BFF5417E}" srcOrd="1" destOrd="0" presId="urn:microsoft.com/office/officeart/2005/8/layout/hierarchy2"/>
    <dgm:cxn modelId="{2AFC84BD-BA98-42FD-A977-BAE1BA6893AD}" type="presOf" srcId="{88569449-93F2-458F-9036-D710054092A4}" destId="{AFB6B1EC-CB35-41E3-8511-4B214B7488FE}" srcOrd="0" destOrd="0" presId="urn:microsoft.com/office/officeart/2005/8/layout/hierarchy2"/>
    <dgm:cxn modelId="{FCF53EED-5967-48D1-AF08-D9E72D8CC7C8}" srcId="{42C84327-274A-4427-A8A1-B6A7DB737617}" destId="{947B0367-70A8-4426-A5B0-3E236CB1CC58}" srcOrd="0" destOrd="0" parTransId="{80C38F9A-6156-415C-A5CD-4E9CE57B06D5}" sibTransId="{83A979B6-AACB-49AE-8F55-17CE4A3EA8B7}"/>
    <dgm:cxn modelId="{77F974F3-08F6-4B17-9E2B-71A3A277C635}" type="presOf" srcId="{80C38F9A-6156-415C-A5CD-4E9CE57B06D5}" destId="{97BC3241-B8B2-435E-9B37-A2B3E62AF2B9}" srcOrd="1" destOrd="0" presId="urn:microsoft.com/office/officeart/2005/8/layout/hierarchy2"/>
    <dgm:cxn modelId="{B4E2CEFF-C999-4166-880A-B45614BC22F5}" srcId="{C223F433-228C-4888-AC26-FCAFF9D2DE64}" destId="{A37F175F-B36A-4CB2-8EEF-E195C381FDD0}" srcOrd="0" destOrd="0" parTransId="{97B0AB77-5969-42C7-8CAE-6EB72F9B1BB5}" sibTransId="{5596BC47-8462-4EAC-BDAA-FB1D0DB5C876}"/>
    <dgm:cxn modelId="{8CFFFEFF-855E-48BE-9AF1-E706385FD2E9}" type="presOf" srcId="{A96928E5-6408-4148-8A66-0A8252A564E1}" destId="{0841C99C-ECA5-474D-AC1D-6EAE39A0D226}" srcOrd="0" destOrd="0" presId="urn:microsoft.com/office/officeart/2005/8/layout/hierarchy2"/>
    <dgm:cxn modelId="{290FDFED-645A-4CA0-823E-3DC7E2217B06}" type="presParOf" srcId="{2614B9B1-0D74-48AA-8813-97FA75D6F868}" destId="{EEE4B3CF-E1EA-4285-86CE-F64BB1E1D49E}" srcOrd="0" destOrd="0" presId="urn:microsoft.com/office/officeart/2005/8/layout/hierarchy2"/>
    <dgm:cxn modelId="{F321A71A-E31C-4684-AD1E-F42C28EC89A3}" type="presParOf" srcId="{EEE4B3CF-E1EA-4285-86CE-F64BB1E1D49E}" destId="{E26DD2E5-7A06-4588-8263-0E2A7F13C41E}" srcOrd="0" destOrd="0" presId="urn:microsoft.com/office/officeart/2005/8/layout/hierarchy2"/>
    <dgm:cxn modelId="{21BB7522-271E-453B-8A73-D93681188828}" type="presParOf" srcId="{EEE4B3CF-E1EA-4285-86CE-F64BB1E1D49E}" destId="{3E471CD1-68DE-4D67-A50C-180CF2FEAD0C}" srcOrd="1" destOrd="0" presId="urn:microsoft.com/office/officeart/2005/8/layout/hierarchy2"/>
    <dgm:cxn modelId="{DADBC0FA-A3EE-4E4B-8B12-79CCE3544AA7}" type="presParOf" srcId="{3E471CD1-68DE-4D67-A50C-180CF2FEAD0C}" destId="{AFB6B1EC-CB35-41E3-8511-4B214B7488FE}" srcOrd="0" destOrd="0" presId="urn:microsoft.com/office/officeart/2005/8/layout/hierarchy2"/>
    <dgm:cxn modelId="{30D1FA38-7675-40D5-8D47-746517AF29F5}" type="presParOf" srcId="{AFB6B1EC-CB35-41E3-8511-4B214B7488FE}" destId="{397B8650-A3D0-43A7-A9C6-AA82BFF5417E}" srcOrd="0" destOrd="0" presId="urn:microsoft.com/office/officeart/2005/8/layout/hierarchy2"/>
    <dgm:cxn modelId="{AFF924B2-AF77-494D-926E-178A05FA9AEB}" type="presParOf" srcId="{3E471CD1-68DE-4D67-A50C-180CF2FEAD0C}" destId="{63DE6193-4D5D-4F0D-A56C-6504F55A1C90}" srcOrd="1" destOrd="0" presId="urn:microsoft.com/office/officeart/2005/8/layout/hierarchy2"/>
    <dgm:cxn modelId="{CB08997E-4E66-4114-BA74-439E40F58952}" type="presParOf" srcId="{63DE6193-4D5D-4F0D-A56C-6504F55A1C90}" destId="{600FE6F0-3246-49F2-94FF-C5FF931EEE93}" srcOrd="0" destOrd="0" presId="urn:microsoft.com/office/officeart/2005/8/layout/hierarchy2"/>
    <dgm:cxn modelId="{196C52B5-482F-4FED-A06C-E90EE6CE8516}" type="presParOf" srcId="{63DE6193-4D5D-4F0D-A56C-6504F55A1C90}" destId="{FFD549FA-BE9A-44C1-920D-D7E9AEE025CF}" srcOrd="1" destOrd="0" presId="urn:microsoft.com/office/officeart/2005/8/layout/hierarchy2"/>
    <dgm:cxn modelId="{CBE7222A-3B83-4A8C-8F42-6259FB5DADA5}" type="presParOf" srcId="{FFD549FA-BE9A-44C1-920D-D7E9AEE025CF}" destId="{B446BF69-F370-4054-AF8C-BF5B0D4FE4C2}" srcOrd="0" destOrd="0" presId="urn:microsoft.com/office/officeart/2005/8/layout/hierarchy2"/>
    <dgm:cxn modelId="{32627D3F-1CA2-4272-8F42-1EC618E5FD79}" type="presParOf" srcId="{B446BF69-F370-4054-AF8C-BF5B0D4FE4C2}" destId="{F409AE18-096B-469F-9565-5C0EF7910B95}" srcOrd="0" destOrd="0" presId="urn:microsoft.com/office/officeart/2005/8/layout/hierarchy2"/>
    <dgm:cxn modelId="{37922C5B-80CB-47A9-88F4-415DB8036499}" type="presParOf" srcId="{FFD549FA-BE9A-44C1-920D-D7E9AEE025CF}" destId="{F292AAEA-C3C3-45A3-8AF0-F4F23C38863B}" srcOrd="1" destOrd="0" presId="urn:microsoft.com/office/officeart/2005/8/layout/hierarchy2"/>
    <dgm:cxn modelId="{6EF28430-338F-4BAB-8156-92AF5A233EFA}" type="presParOf" srcId="{F292AAEA-C3C3-45A3-8AF0-F4F23C38863B}" destId="{EE68143F-5492-492E-96D4-E1D7BC04FFD1}" srcOrd="0" destOrd="0" presId="urn:microsoft.com/office/officeart/2005/8/layout/hierarchy2"/>
    <dgm:cxn modelId="{A0A8AFEB-A82D-46BD-B155-ABA97946D6C4}" type="presParOf" srcId="{F292AAEA-C3C3-45A3-8AF0-F4F23C38863B}" destId="{35810A2D-799A-4AE4-8CAC-3BC0A0F449EA}" srcOrd="1" destOrd="0" presId="urn:microsoft.com/office/officeart/2005/8/layout/hierarchy2"/>
    <dgm:cxn modelId="{27EC6984-5FE4-444B-AAD6-3D9A589E6C53}" type="presParOf" srcId="{3E471CD1-68DE-4D67-A50C-180CF2FEAD0C}" destId="{0841C99C-ECA5-474D-AC1D-6EAE39A0D226}" srcOrd="2" destOrd="0" presId="urn:microsoft.com/office/officeart/2005/8/layout/hierarchy2"/>
    <dgm:cxn modelId="{C1B5D823-1DE6-4644-896A-84716DA5E872}" type="presParOf" srcId="{0841C99C-ECA5-474D-AC1D-6EAE39A0D226}" destId="{F869A1E4-A586-42FF-8816-2BA6713A3BE5}" srcOrd="0" destOrd="0" presId="urn:microsoft.com/office/officeart/2005/8/layout/hierarchy2"/>
    <dgm:cxn modelId="{9E44287C-E86D-4D9E-936B-E27238CEEF0C}" type="presParOf" srcId="{3E471CD1-68DE-4D67-A50C-180CF2FEAD0C}" destId="{6211A8DA-83AF-4E96-BBFA-BDE75EA9C943}" srcOrd="3" destOrd="0" presId="urn:microsoft.com/office/officeart/2005/8/layout/hierarchy2"/>
    <dgm:cxn modelId="{FCB5FAAF-75AB-4A82-BE39-92E55B81ADE2}" type="presParOf" srcId="{6211A8DA-83AF-4E96-BBFA-BDE75EA9C943}" destId="{3B7D140A-3D5D-4E90-9544-02B24F8E76BA}" srcOrd="0" destOrd="0" presId="urn:microsoft.com/office/officeart/2005/8/layout/hierarchy2"/>
    <dgm:cxn modelId="{45A09A21-9F61-4DF6-BBBD-B2E3A3114362}" type="presParOf" srcId="{6211A8DA-83AF-4E96-BBFA-BDE75EA9C943}" destId="{6EDA7438-79FE-4C53-97B4-F344AD1D0FC7}" srcOrd="1" destOrd="0" presId="urn:microsoft.com/office/officeart/2005/8/layout/hierarchy2"/>
    <dgm:cxn modelId="{31E77F06-237F-439E-9699-66E373EA88EA}" type="presParOf" srcId="{6EDA7438-79FE-4C53-97B4-F344AD1D0FC7}" destId="{5244CF7D-177A-4355-926A-519947A0A2EC}" srcOrd="0" destOrd="0" presId="urn:microsoft.com/office/officeart/2005/8/layout/hierarchy2"/>
    <dgm:cxn modelId="{0E171B6A-7A93-4448-BE60-D88A033A7C7A}" type="presParOf" srcId="{5244CF7D-177A-4355-926A-519947A0A2EC}" destId="{97BC3241-B8B2-435E-9B37-A2B3E62AF2B9}" srcOrd="0" destOrd="0" presId="urn:microsoft.com/office/officeart/2005/8/layout/hierarchy2"/>
    <dgm:cxn modelId="{E870D8F7-FCAE-4A8C-89C9-A5333D16AF1D}" type="presParOf" srcId="{6EDA7438-79FE-4C53-97B4-F344AD1D0FC7}" destId="{592F77C1-C555-48D6-A907-6BE74101878A}" srcOrd="1" destOrd="0" presId="urn:microsoft.com/office/officeart/2005/8/layout/hierarchy2"/>
    <dgm:cxn modelId="{1CA16624-CFE6-4F31-9FF0-B784088C9698}" type="presParOf" srcId="{592F77C1-C555-48D6-A907-6BE74101878A}" destId="{1CDEACE8-A7F3-4B0E-A232-0BF8CCAA2E93}" srcOrd="0" destOrd="0" presId="urn:microsoft.com/office/officeart/2005/8/layout/hierarchy2"/>
    <dgm:cxn modelId="{9DC54018-43DC-4083-BAF6-83EEB0933A3B}" type="presParOf" srcId="{592F77C1-C555-48D6-A907-6BE74101878A}" destId="{9D2E3F00-CF92-4282-999C-BB44CC1B415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1F9D5EE6-A660-4659-848F-07AC5B9040A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CCF7A095-8B24-4DB5-97F5-FB0974CFD614}">
      <dgm:prSet phldrT="[Testo]" phldr="0"/>
      <dgm:spPr/>
      <dgm:t>
        <a:bodyPr/>
        <a:lstStyle/>
        <a:p>
          <a:r>
            <a:rPr lang="it-IT" dirty="0"/>
            <a:t>Contribuente ha esercitato l’opzione per il CPB entro il 30 settembre 2025</a:t>
          </a:r>
        </a:p>
      </dgm:t>
    </dgm:pt>
    <dgm:pt modelId="{9530E115-F4E7-4734-A6DB-2394DD369977}" type="parTrans" cxnId="{34BC5707-A922-4E21-847D-F8DF7A85FD27}">
      <dgm:prSet/>
      <dgm:spPr/>
      <dgm:t>
        <a:bodyPr/>
        <a:lstStyle/>
        <a:p>
          <a:endParaRPr lang="it-IT"/>
        </a:p>
      </dgm:t>
    </dgm:pt>
    <dgm:pt modelId="{1CD14C95-C26A-4B9D-A6E4-0670481D7820}" type="sibTrans" cxnId="{34BC5707-A922-4E21-847D-F8DF7A85FD27}">
      <dgm:prSet/>
      <dgm:spPr/>
      <dgm:t>
        <a:bodyPr/>
        <a:lstStyle/>
        <a:p>
          <a:endParaRPr lang="it-IT"/>
        </a:p>
      </dgm:t>
    </dgm:pt>
    <dgm:pt modelId="{B77CA7AB-E420-4DD2-B681-88D676E3B92B}">
      <dgm:prSet phldrT="[Testo]" phldr="0"/>
      <dgm:spPr/>
      <dgm:t>
        <a:bodyPr/>
        <a:lstStyle/>
        <a:p>
          <a:r>
            <a:rPr lang="it-IT" dirty="0"/>
            <a:t>Modello Redditi 2026: (Periodo d’imposta 2025): si può beneficiare del CPB ?</a:t>
          </a:r>
        </a:p>
      </dgm:t>
    </dgm:pt>
    <dgm:pt modelId="{BF101780-F48A-4C88-BBB2-514E26949514}" type="parTrans" cxnId="{0BE3CD17-B8F7-4143-A8AF-0EF6E4649DB1}">
      <dgm:prSet/>
      <dgm:spPr/>
      <dgm:t>
        <a:bodyPr/>
        <a:lstStyle/>
        <a:p>
          <a:endParaRPr lang="it-IT"/>
        </a:p>
      </dgm:t>
    </dgm:pt>
    <dgm:pt modelId="{C8F7DAB3-F5A7-47E3-A378-CBDE521FE9AD}" type="sibTrans" cxnId="{0BE3CD17-B8F7-4143-A8AF-0EF6E4649DB1}">
      <dgm:prSet/>
      <dgm:spPr/>
      <dgm:t>
        <a:bodyPr/>
        <a:lstStyle/>
        <a:p>
          <a:endParaRPr lang="it-IT"/>
        </a:p>
      </dgm:t>
    </dgm:pt>
    <dgm:pt modelId="{D25550FB-1083-4FF8-BB65-74794E342549}">
      <dgm:prSet phldrT="[Testo]" phldr="0"/>
      <dgm:spPr/>
      <dgm:t>
        <a:bodyPr/>
        <a:lstStyle/>
        <a:p>
          <a:r>
            <a:rPr lang="it-IT" dirty="0"/>
            <a:t>Si è tenuto conto delle nuove cause di esclusione di cui al D.L.gs n. 81/2025 ?</a:t>
          </a:r>
        </a:p>
      </dgm:t>
    </dgm:pt>
    <dgm:pt modelId="{CEE4DCC0-99C1-4F92-A8B8-84BAE929CAB8}" type="parTrans" cxnId="{C2217891-A212-4511-BC1D-542532C625FC}">
      <dgm:prSet/>
      <dgm:spPr/>
      <dgm:t>
        <a:bodyPr/>
        <a:lstStyle/>
        <a:p>
          <a:endParaRPr lang="it-IT"/>
        </a:p>
      </dgm:t>
    </dgm:pt>
    <dgm:pt modelId="{612E9908-D4AC-4272-BE52-CC1C910FE79B}" type="sibTrans" cxnId="{C2217891-A212-4511-BC1D-542532C625FC}">
      <dgm:prSet/>
      <dgm:spPr/>
      <dgm:t>
        <a:bodyPr/>
        <a:lstStyle/>
        <a:p>
          <a:endParaRPr lang="it-IT"/>
        </a:p>
      </dgm:t>
    </dgm:pt>
    <dgm:pt modelId="{56178BEF-901F-4748-BA3A-DC12B52AEAD4}" type="pres">
      <dgm:prSet presAssocID="{1F9D5EE6-A660-4659-848F-07AC5B9040A7}" presName="CompostProcess" presStyleCnt="0">
        <dgm:presLayoutVars>
          <dgm:dir/>
          <dgm:resizeHandles val="exact"/>
        </dgm:presLayoutVars>
      </dgm:prSet>
      <dgm:spPr/>
    </dgm:pt>
    <dgm:pt modelId="{D7EA42C1-AFEF-4571-A240-F5F0B00893DC}" type="pres">
      <dgm:prSet presAssocID="{1F9D5EE6-A660-4659-848F-07AC5B9040A7}" presName="arrow" presStyleLbl="bgShp" presStyleIdx="0" presStyleCnt="1"/>
      <dgm:spPr/>
    </dgm:pt>
    <dgm:pt modelId="{66892268-392E-4D86-A903-AB5FD799938C}" type="pres">
      <dgm:prSet presAssocID="{1F9D5EE6-A660-4659-848F-07AC5B9040A7}" presName="linearProcess" presStyleCnt="0"/>
      <dgm:spPr/>
    </dgm:pt>
    <dgm:pt modelId="{2C0B0D7F-4B91-45BB-AD3C-20B0FF649A24}" type="pres">
      <dgm:prSet presAssocID="{CCF7A095-8B24-4DB5-97F5-FB0974CFD614}" presName="textNode" presStyleLbl="node1" presStyleIdx="0" presStyleCnt="3">
        <dgm:presLayoutVars>
          <dgm:bulletEnabled val="1"/>
        </dgm:presLayoutVars>
      </dgm:prSet>
      <dgm:spPr/>
    </dgm:pt>
    <dgm:pt modelId="{2800D6A4-A46C-4DE8-A728-5B5F9847204A}" type="pres">
      <dgm:prSet presAssocID="{1CD14C95-C26A-4B9D-A6E4-0670481D7820}" presName="sibTrans" presStyleCnt="0"/>
      <dgm:spPr/>
    </dgm:pt>
    <dgm:pt modelId="{FEEEDDA7-A4C4-47FC-8335-53666E3B8732}" type="pres">
      <dgm:prSet presAssocID="{B77CA7AB-E420-4DD2-B681-88D676E3B92B}" presName="textNode" presStyleLbl="node1" presStyleIdx="1" presStyleCnt="3">
        <dgm:presLayoutVars>
          <dgm:bulletEnabled val="1"/>
        </dgm:presLayoutVars>
      </dgm:prSet>
      <dgm:spPr/>
    </dgm:pt>
    <dgm:pt modelId="{8CCBBB4E-CE26-435A-A36D-795DEBF37FD0}" type="pres">
      <dgm:prSet presAssocID="{C8F7DAB3-F5A7-47E3-A378-CBDE521FE9AD}" presName="sibTrans" presStyleCnt="0"/>
      <dgm:spPr/>
    </dgm:pt>
    <dgm:pt modelId="{DC86DA91-2966-4669-BF84-F41264C30CD5}" type="pres">
      <dgm:prSet presAssocID="{D25550FB-1083-4FF8-BB65-74794E342549}" presName="textNode" presStyleLbl="node1" presStyleIdx="2" presStyleCnt="3">
        <dgm:presLayoutVars>
          <dgm:bulletEnabled val="1"/>
        </dgm:presLayoutVars>
      </dgm:prSet>
      <dgm:spPr/>
    </dgm:pt>
  </dgm:ptLst>
  <dgm:cxnLst>
    <dgm:cxn modelId="{34BC5707-A922-4E21-847D-F8DF7A85FD27}" srcId="{1F9D5EE6-A660-4659-848F-07AC5B9040A7}" destId="{CCF7A095-8B24-4DB5-97F5-FB0974CFD614}" srcOrd="0" destOrd="0" parTransId="{9530E115-F4E7-4734-A6DB-2394DD369977}" sibTransId="{1CD14C95-C26A-4B9D-A6E4-0670481D7820}"/>
    <dgm:cxn modelId="{0BE3CD17-B8F7-4143-A8AF-0EF6E4649DB1}" srcId="{1F9D5EE6-A660-4659-848F-07AC5B9040A7}" destId="{B77CA7AB-E420-4DD2-B681-88D676E3B92B}" srcOrd="1" destOrd="0" parTransId="{BF101780-F48A-4C88-BBB2-514E26949514}" sibTransId="{C8F7DAB3-F5A7-47E3-A378-CBDE521FE9AD}"/>
    <dgm:cxn modelId="{D923DB32-844E-407F-B03C-22FEDD7BAC4D}" type="presOf" srcId="{D25550FB-1083-4FF8-BB65-74794E342549}" destId="{DC86DA91-2966-4669-BF84-F41264C30CD5}" srcOrd="0" destOrd="0" presId="urn:microsoft.com/office/officeart/2005/8/layout/hProcess9"/>
    <dgm:cxn modelId="{A8DACA63-025E-420F-AEE2-A38D84B79BEA}" type="presOf" srcId="{1F9D5EE6-A660-4659-848F-07AC5B9040A7}" destId="{56178BEF-901F-4748-BA3A-DC12B52AEAD4}" srcOrd="0" destOrd="0" presId="urn:microsoft.com/office/officeart/2005/8/layout/hProcess9"/>
    <dgm:cxn modelId="{44470D58-D0C2-47C1-9A81-1CCD274DC48A}" type="presOf" srcId="{B77CA7AB-E420-4DD2-B681-88D676E3B92B}" destId="{FEEEDDA7-A4C4-47FC-8335-53666E3B8732}" srcOrd="0" destOrd="0" presId="urn:microsoft.com/office/officeart/2005/8/layout/hProcess9"/>
    <dgm:cxn modelId="{C2217891-A212-4511-BC1D-542532C625FC}" srcId="{1F9D5EE6-A660-4659-848F-07AC5B9040A7}" destId="{D25550FB-1083-4FF8-BB65-74794E342549}" srcOrd="2" destOrd="0" parTransId="{CEE4DCC0-99C1-4F92-A8B8-84BAE929CAB8}" sibTransId="{612E9908-D4AC-4272-BE52-CC1C910FE79B}"/>
    <dgm:cxn modelId="{5902E8A1-439C-4330-AB97-8F813E3D3F70}" type="presOf" srcId="{CCF7A095-8B24-4DB5-97F5-FB0974CFD614}" destId="{2C0B0D7F-4B91-45BB-AD3C-20B0FF649A24}" srcOrd="0" destOrd="0" presId="urn:microsoft.com/office/officeart/2005/8/layout/hProcess9"/>
    <dgm:cxn modelId="{6E4DF4B4-2BC3-47AB-A29F-B5DB22A9CDA1}" type="presParOf" srcId="{56178BEF-901F-4748-BA3A-DC12B52AEAD4}" destId="{D7EA42C1-AFEF-4571-A240-F5F0B00893DC}" srcOrd="0" destOrd="0" presId="urn:microsoft.com/office/officeart/2005/8/layout/hProcess9"/>
    <dgm:cxn modelId="{7601EC1C-CACF-40BB-9B39-5C8708426A90}" type="presParOf" srcId="{56178BEF-901F-4748-BA3A-DC12B52AEAD4}" destId="{66892268-392E-4D86-A903-AB5FD799938C}" srcOrd="1" destOrd="0" presId="urn:microsoft.com/office/officeart/2005/8/layout/hProcess9"/>
    <dgm:cxn modelId="{BB7B903A-BD8D-4DF7-8A36-3B8669C7BE52}" type="presParOf" srcId="{66892268-392E-4D86-A903-AB5FD799938C}" destId="{2C0B0D7F-4B91-45BB-AD3C-20B0FF649A24}" srcOrd="0" destOrd="0" presId="urn:microsoft.com/office/officeart/2005/8/layout/hProcess9"/>
    <dgm:cxn modelId="{4A6AD26A-C18A-4AF6-9177-1B4028D2893D}" type="presParOf" srcId="{66892268-392E-4D86-A903-AB5FD799938C}" destId="{2800D6A4-A46C-4DE8-A728-5B5F9847204A}" srcOrd="1" destOrd="0" presId="urn:microsoft.com/office/officeart/2005/8/layout/hProcess9"/>
    <dgm:cxn modelId="{379C72F2-A3BD-4298-A6C0-E25AF04FF1EC}" type="presParOf" srcId="{66892268-392E-4D86-A903-AB5FD799938C}" destId="{FEEEDDA7-A4C4-47FC-8335-53666E3B8732}" srcOrd="2" destOrd="0" presId="urn:microsoft.com/office/officeart/2005/8/layout/hProcess9"/>
    <dgm:cxn modelId="{024517E4-BC2F-461B-AD47-6152E0907D59}" type="presParOf" srcId="{66892268-392E-4D86-A903-AB5FD799938C}" destId="{8CCBBB4E-CE26-435A-A36D-795DEBF37FD0}" srcOrd="3" destOrd="0" presId="urn:microsoft.com/office/officeart/2005/8/layout/hProcess9"/>
    <dgm:cxn modelId="{645E76B1-1B1B-4448-837B-B2E383A9A2C3}" type="presParOf" srcId="{66892268-392E-4D86-A903-AB5FD799938C}" destId="{DC86DA91-2966-4669-BF84-F41264C30CD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30912304-07FB-42FF-B646-D3114EC0F59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it-IT"/>
        </a:p>
      </dgm:t>
    </dgm:pt>
    <dgm:pt modelId="{535D3569-F344-41E8-AAA8-B520E275C1A9}">
      <dgm:prSet phldrT="[Testo]" phldr="0"/>
      <dgm:spPr/>
      <dgm:t>
        <a:bodyPr/>
        <a:lstStyle/>
        <a:p>
          <a:r>
            <a:rPr lang="it-IT" dirty="0"/>
            <a:t>Le due nuove cause di esclusione riguardano</a:t>
          </a:r>
        </a:p>
      </dgm:t>
    </dgm:pt>
    <dgm:pt modelId="{5E13C5DC-D797-4421-9632-653C4F39EB47}" type="parTrans" cxnId="{E80C8734-7779-4919-B0FC-12F3E1D8F62F}">
      <dgm:prSet/>
      <dgm:spPr/>
      <dgm:t>
        <a:bodyPr/>
        <a:lstStyle/>
        <a:p>
          <a:endParaRPr lang="it-IT"/>
        </a:p>
      </dgm:t>
    </dgm:pt>
    <dgm:pt modelId="{D6B6BC14-FECF-486E-99FE-4421F475D82F}" type="sibTrans" cxnId="{E80C8734-7779-4919-B0FC-12F3E1D8F62F}">
      <dgm:prSet/>
      <dgm:spPr/>
      <dgm:t>
        <a:bodyPr/>
        <a:lstStyle/>
        <a:p>
          <a:endParaRPr lang="it-IT"/>
        </a:p>
      </dgm:t>
    </dgm:pt>
    <dgm:pt modelId="{F6F1AB21-568E-47BE-9FFA-24F57C6DCB2E}">
      <dgm:prSet phldrT="[Testo]" phldr="0"/>
      <dgm:spPr/>
      <dgm:t>
        <a:bodyPr/>
        <a:lstStyle/>
        <a:p>
          <a:r>
            <a:rPr lang="it-IT" dirty="0"/>
            <a:t>I professionisti che esercitano l’attività in forma individuale</a:t>
          </a:r>
        </a:p>
      </dgm:t>
    </dgm:pt>
    <dgm:pt modelId="{D020FB0C-C979-4204-AEBB-DD8349FEF85C}" type="parTrans" cxnId="{4B7DEE2B-0A55-4227-A1FC-DAABAE441790}">
      <dgm:prSet/>
      <dgm:spPr/>
      <dgm:t>
        <a:bodyPr/>
        <a:lstStyle/>
        <a:p>
          <a:endParaRPr lang="it-IT"/>
        </a:p>
      </dgm:t>
    </dgm:pt>
    <dgm:pt modelId="{66B2C387-53A5-44B5-843A-C006E3F719B6}" type="sibTrans" cxnId="{4B7DEE2B-0A55-4227-A1FC-DAABAE441790}">
      <dgm:prSet/>
      <dgm:spPr/>
      <dgm:t>
        <a:bodyPr/>
        <a:lstStyle/>
        <a:p>
          <a:endParaRPr lang="it-IT"/>
        </a:p>
      </dgm:t>
    </dgm:pt>
    <dgm:pt modelId="{156499CC-EB08-480E-985E-83A61D4FE2D8}">
      <dgm:prSet phldrT="[Testo]" phldr="0"/>
      <dgm:spPr/>
      <dgm:t>
        <a:bodyPr/>
        <a:lstStyle/>
        <a:p>
          <a:r>
            <a:rPr lang="it-IT" dirty="0"/>
            <a:t>Che allo stesso tempo partecipano ad un’associazione di professionisti o a una STP</a:t>
          </a:r>
        </a:p>
      </dgm:t>
    </dgm:pt>
    <dgm:pt modelId="{B32D5721-5EC2-41E6-B826-93E878C641B4}" type="parTrans" cxnId="{979BB0F7-7272-4420-976A-01DA9B7D3D18}">
      <dgm:prSet/>
      <dgm:spPr/>
      <dgm:t>
        <a:bodyPr/>
        <a:lstStyle/>
        <a:p>
          <a:endParaRPr lang="it-IT"/>
        </a:p>
      </dgm:t>
    </dgm:pt>
    <dgm:pt modelId="{179D383F-A51B-4368-9D82-4CBEA70025BA}" type="sibTrans" cxnId="{979BB0F7-7272-4420-976A-01DA9B7D3D18}">
      <dgm:prSet/>
      <dgm:spPr/>
      <dgm:t>
        <a:bodyPr/>
        <a:lstStyle/>
        <a:p>
          <a:endParaRPr lang="it-IT"/>
        </a:p>
      </dgm:t>
    </dgm:pt>
    <dgm:pt modelId="{8E943DCE-9D7E-4F61-A72B-BB7B50A8394A}" type="pres">
      <dgm:prSet presAssocID="{30912304-07FB-42FF-B646-D3114EC0F594}" presName="Name0" presStyleCnt="0">
        <dgm:presLayoutVars>
          <dgm:dir/>
          <dgm:animLvl val="lvl"/>
          <dgm:resizeHandles val="exact"/>
        </dgm:presLayoutVars>
      </dgm:prSet>
      <dgm:spPr/>
    </dgm:pt>
    <dgm:pt modelId="{167DC2BE-1878-4305-8845-3B980F6AAEF1}" type="pres">
      <dgm:prSet presAssocID="{535D3569-F344-41E8-AAA8-B520E275C1A9}" presName="parTxOnly" presStyleLbl="node1" presStyleIdx="0" presStyleCnt="3">
        <dgm:presLayoutVars>
          <dgm:chMax val="0"/>
          <dgm:chPref val="0"/>
          <dgm:bulletEnabled val="1"/>
        </dgm:presLayoutVars>
      </dgm:prSet>
      <dgm:spPr/>
    </dgm:pt>
    <dgm:pt modelId="{93D85C81-12BC-469C-AB13-120920AEC306}" type="pres">
      <dgm:prSet presAssocID="{D6B6BC14-FECF-486E-99FE-4421F475D82F}" presName="parTxOnlySpace" presStyleCnt="0"/>
      <dgm:spPr/>
    </dgm:pt>
    <dgm:pt modelId="{10E7A090-C5F5-49FC-9660-EABB777A773A}" type="pres">
      <dgm:prSet presAssocID="{F6F1AB21-568E-47BE-9FFA-24F57C6DCB2E}" presName="parTxOnly" presStyleLbl="node1" presStyleIdx="1" presStyleCnt="3">
        <dgm:presLayoutVars>
          <dgm:chMax val="0"/>
          <dgm:chPref val="0"/>
          <dgm:bulletEnabled val="1"/>
        </dgm:presLayoutVars>
      </dgm:prSet>
      <dgm:spPr/>
    </dgm:pt>
    <dgm:pt modelId="{47000852-AEE8-4D2F-86EA-C7AD7CA178B1}" type="pres">
      <dgm:prSet presAssocID="{66B2C387-53A5-44B5-843A-C006E3F719B6}" presName="parTxOnlySpace" presStyleCnt="0"/>
      <dgm:spPr/>
    </dgm:pt>
    <dgm:pt modelId="{CA477EEE-EC44-417D-B650-7AEABF28312C}" type="pres">
      <dgm:prSet presAssocID="{156499CC-EB08-480E-985E-83A61D4FE2D8}" presName="parTxOnly" presStyleLbl="node1" presStyleIdx="2" presStyleCnt="3">
        <dgm:presLayoutVars>
          <dgm:chMax val="0"/>
          <dgm:chPref val="0"/>
          <dgm:bulletEnabled val="1"/>
        </dgm:presLayoutVars>
      </dgm:prSet>
      <dgm:spPr/>
    </dgm:pt>
  </dgm:ptLst>
  <dgm:cxnLst>
    <dgm:cxn modelId="{4B7DEE2B-0A55-4227-A1FC-DAABAE441790}" srcId="{30912304-07FB-42FF-B646-D3114EC0F594}" destId="{F6F1AB21-568E-47BE-9FFA-24F57C6DCB2E}" srcOrd="1" destOrd="0" parTransId="{D020FB0C-C979-4204-AEBB-DD8349FEF85C}" sibTransId="{66B2C387-53A5-44B5-843A-C006E3F719B6}"/>
    <dgm:cxn modelId="{E80C8734-7779-4919-B0FC-12F3E1D8F62F}" srcId="{30912304-07FB-42FF-B646-D3114EC0F594}" destId="{535D3569-F344-41E8-AAA8-B520E275C1A9}" srcOrd="0" destOrd="0" parTransId="{5E13C5DC-D797-4421-9632-653C4F39EB47}" sibTransId="{D6B6BC14-FECF-486E-99FE-4421F475D82F}"/>
    <dgm:cxn modelId="{A5CC9C5C-35F5-4750-9EE0-98106B8D5E43}" type="presOf" srcId="{156499CC-EB08-480E-985E-83A61D4FE2D8}" destId="{CA477EEE-EC44-417D-B650-7AEABF28312C}" srcOrd="0" destOrd="0" presId="urn:microsoft.com/office/officeart/2005/8/layout/chevron1"/>
    <dgm:cxn modelId="{FEEAF276-E0C2-4D95-95D3-1BCD1FE4B81F}" type="presOf" srcId="{30912304-07FB-42FF-B646-D3114EC0F594}" destId="{8E943DCE-9D7E-4F61-A72B-BB7B50A8394A}" srcOrd="0" destOrd="0" presId="urn:microsoft.com/office/officeart/2005/8/layout/chevron1"/>
    <dgm:cxn modelId="{E11E348C-B6D4-44D7-B80E-3D8881BFDE13}" type="presOf" srcId="{535D3569-F344-41E8-AAA8-B520E275C1A9}" destId="{167DC2BE-1878-4305-8845-3B980F6AAEF1}" srcOrd="0" destOrd="0" presId="urn:microsoft.com/office/officeart/2005/8/layout/chevron1"/>
    <dgm:cxn modelId="{F2C611D0-C5E8-41FE-B8DF-5A6E73526E0F}" type="presOf" srcId="{F6F1AB21-568E-47BE-9FFA-24F57C6DCB2E}" destId="{10E7A090-C5F5-49FC-9660-EABB777A773A}" srcOrd="0" destOrd="0" presId="urn:microsoft.com/office/officeart/2005/8/layout/chevron1"/>
    <dgm:cxn modelId="{979BB0F7-7272-4420-976A-01DA9B7D3D18}" srcId="{30912304-07FB-42FF-B646-D3114EC0F594}" destId="{156499CC-EB08-480E-985E-83A61D4FE2D8}" srcOrd="2" destOrd="0" parTransId="{B32D5721-5EC2-41E6-B826-93E878C641B4}" sibTransId="{179D383F-A51B-4368-9D82-4CBEA70025BA}"/>
    <dgm:cxn modelId="{7ADE59A4-3A1A-4CA5-A845-C1DBAA32D105}" type="presParOf" srcId="{8E943DCE-9D7E-4F61-A72B-BB7B50A8394A}" destId="{167DC2BE-1878-4305-8845-3B980F6AAEF1}" srcOrd="0" destOrd="0" presId="urn:microsoft.com/office/officeart/2005/8/layout/chevron1"/>
    <dgm:cxn modelId="{A79BEEC8-349D-4586-889A-74D6D6B11AAA}" type="presParOf" srcId="{8E943DCE-9D7E-4F61-A72B-BB7B50A8394A}" destId="{93D85C81-12BC-469C-AB13-120920AEC306}" srcOrd="1" destOrd="0" presId="urn:microsoft.com/office/officeart/2005/8/layout/chevron1"/>
    <dgm:cxn modelId="{D67733B1-F384-4553-88D9-ED63A0D6C0FD}" type="presParOf" srcId="{8E943DCE-9D7E-4F61-A72B-BB7B50A8394A}" destId="{10E7A090-C5F5-49FC-9660-EABB777A773A}" srcOrd="2" destOrd="0" presId="urn:microsoft.com/office/officeart/2005/8/layout/chevron1"/>
    <dgm:cxn modelId="{D85254F2-94C4-4B4A-87FD-069E8F125ADB}" type="presParOf" srcId="{8E943DCE-9D7E-4F61-A72B-BB7B50A8394A}" destId="{47000852-AEE8-4D2F-86EA-C7AD7CA178B1}" srcOrd="3" destOrd="0" presId="urn:microsoft.com/office/officeart/2005/8/layout/chevron1"/>
    <dgm:cxn modelId="{D5D9B5EE-DDDD-4124-9D9B-6E800342DAB4}" type="presParOf" srcId="{8E943DCE-9D7E-4F61-A72B-BB7B50A8394A}" destId="{CA477EEE-EC44-417D-B650-7AEABF28312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9177FCF1-86ED-4093-A12D-E9FE055E8BA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421D8C06-F64B-4A18-AE37-8E632DEBD432}">
      <dgm:prSet phldrT="[Testo]" phldr="0"/>
      <dgm:spPr/>
      <dgm:t>
        <a:bodyPr/>
        <a:lstStyle/>
        <a:p>
          <a:r>
            <a:rPr lang="it-IT" dirty="0"/>
            <a:t>Il professionista (che esercita anche individualmente) può aderire al CPB</a:t>
          </a:r>
        </a:p>
      </dgm:t>
    </dgm:pt>
    <dgm:pt modelId="{8B21FDF8-4D06-4C4D-9735-F5FB5D49812D}" type="parTrans" cxnId="{411666EC-6D7E-4146-9C15-45FDA8471ED2}">
      <dgm:prSet/>
      <dgm:spPr/>
      <dgm:t>
        <a:bodyPr/>
        <a:lstStyle/>
        <a:p>
          <a:endParaRPr lang="it-IT"/>
        </a:p>
      </dgm:t>
    </dgm:pt>
    <dgm:pt modelId="{2E1208AC-1143-4E91-9DDF-D6A6C8D262CC}" type="sibTrans" cxnId="{411666EC-6D7E-4146-9C15-45FDA8471ED2}">
      <dgm:prSet/>
      <dgm:spPr/>
      <dgm:t>
        <a:bodyPr/>
        <a:lstStyle/>
        <a:p>
          <a:endParaRPr lang="it-IT"/>
        </a:p>
      </dgm:t>
    </dgm:pt>
    <dgm:pt modelId="{9D87B14A-ADA9-4326-B9A0-626E43579DCC}">
      <dgm:prSet phldrT="[Testo]" phldr="0"/>
      <dgm:spPr/>
      <dgm:t>
        <a:bodyPr/>
        <a:lstStyle/>
        <a:p>
          <a:r>
            <a:rPr lang="it-IT" dirty="0"/>
            <a:t>Se l’associazione professionale o la STP partecipata partecipa al CPB</a:t>
          </a:r>
        </a:p>
      </dgm:t>
    </dgm:pt>
    <dgm:pt modelId="{108BFE94-E579-40FB-BD83-F00D5B9A06E8}" type="parTrans" cxnId="{1186829C-DB14-445E-8E53-9F039C8C557B}">
      <dgm:prSet/>
      <dgm:spPr/>
      <dgm:t>
        <a:bodyPr/>
        <a:lstStyle/>
        <a:p>
          <a:endParaRPr lang="it-IT"/>
        </a:p>
      </dgm:t>
    </dgm:pt>
    <dgm:pt modelId="{18B0965B-15BB-4EBC-91E9-5C5291664580}" type="sibTrans" cxnId="{1186829C-DB14-445E-8E53-9F039C8C557B}">
      <dgm:prSet/>
      <dgm:spPr/>
      <dgm:t>
        <a:bodyPr/>
        <a:lstStyle/>
        <a:p>
          <a:endParaRPr lang="it-IT"/>
        </a:p>
      </dgm:t>
    </dgm:pt>
    <dgm:pt modelId="{7DCF6AAE-D5F0-41FE-A968-838A3E89F115}">
      <dgm:prSet phldrT="[Testo]" phldr="0"/>
      <dgm:spPr/>
      <dgm:t>
        <a:bodyPr/>
        <a:lstStyle/>
        <a:p>
          <a:r>
            <a:rPr lang="it-IT" dirty="0"/>
            <a:t>A sua volta l’associazione professionale può partecipare al concordato solo</a:t>
          </a:r>
        </a:p>
      </dgm:t>
    </dgm:pt>
    <dgm:pt modelId="{25BF0284-C689-411A-9B4C-9DC54A767400}" type="parTrans" cxnId="{CE382619-1305-4165-977A-E90216227F19}">
      <dgm:prSet/>
      <dgm:spPr/>
      <dgm:t>
        <a:bodyPr/>
        <a:lstStyle/>
        <a:p>
          <a:endParaRPr lang="it-IT"/>
        </a:p>
      </dgm:t>
    </dgm:pt>
    <dgm:pt modelId="{3A95B208-547B-405F-BC60-D48A90BF3452}" type="sibTrans" cxnId="{CE382619-1305-4165-977A-E90216227F19}">
      <dgm:prSet/>
      <dgm:spPr/>
      <dgm:t>
        <a:bodyPr/>
        <a:lstStyle/>
        <a:p>
          <a:endParaRPr lang="it-IT"/>
        </a:p>
      </dgm:t>
    </dgm:pt>
    <dgm:pt modelId="{38061A2A-BDA7-4AD0-8788-D80BD87BA2D2}">
      <dgm:prSet phldrT="[Testo]" phldr="0"/>
      <dgm:spPr/>
      <dgm:t>
        <a:bodyPr/>
        <a:lstStyle/>
        <a:p>
          <a:r>
            <a:rPr lang="it-IT" dirty="0"/>
            <a:t>Tutti i professionisti soci della STP o associati, che esercitano l’attività in forma individuale aderiscono al CPB. </a:t>
          </a:r>
        </a:p>
      </dgm:t>
    </dgm:pt>
    <dgm:pt modelId="{920EFC97-3316-424F-AB1B-A922EA721D55}" type="parTrans" cxnId="{2FB4B073-706F-4049-BBED-162A5484F2E3}">
      <dgm:prSet/>
      <dgm:spPr/>
    </dgm:pt>
    <dgm:pt modelId="{10CD8902-83B1-4027-AD36-69E251F56C41}" type="sibTrans" cxnId="{2FB4B073-706F-4049-BBED-162A5484F2E3}">
      <dgm:prSet/>
      <dgm:spPr/>
    </dgm:pt>
    <dgm:pt modelId="{9D0A428E-4140-46B2-8648-50BCAD782E64}" type="pres">
      <dgm:prSet presAssocID="{9177FCF1-86ED-4093-A12D-E9FE055E8BAF}" presName="outerComposite" presStyleCnt="0">
        <dgm:presLayoutVars>
          <dgm:chMax val="5"/>
          <dgm:dir/>
          <dgm:resizeHandles val="exact"/>
        </dgm:presLayoutVars>
      </dgm:prSet>
      <dgm:spPr/>
    </dgm:pt>
    <dgm:pt modelId="{AA4C8EA0-FAED-461D-81DC-855847830E30}" type="pres">
      <dgm:prSet presAssocID="{9177FCF1-86ED-4093-A12D-E9FE055E8BAF}" presName="dummyMaxCanvas" presStyleCnt="0">
        <dgm:presLayoutVars/>
      </dgm:prSet>
      <dgm:spPr/>
    </dgm:pt>
    <dgm:pt modelId="{F9C2C6BE-EE97-4879-B560-33E502999A62}" type="pres">
      <dgm:prSet presAssocID="{9177FCF1-86ED-4093-A12D-E9FE055E8BAF}" presName="FourNodes_1" presStyleLbl="node1" presStyleIdx="0" presStyleCnt="4">
        <dgm:presLayoutVars>
          <dgm:bulletEnabled val="1"/>
        </dgm:presLayoutVars>
      </dgm:prSet>
      <dgm:spPr/>
    </dgm:pt>
    <dgm:pt modelId="{224FF118-5FFA-4613-99BD-1373E02FDE3E}" type="pres">
      <dgm:prSet presAssocID="{9177FCF1-86ED-4093-A12D-E9FE055E8BAF}" presName="FourNodes_2" presStyleLbl="node1" presStyleIdx="1" presStyleCnt="4">
        <dgm:presLayoutVars>
          <dgm:bulletEnabled val="1"/>
        </dgm:presLayoutVars>
      </dgm:prSet>
      <dgm:spPr/>
    </dgm:pt>
    <dgm:pt modelId="{FA45C5D6-C783-4AB5-A8BD-76B7CF8CE248}" type="pres">
      <dgm:prSet presAssocID="{9177FCF1-86ED-4093-A12D-E9FE055E8BAF}" presName="FourNodes_3" presStyleLbl="node1" presStyleIdx="2" presStyleCnt="4">
        <dgm:presLayoutVars>
          <dgm:bulletEnabled val="1"/>
        </dgm:presLayoutVars>
      </dgm:prSet>
      <dgm:spPr/>
    </dgm:pt>
    <dgm:pt modelId="{3E25D606-C7AD-43D4-8CC2-EA90C31F6A33}" type="pres">
      <dgm:prSet presAssocID="{9177FCF1-86ED-4093-A12D-E9FE055E8BAF}" presName="FourNodes_4" presStyleLbl="node1" presStyleIdx="3" presStyleCnt="4">
        <dgm:presLayoutVars>
          <dgm:bulletEnabled val="1"/>
        </dgm:presLayoutVars>
      </dgm:prSet>
      <dgm:spPr/>
    </dgm:pt>
    <dgm:pt modelId="{454D5B41-13A7-4F79-970A-925EE87389E4}" type="pres">
      <dgm:prSet presAssocID="{9177FCF1-86ED-4093-A12D-E9FE055E8BAF}" presName="FourConn_1-2" presStyleLbl="fgAccFollowNode1" presStyleIdx="0" presStyleCnt="3">
        <dgm:presLayoutVars>
          <dgm:bulletEnabled val="1"/>
        </dgm:presLayoutVars>
      </dgm:prSet>
      <dgm:spPr/>
    </dgm:pt>
    <dgm:pt modelId="{9B40B2BB-2DEE-4F2E-8BCA-87C160020FFB}" type="pres">
      <dgm:prSet presAssocID="{9177FCF1-86ED-4093-A12D-E9FE055E8BAF}" presName="FourConn_2-3" presStyleLbl="fgAccFollowNode1" presStyleIdx="1" presStyleCnt="3">
        <dgm:presLayoutVars>
          <dgm:bulletEnabled val="1"/>
        </dgm:presLayoutVars>
      </dgm:prSet>
      <dgm:spPr/>
    </dgm:pt>
    <dgm:pt modelId="{87D4601A-924D-40E2-AC35-178F248980C5}" type="pres">
      <dgm:prSet presAssocID="{9177FCF1-86ED-4093-A12D-E9FE055E8BAF}" presName="FourConn_3-4" presStyleLbl="fgAccFollowNode1" presStyleIdx="2" presStyleCnt="3">
        <dgm:presLayoutVars>
          <dgm:bulletEnabled val="1"/>
        </dgm:presLayoutVars>
      </dgm:prSet>
      <dgm:spPr/>
    </dgm:pt>
    <dgm:pt modelId="{2BF7A51E-02C3-4E40-9033-89056152C07F}" type="pres">
      <dgm:prSet presAssocID="{9177FCF1-86ED-4093-A12D-E9FE055E8BAF}" presName="FourNodes_1_text" presStyleLbl="node1" presStyleIdx="3" presStyleCnt="4">
        <dgm:presLayoutVars>
          <dgm:bulletEnabled val="1"/>
        </dgm:presLayoutVars>
      </dgm:prSet>
      <dgm:spPr/>
    </dgm:pt>
    <dgm:pt modelId="{15593AB0-0DEE-4B3E-B605-CA96FB19D4AE}" type="pres">
      <dgm:prSet presAssocID="{9177FCF1-86ED-4093-A12D-E9FE055E8BAF}" presName="FourNodes_2_text" presStyleLbl="node1" presStyleIdx="3" presStyleCnt="4">
        <dgm:presLayoutVars>
          <dgm:bulletEnabled val="1"/>
        </dgm:presLayoutVars>
      </dgm:prSet>
      <dgm:spPr/>
    </dgm:pt>
    <dgm:pt modelId="{FB171D1B-CF87-4FF0-B326-186EDFE5A7AC}" type="pres">
      <dgm:prSet presAssocID="{9177FCF1-86ED-4093-A12D-E9FE055E8BAF}" presName="FourNodes_3_text" presStyleLbl="node1" presStyleIdx="3" presStyleCnt="4">
        <dgm:presLayoutVars>
          <dgm:bulletEnabled val="1"/>
        </dgm:presLayoutVars>
      </dgm:prSet>
      <dgm:spPr/>
    </dgm:pt>
    <dgm:pt modelId="{BD7B07D4-20C9-46A4-9D54-65E364EEB21D}" type="pres">
      <dgm:prSet presAssocID="{9177FCF1-86ED-4093-A12D-E9FE055E8BAF}" presName="FourNodes_4_text" presStyleLbl="node1" presStyleIdx="3" presStyleCnt="4">
        <dgm:presLayoutVars>
          <dgm:bulletEnabled val="1"/>
        </dgm:presLayoutVars>
      </dgm:prSet>
      <dgm:spPr/>
    </dgm:pt>
  </dgm:ptLst>
  <dgm:cxnLst>
    <dgm:cxn modelId="{4BC4A211-BF84-445B-BBCE-A8A7D56491DF}" type="presOf" srcId="{7DCF6AAE-D5F0-41FE-A968-838A3E89F115}" destId="{FB171D1B-CF87-4FF0-B326-186EDFE5A7AC}" srcOrd="1" destOrd="0" presId="urn:microsoft.com/office/officeart/2005/8/layout/vProcess5"/>
    <dgm:cxn modelId="{5F675012-BA59-4A72-A36E-E147E8F084D6}" type="presOf" srcId="{9D87B14A-ADA9-4326-B9A0-626E43579DCC}" destId="{224FF118-5FFA-4613-99BD-1373E02FDE3E}" srcOrd="0" destOrd="0" presId="urn:microsoft.com/office/officeart/2005/8/layout/vProcess5"/>
    <dgm:cxn modelId="{CE382619-1305-4165-977A-E90216227F19}" srcId="{9177FCF1-86ED-4093-A12D-E9FE055E8BAF}" destId="{7DCF6AAE-D5F0-41FE-A968-838A3E89F115}" srcOrd="2" destOrd="0" parTransId="{25BF0284-C689-411A-9B4C-9DC54A767400}" sibTransId="{3A95B208-547B-405F-BC60-D48A90BF3452}"/>
    <dgm:cxn modelId="{95993C40-D5F0-4C8E-AFEC-BB1DD7D72852}" type="presOf" srcId="{2E1208AC-1143-4E91-9DDF-D6A6C8D262CC}" destId="{454D5B41-13A7-4F79-970A-925EE87389E4}" srcOrd="0" destOrd="0" presId="urn:microsoft.com/office/officeart/2005/8/layout/vProcess5"/>
    <dgm:cxn modelId="{8F907C61-243F-4FED-830C-7F94AE2FBDB2}" type="presOf" srcId="{7DCF6AAE-D5F0-41FE-A968-838A3E89F115}" destId="{FA45C5D6-C783-4AB5-A8BD-76B7CF8CE248}" srcOrd="0" destOrd="0" presId="urn:microsoft.com/office/officeart/2005/8/layout/vProcess5"/>
    <dgm:cxn modelId="{2FB4B073-706F-4049-BBED-162A5484F2E3}" srcId="{9177FCF1-86ED-4093-A12D-E9FE055E8BAF}" destId="{38061A2A-BDA7-4AD0-8788-D80BD87BA2D2}" srcOrd="3" destOrd="0" parTransId="{920EFC97-3316-424F-AB1B-A922EA721D55}" sibTransId="{10CD8902-83B1-4027-AD36-69E251F56C41}"/>
    <dgm:cxn modelId="{893CED8E-779D-405C-84E4-20E36D2BEAB2}" type="presOf" srcId="{9D87B14A-ADA9-4326-B9A0-626E43579DCC}" destId="{15593AB0-0DEE-4B3E-B605-CA96FB19D4AE}" srcOrd="1" destOrd="0" presId="urn:microsoft.com/office/officeart/2005/8/layout/vProcess5"/>
    <dgm:cxn modelId="{1186829C-DB14-445E-8E53-9F039C8C557B}" srcId="{9177FCF1-86ED-4093-A12D-E9FE055E8BAF}" destId="{9D87B14A-ADA9-4326-B9A0-626E43579DCC}" srcOrd="1" destOrd="0" parTransId="{108BFE94-E579-40FB-BD83-F00D5B9A06E8}" sibTransId="{18B0965B-15BB-4EBC-91E9-5C5291664580}"/>
    <dgm:cxn modelId="{125BC7A6-B63C-461B-8BA0-3EB26A25565E}" type="presOf" srcId="{38061A2A-BDA7-4AD0-8788-D80BD87BA2D2}" destId="{3E25D606-C7AD-43D4-8CC2-EA90C31F6A33}" srcOrd="0" destOrd="0" presId="urn:microsoft.com/office/officeart/2005/8/layout/vProcess5"/>
    <dgm:cxn modelId="{7EE853CA-AE62-413D-8877-D7B581F58025}" type="presOf" srcId="{421D8C06-F64B-4A18-AE37-8E632DEBD432}" destId="{2BF7A51E-02C3-4E40-9033-89056152C07F}" srcOrd="1" destOrd="0" presId="urn:microsoft.com/office/officeart/2005/8/layout/vProcess5"/>
    <dgm:cxn modelId="{C691E8CB-D41A-42B4-ACA8-5DB1F67E7424}" type="presOf" srcId="{18B0965B-15BB-4EBC-91E9-5C5291664580}" destId="{9B40B2BB-2DEE-4F2E-8BCA-87C160020FFB}" srcOrd="0" destOrd="0" presId="urn:microsoft.com/office/officeart/2005/8/layout/vProcess5"/>
    <dgm:cxn modelId="{5E0FA6CD-CF75-48E7-A993-C67973263AEE}" type="presOf" srcId="{38061A2A-BDA7-4AD0-8788-D80BD87BA2D2}" destId="{BD7B07D4-20C9-46A4-9D54-65E364EEB21D}" srcOrd="1" destOrd="0" presId="urn:microsoft.com/office/officeart/2005/8/layout/vProcess5"/>
    <dgm:cxn modelId="{8F22ADD2-3D5C-496D-887E-D496FEB20F41}" type="presOf" srcId="{421D8C06-F64B-4A18-AE37-8E632DEBD432}" destId="{F9C2C6BE-EE97-4879-B560-33E502999A62}" srcOrd="0" destOrd="0" presId="urn:microsoft.com/office/officeart/2005/8/layout/vProcess5"/>
    <dgm:cxn modelId="{411666EC-6D7E-4146-9C15-45FDA8471ED2}" srcId="{9177FCF1-86ED-4093-A12D-E9FE055E8BAF}" destId="{421D8C06-F64B-4A18-AE37-8E632DEBD432}" srcOrd="0" destOrd="0" parTransId="{8B21FDF8-4D06-4C4D-9735-F5FB5D49812D}" sibTransId="{2E1208AC-1143-4E91-9DDF-D6A6C8D262CC}"/>
    <dgm:cxn modelId="{E4B62EF4-30E8-4996-935B-EF0ED4B5AC55}" type="presOf" srcId="{9177FCF1-86ED-4093-A12D-E9FE055E8BAF}" destId="{9D0A428E-4140-46B2-8648-50BCAD782E64}" srcOrd="0" destOrd="0" presId="urn:microsoft.com/office/officeart/2005/8/layout/vProcess5"/>
    <dgm:cxn modelId="{3E0F37F4-41E1-4924-9FBD-53E3BCF90C0A}" type="presOf" srcId="{3A95B208-547B-405F-BC60-D48A90BF3452}" destId="{87D4601A-924D-40E2-AC35-178F248980C5}" srcOrd="0" destOrd="0" presId="urn:microsoft.com/office/officeart/2005/8/layout/vProcess5"/>
    <dgm:cxn modelId="{A1E9B11B-A85E-4622-8747-20D22124E56A}" type="presParOf" srcId="{9D0A428E-4140-46B2-8648-50BCAD782E64}" destId="{AA4C8EA0-FAED-461D-81DC-855847830E30}" srcOrd="0" destOrd="0" presId="urn:microsoft.com/office/officeart/2005/8/layout/vProcess5"/>
    <dgm:cxn modelId="{941ADE5F-D4FC-42E7-9587-AC670FA8FD25}" type="presParOf" srcId="{9D0A428E-4140-46B2-8648-50BCAD782E64}" destId="{F9C2C6BE-EE97-4879-B560-33E502999A62}" srcOrd="1" destOrd="0" presId="urn:microsoft.com/office/officeart/2005/8/layout/vProcess5"/>
    <dgm:cxn modelId="{A4A6A264-49C4-4825-9D19-BD6CEC565D10}" type="presParOf" srcId="{9D0A428E-4140-46B2-8648-50BCAD782E64}" destId="{224FF118-5FFA-4613-99BD-1373E02FDE3E}" srcOrd="2" destOrd="0" presId="urn:microsoft.com/office/officeart/2005/8/layout/vProcess5"/>
    <dgm:cxn modelId="{756E9E3C-D659-4A22-90B7-6D35350A0E4B}" type="presParOf" srcId="{9D0A428E-4140-46B2-8648-50BCAD782E64}" destId="{FA45C5D6-C783-4AB5-A8BD-76B7CF8CE248}" srcOrd="3" destOrd="0" presId="urn:microsoft.com/office/officeart/2005/8/layout/vProcess5"/>
    <dgm:cxn modelId="{B6BA9F76-C3EE-4ABF-8F32-F0E5D703896F}" type="presParOf" srcId="{9D0A428E-4140-46B2-8648-50BCAD782E64}" destId="{3E25D606-C7AD-43D4-8CC2-EA90C31F6A33}" srcOrd="4" destOrd="0" presId="urn:microsoft.com/office/officeart/2005/8/layout/vProcess5"/>
    <dgm:cxn modelId="{FC180500-F1A0-4B10-94E7-B75707095A58}" type="presParOf" srcId="{9D0A428E-4140-46B2-8648-50BCAD782E64}" destId="{454D5B41-13A7-4F79-970A-925EE87389E4}" srcOrd="5" destOrd="0" presId="urn:microsoft.com/office/officeart/2005/8/layout/vProcess5"/>
    <dgm:cxn modelId="{A36706BD-D502-4BDA-A305-11B037D1B2F0}" type="presParOf" srcId="{9D0A428E-4140-46B2-8648-50BCAD782E64}" destId="{9B40B2BB-2DEE-4F2E-8BCA-87C160020FFB}" srcOrd="6" destOrd="0" presId="urn:microsoft.com/office/officeart/2005/8/layout/vProcess5"/>
    <dgm:cxn modelId="{11D6163C-82E4-4AA4-B0DA-6892E46A0A14}" type="presParOf" srcId="{9D0A428E-4140-46B2-8648-50BCAD782E64}" destId="{87D4601A-924D-40E2-AC35-178F248980C5}" srcOrd="7" destOrd="0" presId="urn:microsoft.com/office/officeart/2005/8/layout/vProcess5"/>
    <dgm:cxn modelId="{106016CC-5CF5-44C7-90A6-3DF42F880D48}" type="presParOf" srcId="{9D0A428E-4140-46B2-8648-50BCAD782E64}" destId="{2BF7A51E-02C3-4E40-9033-89056152C07F}" srcOrd="8" destOrd="0" presId="urn:microsoft.com/office/officeart/2005/8/layout/vProcess5"/>
    <dgm:cxn modelId="{CC053FDC-448B-47AD-A727-BB976F31C208}" type="presParOf" srcId="{9D0A428E-4140-46B2-8648-50BCAD782E64}" destId="{15593AB0-0DEE-4B3E-B605-CA96FB19D4AE}" srcOrd="9" destOrd="0" presId="urn:microsoft.com/office/officeart/2005/8/layout/vProcess5"/>
    <dgm:cxn modelId="{682A199E-94CC-4B9D-A5BC-61C510D185FB}" type="presParOf" srcId="{9D0A428E-4140-46B2-8648-50BCAD782E64}" destId="{FB171D1B-CF87-4FF0-B326-186EDFE5A7AC}" srcOrd="10" destOrd="0" presId="urn:microsoft.com/office/officeart/2005/8/layout/vProcess5"/>
    <dgm:cxn modelId="{8073C8EB-8121-495E-9183-58868295B519}" type="presParOf" srcId="{9D0A428E-4140-46B2-8648-50BCAD782E64}" destId="{BD7B07D4-20C9-46A4-9D54-65E364EEB21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289366F4-10B3-487D-BF98-3DCE84C7A8A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697C16B3-973A-4021-91AB-02AEA4A6FCB8}">
      <dgm:prSet phldrT="[Testo]" phldr="0"/>
      <dgm:spPr/>
      <dgm:t>
        <a:bodyPr/>
        <a:lstStyle/>
        <a:p>
          <a:r>
            <a:rPr lang="it-IT" dirty="0"/>
            <a:t>La 2° novità riguarda il computo delle imposte dovute</a:t>
          </a:r>
        </a:p>
      </dgm:t>
    </dgm:pt>
    <dgm:pt modelId="{64E264B0-2B96-4536-A484-BF06BA71908F}" type="parTrans" cxnId="{13CF903F-5C00-4358-B72C-9D3F5D1884F1}">
      <dgm:prSet/>
      <dgm:spPr/>
      <dgm:t>
        <a:bodyPr/>
        <a:lstStyle/>
        <a:p>
          <a:endParaRPr lang="it-IT"/>
        </a:p>
      </dgm:t>
    </dgm:pt>
    <dgm:pt modelId="{855918B3-1CD8-4FD3-9F11-AA0B3F8097E3}" type="sibTrans" cxnId="{13CF903F-5C00-4358-B72C-9D3F5D1884F1}">
      <dgm:prSet/>
      <dgm:spPr/>
      <dgm:t>
        <a:bodyPr/>
        <a:lstStyle/>
        <a:p>
          <a:endParaRPr lang="it-IT"/>
        </a:p>
      </dgm:t>
    </dgm:pt>
    <dgm:pt modelId="{A69BB36C-BE30-4D0D-80FA-F89A55F381ED}">
      <dgm:prSet phldrT="[Testo]" phldr="0"/>
      <dgm:spPr/>
      <dgm:t>
        <a:bodyPr/>
        <a:lstStyle/>
        <a:p>
          <a:r>
            <a:rPr lang="it-IT" dirty="0"/>
            <a:t>Soggetti che hanno aderito al CPB per il biennio 2024 – 2025: maggiori vantaggi</a:t>
          </a:r>
        </a:p>
      </dgm:t>
    </dgm:pt>
    <dgm:pt modelId="{F2AEF684-624A-4573-A733-C75DB874974C}" type="parTrans" cxnId="{2293C8DC-74B0-4675-A4AF-A546FC49B9E8}">
      <dgm:prSet/>
      <dgm:spPr/>
      <dgm:t>
        <a:bodyPr/>
        <a:lstStyle/>
        <a:p>
          <a:endParaRPr lang="it-IT"/>
        </a:p>
      </dgm:t>
    </dgm:pt>
    <dgm:pt modelId="{5484FF1E-BB27-4202-91B8-50A813E05B40}" type="sibTrans" cxnId="{2293C8DC-74B0-4675-A4AF-A546FC49B9E8}">
      <dgm:prSet/>
      <dgm:spPr/>
      <dgm:t>
        <a:bodyPr/>
        <a:lstStyle/>
        <a:p>
          <a:endParaRPr lang="it-IT"/>
        </a:p>
      </dgm:t>
    </dgm:pt>
    <dgm:pt modelId="{B1AF01AC-83C7-4682-8FD6-5D4068A51DD1}">
      <dgm:prSet phldrT="[Testo]" phldr="0"/>
      <dgm:spPr/>
      <dgm:t>
        <a:bodyPr/>
        <a:lstStyle/>
        <a:p>
          <a:r>
            <a:rPr lang="it-IT" dirty="0"/>
            <a:t>Soggetti che hanno aderito al CPB per il biennio 2025 – 2026: incontrano un massimale per l’applicazione dell’imposte sostitutiva</a:t>
          </a:r>
        </a:p>
      </dgm:t>
    </dgm:pt>
    <dgm:pt modelId="{6C5DBAED-795A-4D42-BDA0-1BA7EE4270D2}" type="parTrans" cxnId="{E53459EC-A76C-404B-BF68-6E7B84256CD4}">
      <dgm:prSet/>
      <dgm:spPr/>
      <dgm:t>
        <a:bodyPr/>
        <a:lstStyle/>
        <a:p>
          <a:endParaRPr lang="it-IT"/>
        </a:p>
      </dgm:t>
    </dgm:pt>
    <dgm:pt modelId="{4C823733-7804-4BEB-A11B-43E745B8FA74}" type="sibTrans" cxnId="{E53459EC-A76C-404B-BF68-6E7B84256CD4}">
      <dgm:prSet/>
      <dgm:spPr/>
      <dgm:t>
        <a:bodyPr/>
        <a:lstStyle/>
        <a:p>
          <a:endParaRPr lang="it-IT"/>
        </a:p>
      </dgm:t>
    </dgm:pt>
    <dgm:pt modelId="{93816B64-0E5C-4403-8350-CF004CFDE25F}" type="pres">
      <dgm:prSet presAssocID="{289366F4-10B3-487D-BF98-3DCE84C7A8A7}" presName="CompostProcess" presStyleCnt="0">
        <dgm:presLayoutVars>
          <dgm:dir/>
          <dgm:resizeHandles val="exact"/>
        </dgm:presLayoutVars>
      </dgm:prSet>
      <dgm:spPr/>
    </dgm:pt>
    <dgm:pt modelId="{B41086E3-E30B-4C75-B900-4587E6E12EBB}" type="pres">
      <dgm:prSet presAssocID="{289366F4-10B3-487D-BF98-3DCE84C7A8A7}" presName="arrow" presStyleLbl="bgShp" presStyleIdx="0" presStyleCnt="1"/>
      <dgm:spPr/>
    </dgm:pt>
    <dgm:pt modelId="{CD4AD6FF-1F86-45E3-AA08-12B1D5C40FEA}" type="pres">
      <dgm:prSet presAssocID="{289366F4-10B3-487D-BF98-3DCE84C7A8A7}" presName="linearProcess" presStyleCnt="0"/>
      <dgm:spPr/>
    </dgm:pt>
    <dgm:pt modelId="{E7FBEA4C-4EF8-466E-898F-029A15EFE1E9}" type="pres">
      <dgm:prSet presAssocID="{697C16B3-973A-4021-91AB-02AEA4A6FCB8}" presName="textNode" presStyleLbl="node1" presStyleIdx="0" presStyleCnt="3">
        <dgm:presLayoutVars>
          <dgm:bulletEnabled val="1"/>
        </dgm:presLayoutVars>
      </dgm:prSet>
      <dgm:spPr/>
    </dgm:pt>
    <dgm:pt modelId="{8544C332-E39D-4627-8EDE-8FAB611F1225}" type="pres">
      <dgm:prSet presAssocID="{855918B3-1CD8-4FD3-9F11-AA0B3F8097E3}" presName="sibTrans" presStyleCnt="0"/>
      <dgm:spPr/>
    </dgm:pt>
    <dgm:pt modelId="{85B077F2-1202-41B3-954E-3C4FEA166292}" type="pres">
      <dgm:prSet presAssocID="{A69BB36C-BE30-4D0D-80FA-F89A55F381ED}" presName="textNode" presStyleLbl="node1" presStyleIdx="1" presStyleCnt="3">
        <dgm:presLayoutVars>
          <dgm:bulletEnabled val="1"/>
        </dgm:presLayoutVars>
      </dgm:prSet>
      <dgm:spPr/>
    </dgm:pt>
    <dgm:pt modelId="{2E699D6A-8403-452E-9844-DDF7C7292D37}" type="pres">
      <dgm:prSet presAssocID="{5484FF1E-BB27-4202-91B8-50A813E05B40}" presName="sibTrans" presStyleCnt="0"/>
      <dgm:spPr/>
    </dgm:pt>
    <dgm:pt modelId="{E9FFDF68-84C9-4D56-AFD8-85B6D26FAEC4}" type="pres">
      <dgm:prSet presAssocID="{B1AF01AC-83C7-4682-8FD6-5D4068A51DD1}" presName="textNode" presStyleLbl="node1" presStyleIdx="2" presStyleCnt="3">
        <dgm:presLayoutVars>
          <dgm:bulletEnabled val="1"/>
        </dgm:presLayoutVars>
      </dgm:prSet>
      <dgm:spPr/>
    </dgm:pt>
  </dgm:ptLst>
  <dgm:cxnLst>
    <dgm:cxn modelId="{B026AB3A-39FF-4ECF-B976-E221B2CA71D8}" type="presOf" srcId="{B1AF01AC-83C7-4682-8FD6-5D4068A51DD1}" destId="{E9FFDF68-84C9-4D56-AFD8-85B6D26FAEC4}" srcOrd="0" destOrd="0" presId="urn:microsoft.com/office/officeart/2005/8/layout/hProcess9"/>
    <dgm:cxn modelId="{13CF903F-5C00-4358-B72C-9D3F5D1884F1}" srcId="{289366F4-10B3-487D-BF98-3DCE84C7A8A7}" destId="{697C16B3-973A-4021-91AB-02AEA4A6FCB8}" srcOrd="0" destOrd="0" parTransId="{64E264B0-2B96-4536-A484-BF06BA71908F}" sibTransId="{855918B3-1CD8-4FD3-9F11-AA0B3F8097E3}"/>
    <dgm:cxn modelId="{53FA54AD-20E9-42DE-A179-9BAED40F2A0A}" type="presOf" srcId="{289366F4-10B3-487D-BF98-3DCE84C7A8A7}" destId="{93816B64-0E5C-4403-8350-CF004CFDE25F}" srcOrd="0" destOrd="0" presId="urn:microsoft.com/office/officeart/2005/8/layout/hProcess9"/>
    <dgm:cxn modelId="{2293C8DC-74B0-4675-A4AF-A546FC49B9E8}" srcId="{289366F4-10B3-487D-BF98-3DCE84C7A8A7}" destId="{A69BB36C-BE30-4D0D-80FA-F89A55F381ED}" srcOrd="1" destOrd="0" parTransId="{F2AEF684-624A-4573-A733-C75DB874974C}" sibTransId="{5484FF1E-BB27-4202-91B8-50A813E05B40}"/>
    <dgm:cxn modelId="{53207FDF-3EF8-48FC-9611-55B066A85E5D}" type="presOf" srcId="{A69BB36C-BE30-4D0D-80FA-F89A55F381ED}" destId="{85B077F2-1202-41B3-954E-3C4FEA166292}" srcOrd="0" destOrd="0" presId="urn:microsoft.com/office/officeart/2005/8/layout/hProcess9"/>
    <dgm:cxn modelId="{E53459EC-A76C-404B-BF68-6E7B84256CD4}" srcId="{289366F4-10B3-487D-BF98-3DCE84C7A8A7}" destId="{B1AF01AC-83C7-4682-8FD6-5D4068A51DD1}" srcOrd="2" destOrd="0" parTransId="{6C5DBAED-795A-4D42-BDA0-1BA7EE4270D2}" sibTransId="{4C823733-7804-4BEB-A11B-43E745B8FA74}"/>
    <dgm:cxn modelId="{E916FFF0-3E38-4B24-AEC5-F513C454C482}" type="presOf" srcId="{697C16B3-973A-4021-91AB-02AEA4A6FCB8}" destId="{E7FBEA4C-4EF8-466E-898F-029A15EFE1E9}" srcOrd="0" destOrd="0" presId="urn:microsoft.com/office/officeart/2005/8/layout/hProcess9"/>
    <dgm:cxn modelId="{3FD8E3B5-C457-44D7-83C8-1C697B88B988}" type="presParOf" srcId="{93816B64-0E5C-4403-8350-CF004CFDE25F}" destId="{B41086E3-E30B-4C75-B900-4587E6E12EBB}" srcOrd="0" destOrd="0" presId="urn:microsoft.com/office/officeart/2005/8/layout/hProcess9"/>
    <dgm:cxn modelId="{DB230AA3-D614-42CD-A6C9-24884D401AC7}" type="presParOf" srcId="{93816B64-0E5C-4403-8350-CF004CFDE25F}" destId="{CD4AD6FF-1F86-45E3-AA08-12B1D5C40FEA}" srcOrd="1" destOrd="0" presId="urn:microsoft.com/office/officeart/2005/8/layout/hProcess9"/>
    <dgm:cxn modelId="{0E13448E-B55A-40A5-ACB3-7A697DAE39D6}" type="presParOf" srcId="{CD4AD6FF-1F86-45E3-AA08-12B1D5C40FEA}" destId="{E7FBEA4C-4EF8-466E-898F-029A15EFE1E9}" srcOrd="0" destOrd="0" presId="urn:microsoft.com/office/officeart/2005/8/layout/hProcess9"/>
    <dgm:cxn modelId="{3CB248C9-A37D-4886-BE3E-05AA0629DA7D}" type="presParOf" srcId="{CD4AD6FF-1F86-45E3-AA08-12B1D5C40FEA}" destId="{8544C332-E39D-4627-8EDE-8FAB611F1225}" srcOrd="1" destOrd="0" presId="urn:microsoft.com/office/officeart/2005/8/layout/hProcess9"/>
    <dgm:cxn modelId="{28A4E181-5BDF-4C98-BA63-5811148B0169}" type="presParOf" srcId="{CD4AD6FF-1F86-45E3-AA08-12B1D5C40FEA}" destId="{85B077F2-1202-41B3-954E-3C4FEA166292}" srcOrd="2" destOrd="0" presId="urn:microsoft.com/office/officeart/2005/8/layout/hProcess9"/>
    <dgm:cxn modelId="{7B4CB5CC-3E4B-481E-AD60-2BA1375EB618}" type="presParOf" srcId="{CD4AD6FF-1F86-45E3-AA08-12B1D5C40FEA}" destId="{2E699D6A-8403-452E-9844-DDF7C7292D37}" srcOrd="3" destOrd="0" presId="urn:microsoft.com/office/officeart/2005/8/layout/hProcess9"/>
    <dgm:cxn modelId="{6D89857E-452B-4322-AEAD-A7149313102D}" type="presParOf" srcId="{CD4AD6FF-1F86-45E3-AA08-12B1D5C40FEA}" destId="{E9FFDF68-84C9-4D56-AFD8-85B6D26FAEC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820223-F8AF-426A-BB30-6E189063CFA4}" type="doc">
      <dgm:prSet loTypeId="urn:microsoft.com/office/officeart/2005/8/layout/process1" loCatId="process" qsTypeId="urn:microsoft.com/office/officeart/2005/8/quickstyle/simple1" qsCatId="simple" csTypeId="urn:microsoft.com/office/officeart/2005/8/colors/accent1_2" csCatId="accent1" phldr="1"/>
      <dgm:spPr/>
    </dgm:pt>
    <dgm:pt modelId="{D93AEE1A-4D7F-4AD7-A75D-361F92DE0381}">
      <dgm:prSet phldrT="[Testo]"/>
      <dgm:spPr/>
      <dgm:t>
        <a:bodyPr/>
        <a:lstStyle/>
        <a:p>
          <a:r>
            <a:rPr lang="it-IT" dirty="0"/>
            <a:t>Non possono essere affrancate</a:t>
          </a:r>
        </a:p>
      </dgm:t>
    </dgm:pt>
    <dgm:pt modelId="{07A1D828-B057-4381-A3A0-E70F8BEA5CD6}" type="parTrans" cxnId="{60D4F7EB-9F36-4668-99E9-D01F3DA84234}">
      <dgm:prSet/>
      <dgm:spPr/>
      <dgm:t>
        <a:bodyPr/>
        <a:lstStyle/>
        <a:p>
          <a:endParaRPr lang="it-IT"/>
        </a:p>
      </dgm:t>
    </dgm:pt>
    <dgm:pt modelId="{8C65C16C-B5DB-4643-AD07-507C3AEE5C5A}" type="sibTrans" cxnId="{60D4F7EB-9F36-4668-99E9-D01F3DA84234}">
      <dgm:prSet/>
      <dgm:spPr/>
      <dgm:t>
        <a:bodyPr/>
        <a:lstStyle/>
        <a:p>
          <a:endParaRPr lang="it-IT"/>
        </a:p>
      </dgm:t>
    </dgm:pt>
    <dgm:pt modelId="{12640621-9BE7-4F52-B706-8BF31E5C69A4}">
      <dgm:prSet phldrT="[Testo]"/>
      <dgm:spPr/>
      <dgm:t>
        <a:bodyPr/>
        <a:lstStyle/>
        <a:p>
          <a:r>
            <a:rPr lang="it-IT" dirty="0"/>
            <a:t>Il cui vincolo di «indisponibilità» fiscale è determinato sulla base</a:t>
          </a:r>
        </a:p>
      </dgm:t>
    </dgm:pt>
    <dgm:pt modelId="{1718A892-72F1-4588-9B59-7293091BA01C}" type="parTrans" cxnId="{192A5EB2-48BB-4D5E-8BBA-21CA61C76CCD}">
      <dgm:prSet/>
      <dgm:spPr/>
      <dgm:t>
        <a:bodyPr/>
        <a:lstStyle/>
        <a:p>
          <a:endParaRPr lang="it-IT"/>
        </a:p>
      </dgm:t>
    </dgm:pt>
    <dgm:pt modelId="{35363371-57DA-4943-80A4-6111DFD02196}" type="sibTrans" cxnId="{192A5EB2-48BB-4D5E-8BBA-21CA61C76CCD}">
      <dgm:prSet/>
      <dgm:spPr/>
      <dgm:t>
        <a:bodyPr/>
        <a:lstStyle/>
        <a:p>
          <a:endParaRPr lang="it-IT"/>
        </a:p>
      </dgm:t>
    </dgm:pt>
    <dgm:pt modelId="{BC438C0A-2DDE-4D97-8C80-BC39A2082538}">
      <dgm:prSet phldrT="[Testo]"/>
      <dgm:spPr/>
      <dgm:t>
        <a:bodyPr/>
        <a:lstStyle/>
        <a:p>
          <a:r>
            <a:rPr lang="it-IT" dirty="0"/>
            <a:t> di imposte diverse da quelle sui redditi o ai fini Irap (relazione illustrativa al </a:t>
          </a:r>
          <a:r>
            <a:rPr lang="it-IT" dirty="0" err="1"/>
            <a:t>D.Lgs</a:t>
          </a:r>
          <a:r>
            <a:rPr lang="it-IT" dirty="0"/>
            <a:t> n. 192/2024)</a:t>
          </a:r>
        </a:p>
      </dgm:t>
    </dgm:pt>
    <dgm:pt modelId="{85862615-B632-4288-91F1-0A5D707606A7}" type="parTrans" cxnId="{A1665DEC-2ABA-44F7-ACD2-7010593057F4}">
      <dgm:prSet/>
      <dgm:spPr/>
      <dgm:t>
        <a:bodyPr/>
        <a:lstStyle/>
        <a:p>
          <a:endParaRPr lang="it-IT"/>
        </a:p>
      </dgm:t>
    </dgm:pt>
    <dgm:pt modelId="{B6901C04-F0DD-4312-9C57-38B6737E30E8}" type="sibTrans" cxnId="{A1665DEC-2ABA-44F7-ACD2-7010593057F4}">
      <dgm:prSet/>
      <dgm:spPr/>
      <dgm:t>
        <a:bodyPr/>
        <a:lstStyle/>
        <a:p>
          <a:endParaRPr lang="it-IT"/>
        </a:p>
      </dgm:t>
    </dgm:pt>
    <dgm:pt modelId="{B8E44B90-CCE6-47D6-9A9A-B656A03A3FB8}" type="pres">
      <dgm:prSet presAssocID="{8F820223-F8AF-426A-BB30-6E189063CFA4}" presName="Name0" presStyleCnt="0">
        <dgm:presLayoutVars>
          <dgm:dir/>
          <dgm:resizeHandles val="exact"/>
        </dgm:presLayoutVars>
      </dgm:prSet>
      <dgm:spPr/>
    </dgm:pt>
    <dgm:pt modelId="{E31D6870-D6A1-46B2-84FE-AF18CD4457D3}" type="pres">
      <dgm:prSet presAssocID="{D93AEE1A-4D7F-4AD7-A75D-361F92DE0381}" presName="node" presStyleLbl="node1" presStyleIdx="0" presStyleCnt="3">
        <dgm:presLayoutVars>
          <dgm:bulletEnabled val="1"/>
        </dgm:presLayoutVars>
      </dgm:prSet>
      <dgm:spPr/>
    </dgm:pt>
    <dgm:pt modelId="{164B0764-B35C-4128-9A74-FFBF39F15F22}" type="pres">
      <dgm:prSet presAssocID="{8C65C16C-B5DB-4643-AD07-507C3AEE5C5A}" presName="sibTrans" presStyleLbl="sibTrans2D1" presStyleIdx="0" presStyleCnt="2"/>
      <dgm:spPr/>
    </dgm:pt>
    <dgm:pt modelId="{B9440EA0-C932-4A17-9ADE-5FB32A0BDAAA}" type="pres">
      <dgm:prSet presAssocID="{8C65C16C-B5DB-4643-AD07-507C3AEE5C5A}" presName="connectorText" presStyleLbl="sibTrans2D1" presStyleIdx="0" presStyleCnt="2"/>
      <dgm:spPr/>
    </dgm:pt>
    <dgm:pt modelId="{43B7C201-9BEB-4E42-AB67-C03620FF0EB4}" type="pres">
      <dgm:prSet presAssocID="{12640621-9BE7-4F52-B706-8BF31E5C69A4}" presName="node" presStyleLbl="node1" presStyleIdx="1" presStyleCnt="3">
        <dgm:presLayoutVars>
          <dgm:bulletEnabled val="1"/>
        </dgm:presLayoutVars>
      </dgm:prSet>
      <dgm:spPr/>
    </dgm:pt>
    <dgm:pt modelId="{58D5B991-A4E1-4E10-BEB4-842A3CA66E0A}" type="pres">
      <dgm:prSet presAssocID="{35363371-57DA-4943-80A4-6111DFD02196}" presName="sibTrans" presStyleLbl="sibTrans2D1" presStyleIdx="1" presStyleCnt="2"/>
      <dgm:spPr/>
    </dgm:pt>
    <dgm:pt modelId="{59F944CC-61FB-4FD2-B3B6-CA43EB58C723}" type="pres">
      <dgm:prSet presAssocID="{35363371-57DA-4943-80A4-6111DFD02196}" presName="connectorText" presStyleLbl="sibTrans2D1" presStyleIdx="1" presStyleCnt="2"/>
      <dgm:spPr/>
    </dgm:pt>
    <dgm:pt modelId="{3AF5E161-9C98-4C2D-AC22-C18991938853}" type="pres">
      <dgm:prSet presAssocID="{BC438C0A-2DDE-4D97-8C80-BC39A2082538}" presName="node" presStyleLbl="node1" presStyleIdx="2" presStyleCnt="3">
        <dgm:presLayoutVars>
          <dgm:bulletEnabled val="1"/>
        </dgm:presLayoutVars>
      </dgm:prSet>
      <dgm:spPr/>
    </dgm:pt>
  </dgm:ptLst>
  <dgm:cxnLst>
    <dgm:cxn modelId="{BC7B9E25-5F81-48F0-BB8B-639697251D96}" type="presOf" srcId="{BC438C0A-2DDE-4D97-8C80-BC39A2082538}" destId="{3AF5E161-9C98-4C2D-AC22-C18991938853}" srcOrd="0" destOrd="0" presId="urn:microsoft.com/office/officeart/2005/8/layout/process1"/>
    <dgm:cxn modelId="{EE5E8D5B-9C7D-4677-9757-2CD67799B8E8}" type="presOf" srcId="{35363371-57DA-4943-80A4-6111DFD02196}" destId="{58D5B991-A4E1-4E10-BEB4-842A3CA66E0A}" srcOrd="0" destOrd="0" presId="urn:microsoft.com/office/officeart/2005/8/layout/process1"/>
    <dgm:cxn modelId="{D335735C-0456-4660-95C0-FB17E90EF928}" type="presOf" srcId="{35363371-57DA-4943-80A4-6111DFD02196}" destId="{59F944CC-61FB-4FD2-B3B6-CA43EB58C723}" srcOrd="1" destOrd="0" presId="urn:microsoft.com/office/officeart/2005/8/layout/process1"/>
    <dgm:cxn modelId="{83FDA04A-F6EE-4480-BE9D-4285B0C040AF}" type="presOf" srcId="{D93AEE1A-4D7F-4AD7-A75D-361F92DE0381}" destId="{E31D6870-D6A1-46B2-84FE-AF18CD4457D3}" srcOrd="0" destOrd="0" presId="urn:microsoft.com/office/officeart/2005/8/layout/process1"/>
    <dgm:cxn modelId="{458BAE83-8B7B-4D20-B1BF-C8883EE95965}" type="presOf" srcId="{8C65C16C-B5DB-4643-AD07-507C3AEE5C5A}" destId="{B9440EA0-C932-4A17-9ADE-5FB32A0BDAAA}" srcOrd="1" destOrd="0" presId="urn:microsoft.com/office/officeart/2005/8/layout/process1"/>
    <dgm:cxn modelId="{7C44879C-BEE2-4CE3-80A0-DDFE5DDA9AE4}" type="presOf" srcId="{12640621-9BE7-4F52-B706-8BF31E5C69A4}" destId="{43B7C201-9BEB-4E42-AB67-C03620FF0EB4}" srcOrd="0" destOrd="0" presId="urn:microsoft.com/office/officeart/2005/8/layout/process1"/>
    <dgm:cxn modelId="{192A5EB2-48BB-4D5E-8BBA-21CA61C76CCD}" srcId="{8F820223-F8AF-426A-BB30-6E189063CFA4}" destId="{12640621-9BE7-4F52-B706-8BF31E5C69A4}" srcOrd="1" destOrd="0" parTransId="{1718A892-72F1-4588-9B59-7293091BA01C}" sibTransId="{35363371-57DA-4943-80A4-6111DFD02196}"/>
    <dgm:cxn modelId="{6DBC92D6-E03A-4490-9D84-46E2035194B9}" type="presOf" srcId="{8C65C16C-B5DB-4643-AD07-507C3AEE5C5A}" destId="{164B0764-B35C-4128-9A74-FFBF39F15F22}" srcOrd="0" destOrd="0" presId="urn:microsoft.com/office/officeart/2005/8/layout/process1"/>
    <dgm:cxn modelId="{60D4F7EB-9F36-4668-99E9-D01F3DA84234}" srcId="{8F820223-F8AF-426A-BB30-6E189063CFA4}" destId="{D93AEE1A-4D7F-4AD7-A75D-361F92DE0381}" srcOrd="0" destOrd="0" parTransId="{07A1D828-B057-4381-A3A0-E70F8BEA5CD6}" sibTransId="{8C65C16C-B5DB-4643-AD07-507C3AEE5C5A}"/>
    <dgm:cxn modelId="{A1665DEC-2ABA-44F7-ACD2-7010593057F4}" srcId="{8F820223-F8AF-426A-BB30-6E189063CFA4}" destId="{BC438C0A-2DDE-4D97-8C80-BC39A2082538}" srcOrd="2" destOrd="0" parTransId="{85862615-B632-4288-91F1-0A5D707606A7}" sibTransId="{B6901C04-F0DD-4312-9C57-38B6737E30E8}"/>
    <dgm:cxn modelId="{5DE00EF7-E23F-4ECD-885E-97C633CBA780}" type="presOf" srcId="{8F820223-F8AF-426A-BB30-6E189063CFA4}" destId="{B8E44B90-CCE6-47D6-9A9A-B656A03A3FB8}" srcOrd="0" destOrd="0" presId="urn:microsoft.com/office/officeart/2005/8/layout/process1"/>
    <dgm:cxn modelId="{179A6CB9-C64C-4563-BA57-5B067D10799C}" type="presParOf" srcId="{B8E44B90-CCE6-47D6-9A9A-B656A03A3FB8}" destId="{E31D6870-D6A1-46B2-84FE-AF18CD4457D3}" srcOrd="0" destOrd="0" presId="urn:microsoft.com/office/officeart/2005/8/layout/process1"/>
    <dgm:cxn modelId="{B21CFE06-9C07-4C2B-AE6C-04ED1613B38F}" type="presParOf" srcId="{B8E44B90-CCE6-47D6-9A9A-B656A03A3FB8}" destId="{164B0764-B35C-4128-9A74-FFBF39F15F22}" srcOrd="1" destOrd="0" presId="urn:microsoft.com/office/officeart/2005/8/layout/process1"/>
    <dgm:cxn modelId="{5F462787-7C9D-45E9-A9F2-F98B2EAE98F4}" type="presParOf" srcId="{164B0764-B35C-4128-9A74-FFBF39F15F22}" destId="{B9440EA0-C932-4A17-9ADE-5FB32A0BDAAA}" srcOrd="0" destOrd="0" presId="urn:microsoft.com/office/officeart/2005/8/layout/process1"/>
    <dgm:cxn modelId="{73BFE909-BDF0-45FF-9F95-B2FAAEC633F0}" type="presParOf" srcId="{B8E44B90-CCE6-47D6-9A9A-B656A03A3FB8}" destId="{43B7C201-9BEB-4E42-AB67-C03620FF0EB4}" srcOrd="2" destOrd="0" presId="urn:microsoft.com/office/officeart/2005/8/layout/process1"/>
    <dgm:cxn modelId="{9BB8A599-609A-477F-8797-1654F376E3D6}" type="presParOf" srcId="{B8E44B90-CCE6-47D6-9A9A-B656A03A3FB8}" destId="{58D5B991-A4E1-4E10-BEB4-842A3CA66E0A}" srcOrd="3" destOrd="0" presId="urn:microsoft.com/office/officeart/2005/8/layout/process1"/>
    <dgm:cxn modelId="{606C85F3-73D5-4977-A3B8-BF90465D1E6B}" type="presParOf" srcId="{58D5B991-A4E1-4E10-BEB4-842A3CA66E0A}" destId="{59F944CC-61FB-4FD2-B3B6-CA43EB58C723}" srcOrd="0" destOrd="0" presId="urn:microsoft.com/office/officeart/2005/8/layout/process1"/>
    <dgm:cxn modelId="{E07F93E0-4AC8-48D5-AFF1-ABA1DEE64241}" type="presParOf" srcId="{B8E44B90-CCE6-47D6-9A9A-B656A03A3FB8}" destId="{3AF5E161-9C98-4C2D-AC22-C1899193885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2BEE6F7C-18DB-4B05-BCD1-DFA24785E1A8}" type="doc">
      <dgm:prSet loTypeId="urn:microsoft.com/office/officeart/2005/8/layout/process1" loCatId="process" qsTypeId="urn:microsoft.com/office/officeart/2005/8/quickstyle/simple1" qsCatId="simple" csTypeId="urn:microsoft.com/office/officeart/2005/8/colors/accent1_2" csCatId="accent1" phldr="1"/>
      <dgm:spPr/>
    </dgm:pt>
    <dgm:pt modelId="{3DDECE8B-1E81-4C03-8436-B562DD75FB60}">
      <dgm:prSet phldrT="[Testo]"/>
      <dgm:spPr/>
      <dgm:t>
        <a:bodyPr/>
        <a:lstStyle/>
        <a:p>
          <a:r>
            <a:rPr lang="it-IT" dirty="0"/>
            <a:t>Maggior reddito concordato</a:t>
          </a:r>
        </a:p>
      </dgm:t>
    </dgm:pt>
    <dgm:pt modelId="{5CF77C83-BA02-4A66-A06D-2580AFACC515}" type="parTrans" cxnId="{AF5E998F-02CB-49AB-AC69-861484A4B4A6}">
      <dgm:prSet/>
      <dgm:spPr/>
      <dgm:t>
        <a:bodyPr/>
        <a:lstStyle/>
        <a:p>
          <a:endParaRPr lang="it-IT"/>
        </a:p>
      </dgm:t>
    </dgm:pt>
    <dgm:pt modelId="{0FFAEE86-74D8-4D72-A1A1-B8B9CCF1555F}" type="sibTrans" cxnId="{AF5E998F-02CB-49AB-AC69-861484A4B4A6}">
      <dgm:prSet/>
      <dgm:spPr/>
      <dgm:t>
        <a:bodyPr/>
        <a:lstStyle/>
        <a:p>
          <a:endParaRPr lang="it-IT"/>
        </a:p>
      </dgm:t>
    </dgm:pt>
    <dgm:pt modelId="{8480AD60-0610-428A-B806-D3D0FFCA9F05}">
      <dgm:prSet phldrT="[Testo]"/>
      <dgm:spPr/>
      <dgm:t>
        <a:bodyPr/>
        <a:lstStyle/>
        <a:p>
          <a:r>
            <a:rPr lang="it-IT" dirty="0"/>
            <a:t>Reddito «anno base»</a:t>
          </a:r>
        </a:p>
      </dgm:t>
    </dgm:pt>
    <dgm:pt modelId="{BF94ACC9-F628-4444-BEC0-CF5A0048EF18}" type="parTrans" cxnId="{C0D58093-947D-4828-BDB4-9162E90175F9}">
      <dgm:prSet/>
      <dgm:spPr/>
      <dgm:t>
        <a:bodyPr/>
        <a:lstStyle/>
        <a:p>
          <a:endParaRPr lang="it-IT"/>
        </a:p>
      </dgm:t>
    </dgm:pt>
    <dgm:pt modelId="{A0A7ED10-B723-45B2-A7A6-C8E2D187A382}" type="sibTrans" cxnId="{C0D58093-947D-4828-BDB4-9162E90175F9}">
      <dgm:prSet/>
      <dgm:spPr/>
      <dgm:t>
        <a:bodyPr/>
        <a:lstStyle/>
        <a:p>
          <a:endParaRPr lang="it-IT"/>
        </a:p>
      </dgm:t>
    </dgm:pt>
    <dgm:pt modelId="{31EF8D8C-1ED8-4BFA-AA48-1F77AE1D2DF2}">
      <dgm:prSet phldrT="[Testo]"/>
      <dgm:spPr/>
      <dgm:t>
        <a:bodyPr/>
        <a:lstStyle/>
        <a:p>
          <a:r>
            <a:rPr lang="it-IT" dirty="0"/>
            <a:t>Differenza positiva assoggettata ad imposta sostitutiva</a:t>
          </a:r>
        </a:p>
      </dgm:t>
    </dgm:pt>
    <dgm:pt modelId="{3CA3CB93-E665-43DE-B114-19DCE31554DF}" type="parTrans" cxnId="{2C2376E6-6204-4307-835C-54FDBDC915B8}">
      <dgm:prSet/>
      <dgm:spPr/>
      <dgm:t>
        <a:bodyPr/>
        <a:lstStyle/>
        <a:p>
          <a:endParaRPr lang="it-IT"/>
        </a:p>
      </dgm:t>
    </dgm:pt>
    <dgm:pt modelId="{DE996D2D-42A7-4351-A5AE-D0987F286F22}" type="sibTrans" cxnId="{2C2376E6-6204-4307-835C-54FDBDC915B8}">
      <dgm:prSet/>
      <dgm:spPr/>
      <dgm:t>
        <a:bodyPr/>
        <a:lstStyle/>
        <a:p>
          <a:endParaRPr lang="it-IT"/>
        </a:p>
      </dgm:t>
    </dgm:pt>
    <dgm:pt modelId="{C4D52273-E333-4987-A0D2-4B805F279632}" type="pres">
      <dgm:prSet presAssocID="{2BEE6F7C-18DB-4B05-BCD1-DFA24785E1A8}" presName="Name0" presStyleCnt="0">
        <dgm:presLayoutVars>
          <dgm:dir/>
          <dgm:resizeHandles val="exact"/>
        </dgm:presLayoutVars>
      </dgm:prSet>
      <dgm:spPr/>
    </dgm:pt>
    <dgm:pt modelId="{8B94AB45-E676-484F-BBDA-BB5E9BC4875B}" type="pres">
      <dgm:prSet presAssocID="{3DDECE8B-1E81-4C03-8436-B562DD75FB60}" presName="node" presStyleLbl="node1" presStyleIdx="0" presStyleCnt="3">
        <dgm:presLayoutVars>
          <dgm:bulletEnabled val="1"/>
        </dgm:presLayoutVars>
      </dgm:prSet>
      <dgm:spPr/>
    </dgm:pt>
    <dgm:pt modelId="{9D9BA727-E5F9-4475-8344-18EC62469755}" type="pres">
      <dgm:prSet presAssocID="{0FFAEE86-74D8-4D72-A1A1-B8B9CCF1555F}" presName="sibTrans" presStyleLbl="sibTrans2D1" presStyleIdx="0" presStyleCnt="2"/>
      <dgm:spPr/>
    </dgm:pt>
    <dgm:pt modelId="{E9F2290F-7543-4154-84CB-BD585349F251}" type="pres">
      <dgm:prSet presAssocID="{0FFAEE86-74D8-4D72-A1A1-B8B9CCF1555F}" presName="connectorText" presStyleLbl="sibTrans2D1" presStyleIdx="0" presStyleCnt="2"/>
      <dgm:spPr/>
    </dgm:pt>
    <dgm:pt modelId="{81396D5E-63F8-4AC9-8CF4-4A49FB866CD9}" type="pres">
      <dgm:prSet presAssocID="{8480AD60-0610-428A-B806-D3D0FFCA9F05}" presName="node" presStyleLbl="node1" presStyleIdx="1" presStyleCnt="3">
        <dgm:presLayoutVars>
          <dgm:bulletEnabled val="1"/>
        </dgm:presLayoutVars>
      </dgm:prSet>
      <dgm:spPr/>
    </dgm:pt>
    <dgm:pt modelId="{81F45A91-3272-4C22-B631-0BAC17F9F8ED}" type="pres">
      <dgm:prSet presAssocID="{A0A7ED10-B723-45B2-A7A6-C8E2D187A382}" presName="sibTrans" presStyleLbl="sibTrans2D1" presStyleIdx="1" presStyleCnt="2"/>
      <dgm:spPr/>
    </dgm:pt>
    <dgm:pt modelId="{729C8CC7-8320-4E6C-81AF-6A42E9610A5A}" type="pres">
      <dgm:prSet presAssocID="{A0A7ED10-B723-45B2-A7A6-C8E2D187A382}" presName="connectorText" presStyleLbl="sibTrans2D1" presStyleIdx="1" presStyleCnt="2"/>
      <dgm:spPr/>
    </dgm:pt>
    <dgm:pt modelId="{44F843D3-C25A-4A24-8CDF-EE08516E6012}" type="pres">
      <dgm:prSet presAssocID="{31EF8D8C-1ED8-4BFA-AA48-1F77AE1D2DF2}" presName="node" presStyleLbl="node1" presStyleIdx="2" presStyleCnt="3">
        <dgm:presLayoutVars>
          <dgm:bulletEnabled val="1"/>
        </dgm:presLayoutVars>
      </dgm:prSet>
      <dgm:spPr/>
    </dgm:pt>
  </dgm:ptLst>
  <dgm:cxnLst>
    <dgm:cxn modelId="{C7DF1F03-DDAD-4AAC-8CB8-A52519E3ED02}" type="presOf" srcId="{A0A7ED10-B723-45B2-A7A6-C8E2D187A382}" destId="{729C8CC7-8320-4E6C-81AF-6A42E9610A5A}" srcOrd="1" destOrd="0" presId="urn:microsoft.com/office/officeart/2005/8/layout/process1"/>
    <dgm:cxn modelId="{38B8E864-C475-43F9-8775-D2A85AAF407F}" type="presOf" srcId="{3DDECE8B-1E81-4C03-8436-B562DD75FB60}" destId="{8B94AB45-E676-484F-BBDA-BB5E9BC4875B}" srcOrd="0" destOrd="0" presId="urn:microsoft.com/office/officeart/2005/8/layout/process1"/>
    <dgm:cxn modelId="{C07F927B-E72C-4A52-9669-E1FFEE60AF77}" type="presOf" srcId="{31EF8D8C-1ED8-4BFA-AA48-1F77AE1D2DF2}" destId="{44F843D3-C25A-4A24-8CDF-EE08516E6012}" srcOrd="0" destOrd="0" presId="urn:microsoft.com/office/officeart/2005/8/layout/process1"/>
    <dgm:cxn modelId="{AF5E998F-02CB-49AB-AC69-861484A4B4A6}" srcId="{2BEE6F7C-18DB-4B05-BCD1-DFA24785E1A8}" destId="{3DDECE8B-1E81-4C03-8436-B562DD75FB60}" srcOrd="0" destOrd="0" parTransId="{5CF77C83-BA02-4A66-A06D-2580AFACC515}" sibTransId="{0FFAEE86-74D8-4D72-A1A1-B8B9CCF1555F}"/>
    <dgm:cxn modelId="{C0D58093-947D-4828-BDB4-9162E90175F9}" srcId="{2BEE6F7C-18DB-4B05-BCD1-DFA24785E1A8}" destId="{8480AD60-0610-428A-B806-D3D0FFCA9F05}" srcOrd="1" destOrd="0" parTransId="{BF94ACC9-F628-4444-BEC0-CF5A0048EF18}" sibTransId="{A0A7ED10-B723-45B2-A7A6-C8E2D187A382}"/>
    <dgm:cxn modelId="{8C23059E-2BB3-4912-B464-983667D30BEE}" type="presOf" srcId="{8480AD60-0610-428A-B806-D3D0FFCA9F05}" destId="{81396D5E-63F8-4AC9-8CF4-4A49FB866CD9}" srcOrd="0" destOrd="0" presId="urn:microsoft.com/office/officeart/2005/8/layout/process1"/>
    <dgm:cxn modelId="{9C176BAC-5D62-40B9-9E0C-59AC5954134B}" type="presOf" srcId="{A0A7ED10-B723-45B2-A7A6-C8E2D187A382}" destId="{81F45A91-3272-4C22-B631-0BAC17F9F8ED}" srcOrd="0" destOrd="0" presId="urn:microsoft.com/office/officeart/2005/8/layout/process1"/>
    <dgm:cxn modelId="{8E90DDC8-80C0-44F8-A33E-705FCA775B6E}" type="presOf" srcId="{0FFAEE86-74D8-4D72-A1A1-B8B9CCF1555F}" destId="{9D9BA727-E5F9-4475-8344-18EC62469755}" srcOrd="0" destOrd="0" presId="urn:microsoft.com/office/officeart/2005/8/layout/process1"/>
    <dgm:cxn modelId="{B67E4AD2-548E-4CEA-B487-E09A6F5DA9FD}" type="presOf" srcId="{2BEE6F7C-18DB-4B05-BCD1-DFA24785E1A8}" destId="{C4D52273-E333-4987-A0D2-4B805F279632}" srcOrd="0" destOrd="0" presId="urn:microsoft.com/office/officeart/2005/8/layout/process1"/>
    <dgm:cxn modelId="{2C2376E6-6204-4307-835C-54FDBDC915B8}" srcId="{2BEE6F7C-18DB-4B05-BCD1-DFA24785E1A8}" destId="{31EF8D8C-1ED8-4BFA-AA48-1F77AE1D2DF2}" srcOrd="2" destOrd="0" parTransId="{3CA3CB93-E665-43DE-B114-19DCE31554DF}" sibTransId="{DE996D2D-42A7-4351-A5AE-D0987F286F22}"/>
    <dgm:cxn modelId="{6D0FF5E6-0D26-43A1-9EAC-EE7AA97E3E79}" type="presOf" srcId="{0FFAEE86-74D8-4D72-A1A1-B8B9CCF1555F}" destId="{E9F2290F-7543-4154-84CB-BD585349F251}" srcOrd="1" destOrd="0" presId="urn:microsoft.com/office/officeart/2005/8/layout/process1"/>
    <dgm:cxn modelId="{0A4B9F4A-0C9C-4E0B-8516-458405B13AFE}" type="presParOf" srcId="{C4D52273-E333-4987-A0D2-4B805F279632}" destId="{8B94AB45-E676-484F-BBDA-BB5E9BC4875B}" srcOrd="0" destOrd="0" presId="urn:microsoft.com/office/officeart/2005/8/layout/process1"/>
    <dgm:cxn modelId="{9058F9DD-02A1-413E-BA1B-A02FD1F89F17}" type="presParOf" srcId="{C4D52273-E333-4987-A0D2-4B805F279632}" destId="{9D9BA727-E5F9-4475-8344-18EC62469755}" srcOrd="1" destOrd="0" presId="urn:microsoft.com/office/officeart/2005/8/layout/process1"/>
    <dgm:cxn modelId="{5ACEC4B9-90B2-4ECE-A982-13E6047AD43B}" type="presParOf" srcId="{9D9BA727-E5F9-4475-8344-18EC62469755}" destId="{E9F2290F-7543-4154-84CB-BD585349F251}" srcOrd="0" destOrd="0" presId="urn:microsoft.com/office/officeart/2005/8/layout/process1"/>
    <dgm:cxn modelId="{3C302020-1E3E-4E51-8977-DEE0D4FD6093}" type="presParOf" srcId="{C4D52273-E333-4987-A0D2-4B805F279632}" destId="{81396D5E-63F8-4AC9-8CF4-4A49FB866CD9}" srcOrd="2" destOrd="0" presId="urn:microsoft.com/office/officeart/2005/8/layout/process1"/>
    <dgm:cxn modelId="{88746DC3-FA45-4095-BF50-7516D09C0849}" type="presParOf" srcId="{C4D52273-E333-4987-A0D2-4B805F279632}" destId="{81F45A91-3272-4C22-B631-0BAC17F9F8ED}" srcOrd="3" destOrd="0" presId="urn:microsoft.com/office/officeart/2005/8/layout/process1"/>
    <dgm:cxn modelId="{3FA93A42-681B-4C19-907D-0A48AF396C99}" type="presParOf" srcId="{81F45A91-3272-4C22-B631-0BAC17F9F8ED}" destId="{729C8CC7-8320-4E6C-81AF-6A42E9610A5A}" srcOrd="0" destOrd="0" presId="urn:microsoft.com/office/officeart/2005/8/layout/process1"/>
    <dgm:cxn modelId="{67BAEF89-319C-4DFD-AAF8-F0F7D94DE24B}" type="presParOf" srcId="{C4D52273-E333-4987-A0D2-4B805F279632}" destId="{44F843D3-C25A-4A24-8CDF-EE08516E601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B3D8E3D6-C4BF-4239-A9AC-D0FF94AAB82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C7660284-2FEC-461D-BAA3-7CC093700D41}">
      <dgm:prSet phldrT="[Testo]"/>
      <dgm:spPr/>
      <dgm:t>
        <a:bodyPr/>
        <a:lstStyle/>
        <a:p>
          <a:r>
            <a:rPr lang="it-IT" dirty="0"/>
            <a:t>Imposta sostitutiva delle imposte sui redditi: Irpef, addizionali e IRES</a:t>
          </a:r>
        </a:p>
      </dgm:t>
    </dgm:pt>
    <dgm:pt modelId="{8847DD40-AF67-4310-8350-E1C0BC9ED34A}" type="parTrans" cxnId="{044C76F0-3FD8-48A3-AA9F-4CDB33C8428B}">
      <dgm:prSet/>
      <dgm:spPr/>
      <dgm:t>
        <a:bodyPr/>
        <a:lstStyle/>
        <a:p>
          <a:endParaRPr lang="it-IT"/>
        </a:p>
      </dgm:t>
    </dgm:pt>
    <dgm:pt modelId="{2C50F79D-DA93-4FA4-B1E4-0A2F003D0C05}" type="sibTrans" cxnId="{044C76F0-3FD8-48A3-AA9F-4CDB33C8428B}">
      <dgm:prSet/>
      <dgm:spPr/>
      <dgm:t>
        <a:bodyPr/>
        <a:lstStyle/>
        <a:p>
          <a:endParaRPr lang="it-IT"/>
        </a:p>
      </dgm:t>
    </dgm:pt>
    <dgm:pt modelId="{B651AEED-BFA5-4B44-B7F1-34BD1AABFCC9}">
      <dgm:prSet phldrT="[Testo]"/>
      <dgm:spPr/>
      <dgm:t>
        <a:bodyPr/>
        <a:lstStyle/>
        <a:p>
          <a:r>
            <a:rPr lang="it-IT" dirty="0"/>
            <a:t>NO sostitutiva ai fini IRAP</a:t>
          </a:r>
        </a:p>
      </dgm:t>
    </dgm:pt>
    <dgm:pt modelId="{670FCA6B-22BA-44EF-9239-1BA95F329FC1}" type="parTrans" cxnId="{7C78CF8C-8446-4BB9-B75B-BBFE76B17939}">
      <dgm:prSet/>
      <dgm:spPr/>
      <dgm:t>
        <a:bodyPr/>
        <a:lstStyle/>
        <a:p>
          <a:endParaRPr lang="it-IT"/>
        </a:p>
      </dgm:t>
    </dgm:pt>
    <dgm:pt modelId="{FE9255BB-BC3E-43E6-8DFA-38F039E5E9DB}" type="sibTrans" cxnId="{7C78CF8C-8446-4BB9-B75B-BBFE76B17939}">
      <dgm:prSet/>
      <dgm:spPr/>
      <dgm:t>
        <a:bodyPr/>
        <a:lstStyle/>
        <a:p>
          <a:endParaRPr lang="it-IT"/>
        </a:p>
      </dgm:t>
    </dgm:pt>
    <dgm:pt modelId="{A16050A1-72D9-4E32-B97D-B7BA757644F0}">
      <dgm:prSet phldrT="[Testo]"/>
      <dgm:spPr/>
      <dgm:t>
        <a:bodyPr/>
        <a:lstStyle/>
        <a:p>
          <a:r>
            <a:rPr lang="it-IT" dirty="0"/>
            <a:t>Per i contribuenti ordinari dipende dal voto ISA</a:t>
          </a:r>
        </a:p>
      </dgm:t>
    </dgm:pt>
    <dgm:pt modelId="{DEF8D069-9E65-44DA-AEB3-7AF191D47AD3}" type="parTrans" cxnId="{E153C4E7-C1FA-494D-95B3-47EF30ECA1FA}">
      <dgm:prSet/>
      <dgm:spPr/>
      <dgm:t>
        <a:bodyPr/>
        <a:lstStyle/>
        <a:p>
          <a:endParaRPr lang="it-IT"/>
        </a:p>
      </dgm:t>
    </dgm:pt>
    <dgm:pt modelId="{52CBDB92-8A14-4802-A152-66EF8394E8AE}" type="sibTrans" cxnId="{E153C4E7-C1FA-494D-95B3-47EF30ECA1FA}">
      <dgm:prSet/>
      <dgm:spPr/>
      <dgm:t>
        <a:bodyPr/>
        <a:lstStyle/>
        <a:p>
          <a:endParaRPr lang="it-IT"/>
        </a:p>
      </dgm:t>
    </dgm:pt>
    <dgm:pt modelId="{30845617-3589-4D85-823A-0B68D27EF765}" type="pres">
      <dgm:prSet presAssocID="{B3D8E3D6-C4BF-4239-A9AC-D0FF94AAB825}" presName="outerComposite" presStyleCnt="0">
        <dgm:presLayoutVars>
          <dgm:chMax val="5"/>
          <dgm:dir/>
          <dgm:resizeHandles val="exact"/>
        </dgm:presLayoutVars>
      </dgm:prSet>
      <dgm:spPr/>
    </dgm:pt>
    <dgm:pt modelId="{EEF88DA9-3104-4F62-A6A6-C9371CBD611D}" type="pres">
      <dgm:prSet presAssocID="{B3D8E3D6-C4BF-4239-A9AC-D0FF94AAB825}" presName="dummyMaxCanvas" presStyleCnt="0">
        <dgm:presLayoutVars/>
      </dgm:prSet>
      <dgm:spPr/>
    </dgm:pt>
    <dgm:pt modelId="{580AD52D-8927-46A2-B463-36897D6850C8}" type="pres">
      <dgm:prSet presAssocID="{B3D8E3D6-C4BF-4239-A9AC-D0FF94AAB825}" presName="ThreeNodes_1" presStyleLbl="node1" presStyleIdx="0" presStyleCnt="3">
        <dgm:presLayoutVars>
          <dgm:bulletEnabled val="1"/>
        </dgm:presLayoutVars>
      </dgm:prSet>
      <dgm:spPr/>
    </dgm:pt>
    <dgm:pt modelId="{E671707B-2F1F-4AE6-8C56-8B65E939AAA5}" type="pres">
      <dgm:prSet presAssocID="{B3D8E3D6-C4BF-4239-A9AC-D0FF94AAB825}" presName="ThreeNodes_2" presStyleLbl="node1" presStyleIdx="1" presStyleCnt="3">
        <dgm:presLayoutVars>
          <dgm:bulletEnabled val="1"/>
        </dgm:presLayoutVars>
      </dgm:prSet>
      <dgm:spPr/>
    </dgm:pt>
    <dgm:pt modelId="{8C0237A4-5513-44D3-8F99-BEE94A74D361}" type="pres">
      <dgm:prSet presAssocID="{B3D8E3D6-C4BF-4239-A9AC-D0FF94AAB825}" presName="ThreeNodes_3" presStyleLbl="node1" presStyleIdx="2" presStyleCnt="3" custLinFactNeighborY="2849">
        <dgm:presLayoutVars>
          <dgm:bulletEnabled val="1"/>
        </dgm:presLayoutVars>
      </dgm:prSet>
      <dgm:spPr/>
    </dgm:pt>
    <dgm:pt modelId="{81E2BBBF-EF53-49F6-91BD-F53E90FB2ACC}" type="pres">
      <dgm:prSet presAssocID="{B3D8E3D6-C4BF-4239-A9AC-D0FF94AAB825}" presName="ThreeConn_1-2" presStyleLbl="fgAccFollowNode1" presStyleIdx="0" presStyleCnt="2">
        <dgm:presLayoutVars>
          <dgm:bulletEnabled val="1"/>
        </dgm:presLayoutVars>
      </dgm:prSet>
      <dgm:spPr/>
    </dgm:pt>
    <dgm:pt modelId="{F539136C-992C-4F3D-ADA9-6DF8A590F348}" type="pres">
      <dgm:prSet presAssocID="{B3D8E3D6-C4BF-4239-A9AC-D0FF94AAB825}" presName="ThreeConn_2-3" presStyleLbl="fgAccFollowNode1" presStyleIdx="1" presStyleCnt="2">
        <dgm:presLayoutVars>
          <dgm:bulletEnabled val="1"/>
        </dgm:presLayoutVars>
      </dgm:prSet>
      <dgm:spPr/>
    </dgm:pt>
    <dgm:pt modelId="{FFE8C4F5-2F24-4A02-A231-B2C0CB39A52B}" type="pres">
      <dgm:prSet presAssocID="{B3D8E3D6-C4BF-4239-A9AC-D0FF94AAB825}" presName="ThreeNodes_1_text" presStyleLbl="node1" presStyleIdx="2" presStyleCnt="3">
        <dgm:presLayoutVars>
          <dgm:bulletEnabled val="1"/>
        </dgm:presLayoutVars>
      </dgm:prSet>
      <dgm:spPr/>
    </dgm:pt>
    <dgm:pt modelId="{6A4D88D5-B35F-440B-9D7E-3F9A38055A85}" type="pres">
      <dgm:prSet presAssocID="{B3D8E3D6-C4BF-4239-A9AC-D0FF94AAB825}" presName="ThreeNodes_2_text" presStyleLbl="node1" presStyleIdx="2" presStyleCnt="3">
        <dgm:presLayoutVars>
          <dgm:bulletEnabled val="1"/>
        </dgm:presLayoutVars>
      </dgm:prSet>
      <dgm:spPr/>
    </dgm:pt>
    <dgm:pt modelId="{A204B1C1-6FFA-44FD-A56F-993D5659079D}" type="pres">
      <dgm:prSet presAssocID="{B3D8E3D6-C4BF-4239-A9AC-D0FF94AAB825}" presName="ThreeNodes_3_text" presStyleLbl="node1" presStyleIdx="2" presStyleCnt="3">
        <dgm:presLayoutVars>
          <dgm:bulletEnabled val="1"/>
        </dgm:presLayoutVars>
      </dgm:prSet>
      <dgm:spPr/>
    </dgm:pt>
  </dgm:ptLst>
  <dgm:cxnLst>
    <dgm:cxn modelId="{19FD510B-1479-41A0-AAFE-29013590B3E5}" type="presOf" srcId="{B651AEED-BFA5-4B44-B7F1-34BD1AABFCC9}" destId="{E671707B-2F1F-4AE6-8C56-8B65E939AAA5}" srcOrd="0" destOrd="0" presId="urn:microsoft.com/office/officeart/2005/8/layout/vProcess5"/>
    <dgm:cxn modelId="{FE530232-3627-47A9-8A16-5B5C8F9803F1}" type="presOf" srcId="{A16050A1-72D9-4E32-B97D-B7BA757644F0}" destId="{A204B1C1-6FFA-44FD-A56F-993D5659079D}" srcOrd="1" destOrd="0" presId="urn:microsoft.com/office/officeart/2005/8/layout/vProcess5"/>
    <dgm:cxn modelId="{3FC80A41-77A4-400F-8A10-9138933CB1AC}" type="presOf" srcId="{FE9255BB-BC3E-43E6-8DFA-38F039E5E9DB}" destId="{F539136C-992C-4F3D-ADA9-6DF8A590F348}" srcOrd="0" destOrd="0" presId="urn:microsoft.com/office/officeart/2005/8/layout/vProcess5"/>
    <dgm:cxn modelId="{59BE2C64-4985-4ACE-BBEB-96F7EBF672B0}" type="presOf" srcId="{C7660284-2FEC-461D-BAA3-7CC093700D41}" destId="{580AD52D-8927-46A2-B463-36897D6850C8}" srcOrd="0" destOrd="0" presId="urn:microsoft.com/office/officeart/2005/8/layout/vProcess5"/>
    <dgm:cxn modelId="{6BC0D886-AC47-4B88-8359-5168BBAA872A}" type="presOf" srcId="{B3D8E3D6-C4BF-4239-A9AC-D0FF94AAB825}" destId="{30845617-3589-4D85-823A-0B68D27EF765}" srcOrd="0" destOrd="0" presId="urn:microsoft.com/office/officeart/2005/8/layout/vProcess5"/>
    <dgm:cxn modelId="{7C78CF8C-8446-4BB9-B75B-BBFE76B17939}" srcId="{B3D8E3D6-C4BF-4239-A9AC-D0FF94AAB825}" destId="{B651AEED-BFA5-4B44-B7F1-34BD1AABFCC9}" srcOrd="1" destOrd="0" parTransId="{670FCA6B-22BA-44EF-9239-1BA95F329FC1}" sibTransId="{FE9255BB-BC3E-43E6-8DFA-38F039E5E9DB}"/>
    <dgm:cxn modelId="{0E04BED0-500B-4888-8FCE-35F70120606D}" type="presOf" srcId="{C7660284-2FEC-461D-BAA3-7CC093700D41}" destId="{FFE8C4F5-2F24-4A02-A231-B2C0CB39A52B}" srcOrd="1" destOrd="0" presId="urn:microsoft.com/office/officeart/2005/8/layout/vProcess5"/>
    <dgm:cxn modelId="{83FAACE2-6481-4060-9299-A2E4CEEC2BA5}" type="presOf" srcId="{A16050A1-72D9-4E32-B97D-B7BA757644F0}" destId="{8C0237A4-5513-44D3-8F99-BEE94A74D361}" srcOrd="0" destOrd="0" presId="urn:microsoft.com/office/officeart/2005/8/layout/vProcess5"/>
    <dgm:cxn modelId="{844BECE6-FDA8-469D-A522-01300564BFF9}" type="presOf" srcId="{B651AEED-BFA5-4B44-B7F1-34BD1AABFCC9}" destId="{6A4D88D5-B35F-440B-9D7E-3F9A38055A85}" srcOrd="1" destOrd="0" presId="urn:microsoft.com/office/officeart/2005/8/layout/vProcess5"/>
    <dgm:cxn modelId="{E153C4E7-C1FA-494D-95B3-47EF30ECA1FA}" srcId="{B3D8E3D6-C4BF-4239-A9AC-D0FF94AAB825}" destId="{A16050A1-72D9-4E32-B97D-B7BA757644F0}" srcOrd="2" destOrd="0" parTransId="{DEF8D069-9E65-44DA-AEB3-7AF191D47AD3}" sibTransId="{52CBDB92-8A14-4802-A152-66EF8394E8AE}"/>
    <dgm:cxn modelId="{5BE01DED-4E09-4F81-8B02-A2046CE7FF74}" type="presOf" srcId="{2C50F79D-DA93-4FA4-B1E4-0A2F003D0C05}" destId="{81E2BBBF-EF53-49F6-91BD-F53E90FB2ACC}" srcOrd="0" destOrd="0" presId="urn:microsoft.com/office/officeart/2005/8/layout/vProcess5"/>
    <dgm:cxn modelId="{044C76F0-3FD8-48A3-AA9F-4CDB33C8428B}" srcId="{B3D8E3D6-C4BF-4239-A9AC-D0FF94AAB825}" destId="{C7660284-2FEC-461D-BAA3-7CC093700D41}" srcOrd="0" destOrd="0" parTransId="{8847DD40-AF67-4310-8350-E1C0BC9ED34A}" sibTransId="{2C50F79D-DA93-4FA4-B1E4-0A2F003D0C05}"/>
    <dgm:cxn modelId="{5CEAA873-3EE6-4D12-A58C-C71BC6E8DDDD}" type="presParOf" srcId="{30845617-3589-4D85-823A-0B68D27EF765}" destId="{EEF88DA9-3104-4F62-A6A6-C9371CBD611D}" srcOrd="0" destOrd="0" presId="urn:microsoft.com/office/officeart/2005/8/layout/vProcess5"/>
    <dgm:cxn modelId="{E002BA8C-3C36-4BDD-9943-508B63B259E8}" type="presParOf" srcId="{30845617-3589-4D85-823A-0B68D27EF765}" destId="{580AD52D-8927-46A2-B463-36897D6850C8}" srcOrd="1" destOrd="0" presId="urn:microsoft.com/office/officeart/2005/8/layout/vProcess5"/>
    <dgm:cxn modelId="{29E16488-3492-4671-8D69-C12D63CBE49D}" type="presParOf" srcId="{30845617-3589-4D85-823A-0B68D27EF765}" destId="{E671707B-2F1F-4AE6-8C56-8B65E939AAA5}" srcOrd="2" destOrd="0" presId="urn:microsoft.com/office/officeart/2005/8/layout/vProcess5"/>
    <dgm:cxn modelId="{CDEAF124-8DF5-46E6-9742-B2C52DAF5E17}" type="presParOf" srcId="{30845617-3589-4D85-823A-0B68D27EF765}" destId="{8C0237A4-5513-44D3-8F99-BEE94A74D361}" srcOrd="3" destOrd="0" presId="urn:microsoft.com/office/officeart/2005/8/layout/vProcess5"/>
    <dgm:cxn modelId="{5D73D72E-9B76-4A22-8F5B-6E2FFE3C59ED}" type="presParOf" srcId="{30845617-3589-4D85-823A-0B68D27EF765}" destId="{81E2BBBF-EF53-49F6-91BD-F53E90FB2ACC}" srcOrd="4" destOrd="0" presId="urn:microsoft.com/office/officeart/2005/8/layout/vProcess5"/>
    <dgm:cxn modelId="{91A6FE1F-B44B-4AD8-B6EB-DF408EC8E1ED}" type="presParOf" srcId="{30845617-3589-4D85-823A-0B68D27EF765}" destId="{F539136C-992C-4F3D-ADA9-6DF8A590F348}" srcOrd="5" destOrd="0" presId="urn:microsoft.com/office/officeart/2005/8/layout/vProcess5"/>
    <dgm:cxn modelId="{371A3175-807B-4048-91FF-6A9E7FE29C81}" type="presParOf" srcId="{30845617-3589-4D85-823A-0B68D27EF765}" destId="{FFE8C4F5-2F24-4A02-A231-B2C0CB39A52B}" srcOrd="6" destOrd="0" presId="urn:microsoft.com/office/officeart/2005/8/layout/vProcess5"/>
    <dgm:cxn modelId="{905BE30E-054C-471A-A5B0-4E4767C02224}" type="presParOf" srcId="{30845617-3589-4D85-823A-0B68D27EF765}" destId="{6A4D88D5-B35F-440B-9D7E-3F9A38055A85}" srcOrd="7" destOrd="0" presId="urn:microsoft.com/office/officeart/2005/8/layout/vProcess5"/>
    <dgm:cxn modelId="{43CD4D2F-E6C9-4568-A2BA-8A4F575EBCB5}" type="presParOf" srcId="{30845617-3589-4D85-823A-0B68D27EF765}" destId="{A204B1C1-6FFA-44FD-A56F-993D5659079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F122A34B-25E0-48CF-91DF-C9A89A1E3F9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EB6B76AC-0088-4DAB-BDE4-A05B35638747}">
      <dgm:prSet phldrT="[Testo]"/>
      <dgm:spPr/>
      <dgm:t>
        <a:bodyPr/>
        <a:lstStyle/>
        <a:p>
          <a:r>
            <a:rPr lang="it-IT" dirty="0"/>
            <a:t>Tassazione sostitutiva</a:t>
          </a:r>
        </a:p>
      </dgm:t>
    </dgm:pt>
    <dgm:pt modelId="{06AF37FA-94E5-40F6-B20E-6D30B8905788}" type="parTrans" cxnId="{0510C0FC-0A3B-42DC-A0DF-467901136857}">
      <dgm:prSet/>
      <dgm:spPr/>
      <dgm:t>
        <a:bodyPr/>
        <a:lstStyle/>
        <a:p>
          <a:endParaRPr lang="it-IT"/>
        </a:p>
      </dgm:t>
    </dgm:pt>
    <dgm:pt modelId="{716102F1-5145-4731-8A3A-0CD0800FEB61}" type="sibTrans" cxnId="{0510C0FC-0A3B-42DC-A0DF-467901136857}">
      <dgm:prSet/>
      <dgm:spPr/>
      <dgm:t>
        <a:bodyPr/>
        <a:lstStyle/>
        <a:p>
          <a:endParaRPr lang="it-IT"/>
        </a:p>
      </dgm:t>
    </dgm:pt>
    <dgm:pt modelId="{AF9BB252-3693-47A4-8891-83C5268573EC}">
      <dgm:prSet phldrT="[Testo]"/>
      <dgm:spPr/>
      <dgm:t>
        <a:bodyPr/>
        <a:lstStyle/>
        <a:p>
          <a:r>
            <a:rPr lang="it-IT" dirty="0"/>
            <a:t>Punteggio ISA  pari a 8 o +: aliquota 10%</a:t>
          </a:r>
        </a:p>
      </dgm:t>
    </dgm:pt>
    <dgm:pt modelId="{2DCF36C2-27D1-431A-AADF-47225C31E0BE}" type="parTrans" cxnId="{C63FEAE8-60C6-4BD4-95E0-8FAA5E6A4BB3}">
      <dgm:prSet/>
      <dgm:spPr/>
      <dgm:t>
        <a:bodyPr/>
        <a:lstStyle/>
        <a:p>
          <a:endParaRPr lang="it-IT"/>
        </a:p>
      </dgm:t>
    </dgm:pt>
    <dgm:pt modelId="{2239FF02-D449-461A-84B7-8A44879EADE8}" type="sibTrans" cxnId="{C63FEAE8-60C6-4BD4-95E0-8FAA5E6A4BB3}">
      <dgm:prSet/>
      <dgm:spPr/>
      <dgm:t>
        <a:bodyPr/>
        <a:lstStyle/>
        <a:p>
          <a:endParaRPr lang="it-IT"/>
        </a:p>
      </dgm:t>
    </dgm:pt>
    <dgm:pt modelId="{670D34BF-136D-48C3-A8B3-22E6554C698B}">
      <dgm:prSet phldrT="[Testo]"/>
      <dgm:spPr/>
      <dgm:t>
        <a:bodyPr/>
        <a:lstStyle/>
        <a:p>
          <a:r>
            <a:rPr lang="it-IT" dirty="0"/>
            <a:t>Punteggio ISA inferiore a 8 e almeno pari a 6: aliquota 12%</a:t>
          </a:r>
        </a:p>
      </dgm:t>
    </dgm:pt>
    <dgm:pt modelId="{C1B6357C-FEA5-4DD3-A493-38048826DC44}" type="parTrans" cxnId="{6BF8DDD9-87BF-422F-A0AF-65188FE2F07F}">
      <dgm:prSet/>
      <dgm:spPr/>
      <dgm:t>
        <a:bodyPr/>
        <a:lstStyle/>
        <a:p>
          <a:endParaRPr lang="it-IT"/>
        </a:p>
      </dgm:t>
    </dgm:pt>
    <dgm:pt modelId="{4C8FB15A-BDE0-45B0-864E-E0FE78FAD97E}" type="sibTrans" cxnId="{6BF8DDD9-87BF-422F-A0AF-65188FE2F07F}">
      <dgm:prSet/>
      <dgm:spPr/>
      <dgm:t>
        <a:bodyPr/>
        <a:lstStyle/>
        <a:p>
          <a:endParaRPr lang="it-IT"/>
        </a:p>
      </dgm:t>
    </dgm:pt>
    <dgm:pt modelId="{B923BB60-C1B2-48D1-85FE-8618AF780D95}">
      <dgm:prSet phldrT="[Testo]"/>
      <dgm:spPr/>
      <dgm:t>
        <a:bodyPr/>
        <a:lstStyle/>
        <a:p>
          <a:r>
            <a:rPr lang="it-IT" dirty="0"/>
            <a:t>Punteggio ISA inferiore a 6: aliquota 15%</a:t>
          </a:r>
        </a:p>
      </dgm:t>
    </dgm:pt>
    <dgm:pt modelId="{ABF715C5-759F-40BA-97A5-9FC50F5EA101}" type="parTrans" cxnId="{64DF3A9A-89D7-48CC-A76D-A94BB45958DE}">
      <dgm:prSet/>
      <dgm:spPr/>
      <dgm:t>
        <a:bodyPr/>
        <a:lstStyle/>
        <a:p>
          <a:endParaRPr lang="it-IT"/>
        </a:p>
      </dgm:t>
    </dgm:pt>
    <dgm:pt modelId="{70C23A55-2358-4F25-A383-4D0DDF60E274}" type="sibTrans" cxnId="{64DF3A9A-89D7-48CC-A76D-A94BB45958DE}">
      <dgm:prSet/>
      <dgm:spPr/>
      <dgm:t>
        <a:bodyPr/>
        <a:lstStyle/>
        <a:p>
          <a:endParaRPr lang="it-IT"/>
        </a:p>
      </dgm:t>
    </dgm:pt>
    <dgm:pt modelId="{91686C2E-372C-4F08-9E61-8AAE6A0C3CCC}" type="pres">
      <dgm:prSet presAssocID="{F122A34B-25E0-48CF-91DF-C9A89A1E3F99}" presName="hierChild1" presStyleCnt="0">
        <dgm:presLayoutVars>
          <dgm:orgChart val="1"/>
          <dgm:chPref val="1"/>
          <dgm:dir/>
          <dgm:animOne val="branch"/>
          <dgm:animLvl val="lvl"/>
          <dgm:resizeHandles/>
        </dgm:presLayoutVars>
      </dgm:prSet>
      <dgm:spPr/>
    </dgm:pt>
    <dgm:pt modelId="{B869256B-3FC8-403F-B93D-47EE21F6E6DC}" type="pres">
      <dgm:prSet presAssocID="{EB6B76AC-0088-4DAB-BDE4-A05B35638747}" presName="hierRoot1" presStyleCnt="0">
        <dgm:presLayoutVars>
          <dgm:hierBranch val="init"/>
        </dgm:presLayoutVars>
      </dgm:prSet>
      <dgm:spPr/>
    </dgm:pt>
    <dgm:pt modelId="{A8CED431-033B-4C4C-B5AC-912A9FF0AEB1}" type="pres">
      <dgm:prSet presAssocID="{EB6B76AC-0088-4DAB-BDE4-A05B35638747}" presName="rootComposite1" presStyleCnt="0"/>
      <dgm:spPr/>
    </dgm:pt>
    <dgm:pt modelId="{636AACA5-2280-4E84-8818-788B6EE0973A}" type="pres">
      <dgm:prSet presAssocID="{EB6B76AC-0088-4DAB-BDE4-A05B35638747}" presName="rootText1" presStyleLbl="node0" presStyleIdx="0" presStyleCnt="1">
        <dgm:presLayoutVars>
          <dgm:chPref val="3"/>
        </dgm:presLayoutVars>
      </dgm:prSet>
      <dgm:spPr/>
    </dgm:pt>
    <dgm:pt modelId="{6906E0AD-8846-4E9D-B72B-CC4BA4439286}" type="pres">
      <dgm:prSet presAssocID="{EB6B76AC-0088-4DAB-BDE4-A05B35638747}" presName="rootConnector1" presStyleLbl="node1" presStyleIdx="0" presStyleCnt="0"/>
      <dgm:spPr/>
    </dgm:pt>
    <dgm:pt modelId="{60F7D64C-D637-47D6-AAB6-55449A4C5FC7}" type="pres">
      <dgm:prSet presAssocID="{EB6B76AC-0088-4DAB-BDE4-A05B35638747}" presName="hierChild2" presStyleCnt="0"/>
      <dgm:spPr/>
    </dgm:pt>
    <dgm:pt modelId="{09A87869-DEB0-4147-890E-A4FD6CF4714F}" type="pres">
      <dgm:prSet presAssocID="{2DCF36C2-27D1-431A-AADF-47225C31E0BE}" presName="Name37" presStyleLbl="parChTrans1D2" presStyleIdx="0" presStyleCnt="3"/>
      <dgm:spPr/>
    </dgm:pt>
    <dgm:pt modelId="{F09A27F6-59BA-4651-890F-1805CD5F82E2}" type="pres">
      <dgm:prSet presAssocID="{AF9BB252-3693-47A4-8891-83C5268573EC}" presName="hierRoot2" presStyleCnt="0">
        <dgm:presLayoutVars>
          <dgm:hierBranch val="init"/>
        </dgm:presLayoutVars>
      </dgm:prSet>
      <dgm:spPr/>
    </dgm:pt>
    <dgm:pt modelId="{A3121D7F-4A40-4106-A6A5-78E607F195A2}" type="pres">
      <dgm:prSet presAssocID="{AF9BB252-3693-47A4-8891-83C5268573EC}" presName="rootComposite" presStyleCnt="0"/>
      <dgm:spPr/>
    </dgm:pt>
    <dgm:pt modelId="{AD292F7B-BCBF-4619-B146-9C553638AF9C}" type="pres">
      <dgm:prSet presAssocID="{AF9BB252-3693-47A4-8891-83C5268573EC}" presName="rootText" presStyleLbl="node2" presStyleIdx="0" presStyleCnt="3">
        <dgm:presLayoutVars>
          <dgm:chPref val="3"/>
        </dgm:presLayoutVars>
      </dgm:prSet>
      <dgm:spPr/>
    </dgm:pt>
    <dgm:pt modelId="{76BA128A-05EC-4BE2-B2F4-00850ABE0D04}" type="pres">
      <dgm:prSet presAssocID="{AF9BB252-3693-47A4-8891-83C5268573EC}" presName="rootConnector" presStyleLbl="node2" presStyleIdx="0" presStyleCnt="3"/>
      <dgm:spPr/>
    </dgm:pt>
    <dgm:pt modelId="{C2D4A4B0-9818-495B-BB29-5A3C7FFA1BD4}" type="pres">
      <dgm:prSet presAssocID="{AF9BB252-3693-47A4-8891-83C5268573EC}" presName="hierChild4" presStyleCnt="0"/>
      <dgm:spPr/>
    </dgm:pt>
    <dgm:pt modelId="{9AF952BD-EADE-4FD1-AB9B-9D3005B6B2C3}" type="pres">
      <dgm:prSet presAssocID="{AF9BB252-3693-47A4-8891-83C5268573EC}" presName="hierChild5" presStyleCnt="0"/>
      <dgm:spPr/>
    </dgm:pt>
    <dgm:pt modelId="{C1D287B4-6673-4E1E-854B-091790FE8A6F}" type="pres">
      <dgm:prSet presAssocID="{C1B6357C-FEA5-4DD3-A493-38048826DC44}" presName="Name37" presStyleLbl="parChTrans1D2" presStyleIdx="1" presStyleCnt="3"/>
      <dgm:spPr/>
    </dgm:pt>
    <dgm:pt modelId="{CA344158-697A-49F6-B8E7-D6721B50C34E}" type="pres">
      <dgm:prSet presAssocID="{670D34BF-136D-48C3-A8B3-22E6554C698B}" presName="hierRoot2" presStyleCnt="0">
        <dgm:presLayoutVars>
          <dgm:hierBranch val="init"/>
        </dgm:presLayoutVars>
      </dgm:prSet>
      <dgm:spPr/>
    </dgm:pt>
    <dgm:pt modelId="{5F8D2CA8-A70D-471C-BCA0-B8CAC5B6AFF9}" type="pres">
      <dgm:prSet presAssocID="{670D34BF-136D-48C3-A8B3-22E6554C698B}" presName="rootComposite" presStyleCnt="0"/>
      <dgm:spPr/>
    </dgm:pt>
    <dgm:pt modelId="{F406EA59-E387-44A7-8A2B-6CDC5616D956}" type="pres">
      <dgm:prSet presAssocID="{670D34BF-136D-48C3-A8B3-22E6554C698B}" presName="rootText" presStyleLbl="node2" presStyleIdx="1" presStyleCnt="3">
        <dgm:presLayoutVars>
          <dgm:chPref val="3"/>
        </dgm:presLayoutVars>
      </dgm:prSet>
      <dgm:spPr/>
    </dgm:pt>
    <dgm:pt modelId="{9725246B-8C40-4E24-8338-111120F81973}" type="pres">
      <dgm:prSet presAssocID="{670D34BF-136D-48C3-A8B3-22E6554C698B}" presName="rootConnector" presStyleLbl="node2" presStyleIdx="1" presStyleCnt="3"/>
      <dgm:spPr/>
    </dgm:pt>
    <dgm:pt modelId="{11751F0C-B93B-4D6A-BC54-8C50E4EE735F}" type="pres">
      <dgm:prSet presAssocID="{670D34BF-136D-48C3-A8B3-22E6554C698B}" presName="hierChild4" presStyleCnt="0"/>
      <dgm:spPr/>
    </dgm:pt>
    <dgm:pt modelId="{D74EB616-0339-4FD2-B9B1-CD51F300C498}" type="pres">
      <dgm:prSet presAssocID="{670D34BF-136D-48C3-A8B3-22E6554C698B}" presName="hierChild5" presStyleCnt="0"/>
      <dgm:spPr/>
    </dgm:pt>
    <dgm:pt modelId="{5E4B5727-E07E-436C-8473-D5581A82A97E}" type="pres">
      <dgm:prSet presAssocID="{ABF715C5-759F-40BA-97A5-9FC50F5EA101}" presName="Name37" presStyleLbl="parChTrans1D2" presStyleIdx="2" presStyleCnt="3"/>
      <dgm:spPr/>
    </dgm:pt>
    <dgm:pt modelId="{FEF0FA89-DB03-4BCB-8DB8-197A6EDF2050}" type="pres">
      <dgm:prSet presAssocID="{B923BB60-C1B2-48D1-85FE-8618AF780D95}" presName="hierRoot2" presStyleCnt="0">
        <dgm:presLayoutVars>
          <dgm:hierBranch val="init"/>
        </dgm:presLayoutVars>
      </dgm:prSet>
      <dgm:spPr/>
    </dgm:pt>
    <dgm:pt modelId="{C5A70871-9749-46C9-A652-7CED7A37B71B}" type="pres">
      <dgm:prSet presAssocID="{B923BB60-C1B2-48D1-85FE-8618AF780D95}" presName="rootComposite" presStyleCnt="0"/>
      <dgm:spPr/>
    </dgm:pt>
    <dgm:pt modelId="{4D53B1B1-E04A-4067-91A7-FCB8058AE6C8}" type="pres">
      <dgm:prSet presAssocID="{B923BB60-C1B2-48D1-85FE-8618AF780D95}" presName="rootText" presStyleLbl="node2" presStyleIdx="2" presStyleCnt="3">
        <dgm:presLayoutVars>
          <dgm:chPref val="3"/>
        </dgm:presLayoutVars>
      </dgm:prSet>
      <dgm:spPr/>
    </dgm:pt>
    <dgm:pt modelId="{6330BFFB-DAA9-4852-8E48-4E9D6885CBF7}" type="pres">
      <dgm:prSet presAssocID="{B923BB60-C1B2-48D1-85FE-8618AF780D95}" presName="rootConnector" presStyleLbl="node2" presStyleIdx="2" presStyleCnt="3"/>
      <dgm:spPr/>
    </dgm:pt>
    <dgm:pt modelId="{34058403-B5B5-4EC6-A787-9CDE6BB66858}" type="pres">
      <dgm:prSet presAssocID="{B923BB60-C1B2-48D1-85FE-8618AF780D95}" presName="hierChild4" presStyleCnt="0"/>
      <dgm:spPr/>
    </dgm:pt>
    <dgm:pt modelId="{E5408031-F3BE-42C1-9092-61D14448D00F}" type="pres">
      <dgm:prSet presAssocID="{B923BB60-C1B2-48D1-85FE-8618AF780D95}" presName="hierChild5" presStyleCnt="0"/>
      <dgm:spPr/>
    </dgm:pt>
    <dgm:pt modelId="{EE561CAB-E749-480B-A9EE-5C68DE18D49F}" type="pres">
      <dgm:prSet presAssocID="{EB6B76AC-0088-4DAB-BDE4-A05B35638747}" presName="hierChild3" presStyleCnt="0"/>
      <dgm:spPr/>
    </dgm:pt>
  </dgm:ptLst>
  <dgm:cxnLst>
    <dgm:cxn modelId="{D3C2FA11-39F4-44A7-9BBF-5905B9691C2B}" type="presOf" srcId="{2DCF36C2-27D1-431A-AADF-47225C31E0BE}" destId="{09A87869-DEB0-4147-890E-A4FD6CF4714F}" srcOrd="0" destOrd="0" presId="urn:microsoft.com/office/officeart/2005/8/layout/orgChart1"/>
    <dgm:cxn modelId="{D5A9E630-048F-457F-BA91-CE2CC5F008D9}" type="presOf" srcId="{B923BB60-C1B2-48D1-85FE-8618AF780D95}" destId="{4D53B1B1-E04A-4067-91A7-FCB8058AE6C8}" srcOrd="0" destOrd="0" presId="urn:microsoft.com/office/officeart/2005/8/layout/orgChart1"/>
    <dgm:cxn modelId="{E234887E-CA25-4A2B-A644-978BC927A486}" type="presOf" srcId="{B923BB60-C1B2-48D1-85FE-8618AF780D95}" destId="{6330BFFB-DAA9-4852-8E48-4E9D6885CBF7}" srcOrd="1" destOrd="0" presId="urn:microsoft.com/office/officeart/2005/8/layout/orgChart1"/>
    <dgm:cxn modelId="{78A3BA84-B83C-4B2D-AD79-9BE95E4DC226}" type="presOf" srcId="{EB6B76AC-0088-4DAB-BDE4-A05B35638747}" destId="{636AACA5-2280-4E84-8818-788B6EE0973A}" srcOrd="0" destOrd="0" presId="urn:microsoft.com/office/officeart/2005/8/layout/orgChart1"/>
    <dgm:cxn modelId="{7CB6F589-AC72-449D-BA87-41D0B67DCA6F}" type="presOf" srcId="{ABF715C5-759F-40BA-97A5-9FC50F5EA101}" destId="{5E4B5727-E07E-436C-8473-D5581A82A97E}" srcOrd="0" destOrd="0" presId="urn:microsoft.com/office/officeart/2005/8/layout/orgChart1"/>
    <dgm:cxn modelId="{64DF3A9A-89D7-48CC-A76D-A94BB45958DE}" srcId="{EB6B76AC-0088-4DAB-BDE4-A05B35638747}" destId="{B923BB60-C1B2-48D1-85FE-8618AF780D95}" srcOrd="2" destOrd="0" parTransId="{ABF715C5-759F-40BA-97A5-9FC50F5EA101}" sibTransId="{70C23A55-2358-4F25-A383-4D0DDF60E274}"/>
    <dgm:cxn modelId="{914CCEAA-42BC-4EA5-A070-7FE1D9C0B1A8}" type="presOf" srcId="{670D34BF-136D-48C3-A8B3-22E6554C698B}" destId="{9725246B-8C40-4E24-8338-111120F81973}" srcOrd="1" destOrd="0" presId="urn:microsoft.com/office/officeart/2005/8/layout/orgChart1"/>
    <dgm:cxn modelId="{3C6DD4CF-182B-4DE5-BC6E-F59B444ED189}" type="presOf" srcId="{AF9BB252-3693-47A4-8891-83C5268573EC}" destId="{76BA128A-05EC-4BE2-B2F4-00850ABE0D04}" srcOrd="1" destOrd="0" presId="urn:microsoft.com/office/officeart/2005/8/layout/orgChart1"/>
    <dgm:cxn modelId="{F2171AD0-F892-4245-88DE-76D7CF2B19CD}" type="presOf" srcId="{F122A34B-25E0-48CF-91DF-C9A89A1E3F99}" destId="{91686C2E-372C-4F08-9E61-8AAE6A0C3CCC}" srcOrd="0" destOrd="0" presId="urn:microsoft.com/office/officeart/2005/8/layout/orgChart1"/>
    <dgm:cxn modelId="{5D7906D4-CECE-4EC5-932C-573B85226D06}" type="presOf" srcId="{670D34BF-136D-48C3-A8B3-22E6554C698B}" destId="{F406EA59-E387-44A7-8A2B-6CDC5616D956}" srcOrd="0" destOrd="0" presId="urn:microsoft.com/office/officeart/2005/8/layout/orgChart1"/>
    <dgm:cxn modelId="{6BF8DDD9-87BF-422F-A0AF-65188FE2F07F}" srcId="{EB6B76AC-0088-4DAB-BDE4-A05B35638747}" destId="{670D34BF-136D-48C3-A8B3-22E6554C698B}" srcOrd="1" destOrd="0" parTransId="{C1B6357C-FEA5-4DD3-A493-38048826DC44}" sibTransId="{4C8FB15A-BDE0-45B0-864E-E0FE78FAD97E}"/>
    <dgm:cxn modelId="{C63FEAE8-60C6-4BD4-95E0-8FAA5E6A4BB3}" srcId="{EB6B76AC-0088-4DAB-BDE4-A05B35638747}" destId="{AF9BB252-3693-47A4-8891-83C5268573EC}" srcOrd="0" destOrd="0" parTransId="{2DCF36C2-27D1-431A-AADF-47225C31E0BE}" sibTransId="{2239FF02-D449-461A-84B7-8A44879EADE8}"/>
    <dgm:cxn modelId="{88868AEA-3713-42EB-8FE6-13B2DD708DEE}" type="presOf" srcId="{C1B6357C-FEA5-4DD3-A493-38048826DC44}" destId="{C1D287B4-6673-4E1E-854B-091790FE8A6F}" srcOrd="0" destOrd="0" presId="urn:microsoft.com/office/officeart/2005/8/layout/orgChart1"/>
    <dgm:cxn modelId="{9B6ED1ED-0C4B-46F9-B5F3-BDC46767CC70}" type="presOf" srcId="{EB6B76AC-0088-4DAB-BDE4-A05B35638747}" destId="{6906E0AD-8846-4E9D-B72B-CC4BA4439286}" srcOrd="1" destOrd="0" presId="urn:microsoft.com/office/officeart/2005/8/layout/orgChart1"/>
    <dgm:cxn modelId="{17B0F8F0-3C72-4CF3-BE58-54F109246046}" type="presOf" srcId="{AF9BB252-3693-47A4-8891-83C5268573EC}" destId="{AD292F7B-BCBF-4619-B146-9C553638AF9C}" srcOrd="0" destOrd="0" presId="urn:microsoft.com/office/officeart/2005/8/layout/orgChart1"/>
    <dgm:cxn modelId="{0510C0FC-0A3B-42DC-A0DF-467901136857}" srcId="{F122A34B-25E0-48CF-91DF-C9A89A1E3F99}" destId="{EB6B76AC-0088-4DAB-BDE4-A05B35638747}" srcOrd="0" destOrd="0" parTransId="{06AF37FA-94E5-40F6-B20E-6D30B8905788}" sibTransId="{716102F1-5145-4731-8A3A-0CD0800FEB61}"/>
    <dgm:cxn modelId="{90B417DC-125A-4E52-AB0A-BE2020E26D64}" type="presParOf" srcId="{91686C2E-372C-4F08-9E61-8AAE6A0C3CCC}" destId="{B869256B-3FC8-403F-B93D-47EE21F6E6DC}" srcOrd="0" destOrd="0" presId="urn:microsoft.com/office/officeart/2005/8/layout/orgChart1"/>
    <dgm:cxn modelId="{F3254FF3-F0A0-4E78-B527-3ED0F72BF86D}" type="presParOf" srcId="{B869256B-3FC8-403F-B93D-47EE21F6E6DC}" destId="{A8CED431-033B-4C4C-B5AC-912A9FF0AEB1}" srcOrd="0" destOrd="0" presId="urn:microsoft.com/office/officeart/2005/8/layout/orgChart1"/>
    <dgm:cxn modelId="{2A304277-1E18-4880-BE01-C4F128E30F1B}" type="presParOf" srcId="{A8CED431-033B-4C4C-B5AC-912A9FF0AEB1}" destId="{636AACA5-2280-4E84-8818-788B6EE0973A}" srcOrd="0" destOrd="0" presId="urn:microsoft.com/office/officeart/2005/8/layout/orgChart1"/>
    <dgm:cxn modelId="{1D8D41A9-E7F8-44CF-A122-49AD9C3C13CD}" type="presParOf" srcId="{A8CED431-033B-4C4C-B5AC-912A9FF0AEB1}" destId="{6906E0AD-8846-4E9D-B72B-CC4BA4439286}" srcOrd="1" destOrd="0" presId="urn:microsoft.com/office/officeart/2005/8/layout/orgChart1"/>
    <dgm:cxn modelId="{74EC1584-9C85-47FE-A942-5A0F1B70B003}" type="presParOf" srcId="{B869256B-3FC8-403F-B93D-47EE21F6E6DC}" destId="{60F7D64C-D637-47D6-AAB6-55449A4C5FC7}" srcOrd="1" destOrd="0" presId="urn:microsoft.com/office/officeart/2005/8/layout/orgChart1"/>
    <dgm:cxn modelId="{CBD1C836-C2D3-45EC-8976-C1E25557695F}" type="presParOf" srcId="{60F7D64C-D637-47D6-AAB6-55449A4C5FC7}" destId="{09A87869-DEB0-4147-890E-A4FD6CF4714F}" srcOrd="0" destOrd="0" presId="urn:microsoft.com/office/officeart/2005/8/layout/orgChart1"/>
    <dgm:cxn modelId="{2BC9F9DE-005E-41D1-B980-4C6C160F3BF1}" type="presParOf" srcId="{60F7D64C-D637-47D6-AAB6-55449A4C5FC7}" destId="{F09A27F6-59BA-4651-890F-1805CD5F82E2}" srcOrd="1" destOrd="0" presId="urn:microsoft.com/office/officeart/2005/8/layout/orgChart1"/>
    <dgm:cxn modelId="{B71C3A5C-B46C-4041-8E02-339E38CF9135}" type="presParOf" srcId="{F09A27F6-59BA-4651-890F-1805CD5F82E2}" destId="{A3121D7F-4A40-4106-A6A5-78E607F195A2}" srcOrd="0" destOrd="0" presId="urn:microsoft.com/office/officeart/2005/8/layout/orgChart1"/>
    <dgm:cxn modelId="{F258F52E-DEEB-409A-AFFF-2F877192E746}" type="presParOf" srcId="{A3121D7F-4A40-4106-A6A5-78E607F195A2}" destId="{AD292F7B-BCBF-4619-B146-9C553638AF9C}" srcOrd="0" destOrd="0" presId="urn:microsoft.com/office/officeart/2005/8/layout/orgChart1"/>
    <dgm:cxn modelId="{C946380B-352A-4171-ABE7-70E3ACDA1656}" type="presParOf" srcId="{A3121D7F-4A40-4106-A6A5-78E607F195A2}" destId="{76BA128A-05EC-4BE2-B2F4-00850ABE0D04}" srcOrd="1" destOrd="0" presId="urn:microsoft.com/office/officeart/2005/8/layout/orgChart1"/>
    <dgm:cxn modelId="{3E074245-4D6F-42BA-8E05-6B1EF05D3C8E}" type="presParOf" srcId="{F09A27F6-59BA-4651-890F-1805CD5F82E2}" destId="{C2D4A4B0-9818-495B-BB29-5A3C7FFA1BD4}" srcOrd="1" destOrd="0" presId="urn:microsoft.com/office/officeart/2005/8/layout/orgChart1"/>
    <dgm:cxn modelId="{7B4875D1-6053-4000-ACD2-D0CF28156044}" type="presParOf" srcId="{F09A27F6-59BA-4651-890F-1805CD5F82E2}" destId="{9AF952BD-EADE-4FD1-AB9B-9D3005B6B2C3}" srcOrd="2" destOrd="0" presId="urn:microsoft.com/office/officeart/2005/8/layout/orgChart1"/>
    <dgm:cxn modelId="{232E491F-00D4-42C1-B1D2-678F7C741CAC}" type="presParOf" srcId="{60F7D64C-D637-47D6-AAB6-55449A4C5FC7}" destId="{C1D287B4-6673-4E1E-854B-091790FE8A6F}" srcOrd="2" destOrd="0" presId="urn:microsoft.com/office/officeart/2005/8/layout/orgChart1"/>
    <dgm:cxn modelId="{C4F0326B-2688-4C70-A0F0-51859DA2F20C}" type="presParOf" srcId="{60F7D64C-D637-47D6-AAB6-55449A4C5FC7}" destId="{CA344158-697A-49F6-B8E7-D6721B50C34E}" srcOrd="3" destOrd="0" presId="urn:microsoft.com/office/officeart/2005/8/layout/orgChart1"/>
    <dgm:cxn modelId="{B91C692B-1BE5-49AE-BDDC-D2955A42833D}" type="presParOf" srcId="{CA344158-697A-49F6-B8E7-D6721B50C34E}" destId="{5F8D2CA8-A70D-471C-BCA0-B8CAC5B6AFF9}" srcOrd="0" destOrd="0" presId="urn:microsoft.com/office/officeart/2005/8/layout/orgChart1"/>
    <dgm:cxn modelId="{532DA0BA-12D1-4E0A-8377-8C5BF2D53C56}" type="presParOf" srcId="{5F8D2CA8-A70D-471C-BCA0-B8CAC5B6AFF9}" destId="{F406EA59-E387-44A7-8A2B-6CDC5616D956}" srcOrd="0" destOrd="0" presId="urn:microsoft.com/office/officeart/2005/8/layout/orgChart1"/>
    <dgm:cxn modelId="{78754E96-F2E8-422A-BFC6-53DD519AEC51}" type="presParOf" srcId="{5F8D2CA8-A70D-471C-BCA0-B8CAC5B6AFF9}" destId="{9725246B-8C40-4E24-8338-111120F81973}" srcOrd="1" destOrd="0" presId="urn:microsoft.com/office/officeart/2005/8/layout/orgChart1"/>
    <dgm:cxn modelId="{19AD91B5-7760-41CC-AF9C-851E06E9EC4C}" type="presParOf" srcId="{CA344158-697A-49F6-B8E7-D6721B50C34E}" destId="{11751F0C-B93B-4D6A-BC54-8C50E4EE735F}" srcOrd="1" destOrd="0" presId="urn:microsoft.com/office/officeart/2005/8/layout/orgChart1"/>
    <dgm:cxn modelId="{6A4B55E3-639F-4A29-ABC1-259A17BEC067}" type="presParOf" srcId="{CA344158-697A-49F6-B8E7-D6721B50C34E}" destId="{D74EB616-0339-4FD2-B9B1-CD51F300C498}" srcOrd="2" destOrd="0" presId="urn:microsoft.com/office/officeart/2005/8/layout/orgChart1"/>
    <dgm:cxn modelId="{32D0B7AF-8D7B-48D6-B168-FB4002AA026B}" type="presParOf" srcId="{60F7D64C-D637-47D6-AAB6-55449A4C5FC7}" destId="{5E4B5727-E07E-436C-8473-D5581A82A97E}" srcOrd="4" destOrd="0" presId="urn:microsoft.com/office/officeart/2005/8/layout/orgChart1"/>
    <dgm:cxn modelId="{1C9BB2A4-1624-43BD-929A-33DC6EFAD584}" type="presParOf" srcId="{60F7D64C-D637-47D6-AAB6-55449A4C5FC7}" destId="{FEF0FA89-DB03-4BCB-8DB8-197A6EDF2050}" srcOrd="5" destOrd="0" presId="urn:microsoft.com/office/officeart/2005/8/layout/orgChart1"/>
    <dgm:cxn modelId="{11065BB0-6B26-4E72-A6D0-E4ABAF7323F4}" type="presParOf" srcId="{FEF0FA89-DB03-4BCB-8DB8-197A6EDF2050}" destId="{C5A70871-9749-46C9-A652-7CED7A37B71B}" srcOrd="0" destOrd="0" presId="urn:microsoft.com/office/officeart/2005/8/layout/orgChart1"/>
    <dgm:cxn modelId="{B3192BA7-ED72-440D-844D-92CE36016016}" type="presParOf" srcId="{C5A70871-9749-46C9-A652-7CED7A37B71B}" destId="{4D53B1B1-E04A-4067-91A7-FCB8058AE6C8}" srcOrd="0" destOrd="0" presId="urn:microsoft.com/office/officeart/2005/8/layout/orgChart1"/>
    <dgm:cxn modelId="{85BC54F9-FBBC-42A0-BB17-BBBB41378F91}" type="presParOf" srcId="{C5A70871-9749-46C9-A652-7CED7A37B71B}" destId="{6330BFFB-DAA9-4852-8E48-4E9D6885CBF7}" srcOrd="1" destOrd="0" presId="urn:microsoft.com/office/officeart/2005/8/layout/orgChart1"/>
    <dgm:cxn modelId="{304E0784-B618-4AD4-85A2-063E82B70134}" type="presParOf" srcId="{FEF0FA89-DB03-4BCB-8DB8-197A6EDF2050}" destId="{34058403-B5B5-4EC6-A787-9CDE6BB66858}" srcOrd="1" destOrd="0" presId="urn:microsoft.com/office/officeart/2005/8/layout/orgChart1"/>
    <dgm:cxn modelId="{31D5E7F5-EA26-4E69-8839-1A34F3A021B7}" type="presParOf" srcId="{FEF0FA89-DB03-4BCB-8DB8-197A6EDF2050}" destId="{E5408031-F3BE-42C1-9092-61D14448D00F}" srcOrd="2" destOrd="0" presId="urn:microsoft.com/office/officeart/2005/8/layout/orgChart1"/>
    <dgm:cxn modelId="{4F25C3DB-DF06-4783-B057-F4B6E4DAC30D}" type="presParOf" srcId="{B869256B-3FC8-403F-B93D-47EE21F6E6DC}" destId="{EE561CAB-E749-480B-A9EE-5C68DE18D49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01FFDDEF-ECF7-4D86-B2D1-A2F5E86BF20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4DB917FA-4F28-4C17-B397-6E9E98890454}">
      <dgm:prSet phldrT="[Testo]"/>
      <dgm:spPr/>
      <dgm:t>
        <a:bodyPr/>
        <a:lstStyle/>
        <a:p>
          <a:r>
            <a:rPr lang="it-IT" dirty="0"/>
            <a:t>Perché non optare per il sistema di tassazione sostitutiva</a:t>
          </a:r>
        </a:p>
      </dgm:t>
    </dgm:pt>
    <dgm:pt modelId="{EBACF950-76AF-4BA3-9312-1B99AD33FFFD}" type="parTrans" cxnId="{CC131C26-6458-4522-93F7-11580A52BCF3}">
      <dgm:prSet/>
      <dgm:spPr/>
      <dgm:t>
        <a:bodyPr/>
        <a:lstStyle/>
        <a:p>
          <a:endParaRPr lang="it-IT"/>
        </a:p>
      </dgm:t>
    </dgm:pt>
    <dgm:pt modelId="{6B9714A2-AE08-4652-AB86-3E6D733C1D4C}" type="sibTrans" cxnId="{CC131C26-6458-4522-93F7-11580A52BCF3}">
      <dgm:prSet/>
      <dgm:spPr/>
      <dgm:t>
        <a:bodyPr/>
        <a:lstStyle/>
        <a:p>
          <a:endParaRPr lang="it-IT"/>
        </a:p>
      </dgm:t>
    </dgm:pt>
    <dgm:pt modelId="{0E2B7484-FCC2-480B-BFD0-25D784F77027}">
      <dgm:prSet phldrT="[Testo]"/>
      <dgm:spPr/>
      <dgm:t>
        <a:bodyPr/>
        <a:lstStyle/>
        <a:p>
          <a:r>
            <a:rPr lang="it-IT" dirty="0"/>
            <a:t>Ingenti deduzioni e detrazioni</a:t>
          </a:r>
        </a:p>
      </dgm:t>
    </dgm:pt>
    <dgm:pt modelId="{F7C8F8B1-D73E-408F-86D3-82C06482FCE2}" type="parTrans" cxnId="{161DA1D5-13DC-4AC4-91B1-9C76F1DFF318}">
      <dgm:prSet/>
      <dgm:spPr/>
      <dgm:t>
        <a:bodyPr/>
        <a:lstStyle/>
        <a:p>
          <a:endParaRPr lang="it-IT"/>
        </a:p>
      </dgm:t>
    </dgm:pt>
    <dgm:pt modelId="{694AA470-26DE-4E60-8CFD-3A92425B1A02}" type="sibTrans" cxnId="{161DA1D5-13DC-4AC4-91B1-9C76F1DFF318}">
      <dgm:prSet/>
      <dgm:spPr/>
      <dgm:t>
        <a:bodyPr/>
        <a:lstStyle/>
        <a:p>
          <a:endParaRPr lang="it-IT"/>
        </a:p>
      </dgm:t>
    </dgm:pt>
    <dgm:pt modelId="{1CBB9075-4104-4B18-ADF7-C82297757DD5}">
      <dgm:prSet phldrT="[Testo]"/>
      <dgm:spPr/>
      <dgm:t>
        <a:bodyPr/>
        <a:lstStyle/>
        <a:p>
          <a:r>
            <a:rPr lang="it-IT" dirty="0"/>
            <a:t>Completo azzeramento dell’imposta</a:t>
          </a:r>
        </a:p>
      </dgm:t>
    </dgm:pt>
    <dgm:pt modelId="{A4F38107-FD83-4A1C-B14C-A3B40C075B95}" type="parTrans" cxnId="{AB13F7F5-911A-4B6B-A9FA-2FBE43E17EC8}">
      <dgm:prSet/>
      <dgm:spPr/>
      <dgm:t>
        <a:bodyPr/>
        <a:lstStyle/>
        <a:p>
          <a:endParaRPr lang="it-IT"/>
        </a:p>
      </dgm:t>
    </dgm:pt>
    <dgm:pt modelId="{6783BB32-C7D1-4C03-B17A-13803811C484}" type="sibTrans" cxnId="{AB13F7F5-911A-4B6B-A9FA-2FBE43E17EC8}">
      <dgm:prSet/>
      <dgm:spPr/>
      <dgm:t>
        <a:bodyPr/>
        <a:lstStyle/>
        <a:p>
          <a:endParaRPr lang="it-IT"/>
        </a:p>
      </dgm:t>
    </dgm:pt>
    <dgm:pt modelId="{80BDD62C-A38B-45D2-B294-239BBFED1D5B}" type="pres">
      <dgm:prSet presAssocID="{01FFDDEF-ECF7-4D86-B2D1-A2F5E86BF20B}" presName="outerComposite" presStyleCnt="0">
        <dgm:presLayoutVars>
          <dgm:chMax val="5"/>
          <dgm:dir/>
          <dgm:resizeHandles val="exact"/>
        </dgm:presLayoutVars>
      </dgm:prSet>
      <dgm:spPr/>
    </dgm:pt>
    <dgm:pt modelId="{093A728A-6B11-4AE0-9651-E9455A8D3D1E}" type="pres">
      <dgm:prSet presAssocID="{01FFDDEF-ECF7-4D86-B2D1-A2F5E86BF20B}" presName="dummyMaxCanvas" presStyleCnt="0">
        <dgm:presLayoutVars/>
      </dgm:prSet>
      <dgm:spPr/>
    </dgm:pt>
    <dgm:pt modelId="{003B32BF-BC02-4757-BF6F-2B8242041FB8}" type="pres">
      <dgm:prSet presAssocID="{01FFDDEF-ECF7-4D86-B2D1-A2F5E86BF20B}" presName="ThreeNodes_1" presStyleLbl="node1" presStyleIdx="0" presStyleCnt="3">
        <dgm:presLayoutVars>
          <dgm:bulletEnabled val="1"/>
        </dgm:presLayoutVars>
      </dgm:prSet>
      <dgm:spPr/>
    </dgm:pt>
    <dgm:pt modelId="{8826FA3C-637F-4BFA-98CB-F2746D47E5EC}" type="pres">
      <dgm:prSet presAssocID="{01FFDDEF-ECF7-4D86-B2D1-A2F5E86BF20B}" presName="ThreeNodes_2" presStyleLbl="node1" presStyleIdx="1" presStyleCnt="3">
        <dgm:presLayoutVars>
          <dgm:bulletEnabled val="1"/>
        </dgm:presLayoutVars>
      </dgm:prSet>
      <dgm:spPr/>
    </dgm:pt>
    <dgm:pt modelId="{6F094E35-FE45-4D54-A640-7EBE6558EB0A}" type="pres">
      <dgm:prSet presAssocID="{01FFDDEF-ECF7-4D86-B2D1-A2F5E86BF20B}" presName="ThreeNodes_3" presStyleLbl="node1" presStyleIdx="2" presStyleCnt="3">
        <dgm:presLayoutVars>
          <dgm:bulletEnabled val="1"/>
        </dgm:presLayoutVars>
      </dgm:prSet>
      <dgm:spPr/>
    </dgm:pt>
    <dgm:pt modelId="{78D1BB60-461B-4BB9-B208-330297C21A09}" type="pres">
      <dgm:prSet presAssocID="{01FFDDEF-ECF7-4D86-B2D1-A2F5E86BF20B}" presName="ThreeConn_1-2" presStyleLbl="fgAccFollowNode1" presStyleIdx="0" presStyleCnt="2">
        <dgm:presLayoutVars>
          <dgm:bulletEnabled val="1"/>
        </dgm:presLayoutVars>
      </dgm:prSet>
      <dgm:spPr/>
    </dgm:pt>
    <dgm:pt modelId="{02F4DE1F-8BD3-40DC-98D4-535AC5956568}" type="pres">
      <dgm:prSet presAssocID="{01FFDDEF-ECF7-4D86-B2D1-A2F5E86BF20B}" presName="ThreeConn_2-3" presStyleLbl="fgAccFollowNode1" presStyleIdx="1" presStyleCnt="2">
        <dgm:presLayoutVars>
          <dgm:bulletEnabled val="1"/>
        </dgm:presLayoutVars>
      </dgm:prSet>
      <dgm:spPr/>
    </dgm:pt>
    <dgm:pt modelId="{1C77D558-948A-48C2-9D8E-51C284E4ED9E}" type="pres">
      <dgm:prSet presAssocID="{01FFDDEF-ECF7-4D86-B2D1-A2F5E86BF20B}" presName="ThreeNodes_1_text" presStyleLbl="node1" presStyleIdx="2" presStyleCnt="3">
        <dgm:presLayoutVars>
          <dgm:bulletEnabled val="1"/>
        </dgm:presLayoutVars>
      </dgm:prSet>
      <dgm:spPr/>
    </dgm:pt>
    <dgm:pt modelId="{ABB6628A-C09C-49B2-9B28-2104A0108898}" type="pres">
      <dgm:prSet presAssocID="{01FFDDEF-ECF7-4D86-B2D1-A2F5E86BF20B}" presName="ThreeNodes_2_text" presStyleLbl="node1" presStyleIdx="2" presStyleCnt="3">
        <dgm:presLayoutVars>
          <dgm:bulletEnabled val="1"/>
        </dgm:presLayoutVars>
      </dgm:prSet>
      <dgm:spPr/>
    </dgm:pt>
    <dgm:pt modelId="{72681218-C629-4DAB-89DA-80ACCC315E5C}" type="pres">
      <dgm:prSet presAssocID="{01FFDDEF-ECF7-4D86-B2D1-A2F5E86BF20B}" presName="ThreeNodes_3_text" presStyleLbl="node1" presStyleIdx="2" presStyleCnt="3">
        <dgm:presLayoutVars>
          <dgm:bulletEnabled val="1"/>
        </dgm:presLayoutVars>
      </dgm:prSet>
      <dgm:spPr/>
    </dgm:pt>
  </dgm:ptLst>
  <dgm:cxnLst>
    <dgm:cxn modelId="{72CFD322-8CC2-4AD0-AADE-714D288EB4F0}" type="presOf" srcId="{694AA470-26DE-4E60-8CFD-3A92425B1A02}" destId="{02F4DE1F-8BD3-40DC-98D4-535AC5956568}" srcOrd="0" destOrd="0" presId="urn:microsoft.com/office/officeart/2005/8/layout/vProcess5"/>
    <dgm:cxn modelId="{CC131C26-6458-4522-93F7-11580A52BCF3}" srcId="{01FFDDEF-ECF7-4D86-B2D1-A2F5E86BF20B}" destId="{4DB917FA-4F28-4C17-B397-6E9E98890454}" srcOrd="0" destOrd="0" parTransId="{EBACF950-76AF-4BA3-9312-1B99AD33FFFD}" sibTransId="{6B9714A2-AE08-4652-AB86-3E6D733C1D4C}"/>
    <dgm:cxn modelId="{2CEFC839-B049-41F6-93C8-F399C68C4104}" type="presOf" srcId="{01FFDDEF-ECF7-4D86-B2D1-A2F5E86BF20B}" destId="{80BDD62C-A38B-45D2-B294-239BBFED1D5B}" srcOrd="0" destOrd="0" presId="urn:microsoft.com/office/officeart/2005/8/layout/vProcess5"/>
    <dgm:cxn modelId="{A9F4764A-BA95-42E0-8262-F3A7D0B84EEC}" type="presOf" srcId="{0E2B7484-FCC2-480B-BFD0-25D784F77027}" destId="{ABB6628A-C09C-49B2-9B28-2104A0108898}" srcOrd="1" destOrd="0" presId="urn:microsoft.com/office/officeart/2005/8/layout/vProcess5"/>
    <dgm:cxn modelId="{8857F152-2452-4BE9-BF4F-8D01CE66C36B}" type="presOf" srcId="{4DB917FA-4F28-4C17-B397-6E9E98890454}" destId="{1C77D558-948A-48C2-9D8E-51C284E4ED9E}" srcOrd="1" destOrd="0" presId="urn:microsoft.com/office/officeart/2005/8/layout/vProcess5"/>
    <dgm:cxn modelId="{FE402D53-8D30-4436-98BD-DF88CBBDE5B8}" type="presOf" srcId="{1CBB9075-4104-4B18-ADF7-C82297757DD5}" destId="{6F094E35-FE45-4D54-A640-7EBE6558EB0A}" srcOrd="0" destOrd="0" presId="urn:microsoft.com/office/officeart/2005/8/layout/vProcess5"/>
    <dgm:cxn modelId="{168CE77A-D78C-4D22-B8A4-11501B033BCA}" type="presOf" srcId="{1CBB9075-4104-4B18-ADF7-C82297757DD5}" destId="{72681218-C629-4DAB-89DA-80ACCC315E5C}" srcOrd="1" destOrd="0" presId="urn:microsoft.com/office/officeart/2005/8/layout/vProcess5"/>
    <dgm:cxn modelId="{02CDC98B-24BC-4767-A857-E576A3FE4B9D}" type="presOf" srcId="{4DB917FA-4F28-4C17-B397-6E9E98890454}" destId="{003B32BF-BC02-4757-BF6F-2B8242041FB8}" srcOrd="0" destOrd="0" presId="urn:microsoft.com/office/officeart/2005/8/layout/vProcess5"/>
    <dgm:cxn modelId="{E6DFE5B8-B8E7-4AA2-8F5E-AAD2F03DDAC2}" type="presOf" srcId="{0E2B7484-FCC2-480B-BFD0-25D784F77027}" destId="{8826FA3C-637F-4BFA-98CB-F2746D47E5EC}" srcOrd="0" destOrd="0" presId="urn:microsoft.com/office/officeart/2005/8/layout/vProcess5"/>
    <dgm:cxn modelId="{161DA1D5-13DC-4AC4-91B1-9C76F1DFF318}" srcId="{01FFDDEF-ECF7-4D86-B2D1-A2F5E86BF20B}" destId="{0E2B7484-FCC2-480B-BFD0-25D784F77027}" srcOrd="1" destOrd="0" parTransId="{F7C8F8B1-D73E-408F-86D3-82C06482FCE2}" sibTransId="{694AA470-26DE-4E60-8CFD-3A92425B1A02}"/>
    <dgm:cxn modelId="{AB13F7F5-911A-4B6B-A9FA-2FBE43E17EC8}" srcId="{01FFDDEF-ECF7-4D86-B2D1-A2F5E86BF20B}" destId="{1CBB9075-4104-4B18-ADF7-C82297757DD5}" srcOrd="2" destOrd="0" parTransId="{A4F38107-FD83-4A1C-B14C-A3B40C075B95}" sibTransId="{6783BB32-C7D1-4C03-B17A-13803811C484}"/>
    <dgm:cxn modelId="{DDA34BF6-DDCF-405F-9ABD-A76C258BB8D7}" type="presOf" srcId="{6B9714A2-AE08-4652-AB86-3E6D733C1D4C}" destId="{78D1BB60-461B-4BB9-B208-330297C21A09}" srcOrd="0" destOrd="0" presId="urn:microsoft.com/office/officeart/2005/8/layout/vProcess5"/>
    <dgm:cxn modelId="{9B6FB71C-8384-454B-9B29-78249FAB512C}" type="presParOf" srcId="{80BDD62C-A38B-45D2-B294-239BBFED1D5B}" destId="{093A728A-6B11-4AE0-9651-E9455A8D3D1E}" srcOrd="0" destOrd="0" presId="urn:microsoft.com/office/officeart/2005/8/layout/vProcess5"/>
    <dgm:cxn modelId="{D3280036-F12F-492B-871A-13357B9B9702}" type="presParOf" srcId="{80BDD62C-A38B-45D2-B294-239BBFED1D5B}" destId="{003B32BF-BC02-4757-BF6F-2B8242041FB8}" srcOrd="1" destOrd="0" presId="urn:microsoft.com/office/officeart/2005/8/layout/vProcess5"/>
    <dgm:cxn modelId="{3BA3CB80-BCC3-47DA-9AB9-DE4A6DB97588}" type="presParOf" srcId="{80BDD62C-A38B-45D2-B294-239BBFED1D5B}" destId="{8826FA3C-637F-4BFA-98CB-F2746D47E5EC}" srcOrd="2" destOrd="0" presId="urn:microsoft.com/office/officeart/2005/8/layout/vProcess5"/>
    <dgm:cxn modelId="{1AE19366-ECC4-490F-86EC-120190E19C98}" type="presParOf" srcId="{80BDD62C-A38B-45D2-B294-239BBFED1D5B}" destId="{6F094E35-FE45-4D54-A640-7EBE6558EB0A}" srcOrd="3" destOrd="0" presId="urn:microsoft.com/office/officeart/2005/8/layout/vProcess5"/>
    <dgm:cxn modelId="{0FBDFBCD-7D17-4DE6-8E91-5FD97D944B63}" type="presParOf" srcId="{80BDD62C-A38B-45D2-B294-239BBFED1D5B}" destId="{78D1BB60-461B-4BB9-B208-330297C21A09}" srcOrd="4" destOrd="0" presId="urn:microsoft.com/office/officeart/2005/8/layout/vProcess5"/>
    <dgm:cxn modelId="{EF68BBC6-EE34-4B74-A0F4-E9575F50C630}" type="presParOf" srcId="{80BDD62C-A38B-45D2-B294-239BBFED1D5B}" destId="{02F4DE1F-8BD3-40DC-98D4-535AC5956568}" srcOrd="5" destOrd="0" presId="urn:microsoft.com/office/officeart/2005/8/layout/vProcess5"/>
    <dgm:cxn modelId="{64F041C6-A692-4541-B0C0-9326D7E51CC9}" type="presParOf" srcId="{80BDD62C-A38B-45D2-B294-239BBFED1D5B}" destId="{1C77D558-948A-48C2-9D8E-51C284E4ED9E}" srcOrd="6" destOrd="0" presId="urn:microsoft.com/office/officeart/2005/8/layout/vProcess5"/>
    <dgm:cxn modelId="{2CECF839-4390-4854-B33C-005E5A33AA18}" type="presParOf" srcId="{80BDD62C-A38B-45D2-B294-239BBFED1D5B}" destId="{ABB6628A-C09C-49B2-9B28-2104A0108898}" srcOrd="7" destOrd="0" presId="urn:microsoft.com/office/officeart/2005/8/layout/vProcess5"/>
    <dgm:cxn modelId="{DB60177C-EA8E-4482-85DC-ACC4BDBCEF69}" type="presParOf" srcId="{80BDD62C-A38B-45D2-B294-239BBFED1D5B}" destId="{72681218-C629-4DAB-89DA-80ACCC315E5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3F6302A6-8B6B-41DD-B8FB-6C65BC1A553E}" type="doc">
      <dgm:prSet loTypeId="urn:microsoft.com/office/officeart/2005/8/layout/process1" loCatId="process" qsTypeId="urn:microsoft.com/office/officeart/2005/8/quickstyle/simple1" qsCatId="simple" csTypeId="urn:microsoft.com/office/officeart/2005/8/colors/accent1_2" csCatId="accent1" phldr="1"/>
      <dgm:spPr/>
    </dgm:pt>
    <dgm:pt modelId="{4727D99D-AD43-489E-93B2-A3668C02E8E8}">
      <dgm:prSet phldrT="[Testo]"/>
      <dgm:spPr/>
      <dgm:t>
        <a:bodyPr/>
        <a:lstStyle/>
        <a:p>
          <a:r>
            <a:rPr lang="it-IT" dirty="0"/>
            <a:t>Tassazione sostitutiva anno 2024</a:t>
          </a:r>
        </a:p>
      </dgm:t>
    </dgm:pt>
    <dgm:pt modelId="{EB08396E-1857-47DE-BAF1-4165CBC412BB}" type="parTrans" cxnId="{BED4E6EA-6C1F-4266-B2C9-19B9CD896CE0}">
      <dgm:prSet/>
      <dgm:spPr/>
      <dgm:t>
        <a:bodyPr/>
        <a:lstStyle/>
        <a:p>
          <a:endParaRPr lang="it-IT"/>
        </a:p>
      </dgm:t>
    </dgm:pt>
    <dgm:pt modelId="{0816CC63-C53C-426E-A81E-F2E19CC652F3}" type="sibTrans" cxnId="{BED4E6EA-6C1F-4266-B2C9-19B9CD896CE0}">
      <dgm:prSet/>
      <dgm:spPr/>
      <dgm:t>
        <a:bodyPr/>
        <a:lstStyle/>
        <a:p>
          <a:endParaRPr lang="it-IT"/>
        </a:p>
      </dgm:t>
    </dgm:pt>
    <dgm:pt modelId="{A1363D12-0B2E-4DE9-BCF2-F43A04FD0B45}">
      <dgm:prSet phldrT="[Testo]"/>
      <dgm:spPr/>
      <dgm:t>
        <a:bodyPr/>
        <a:lstStyle/>
        <a:p>
          <a:r>
            <a:rPr lang="it-IT" dirty="0"/>
            <a:t>Tassazione ordinaria anno 2025</a:t>
          </a:r>
        </a:p>
      </dgm:t>
    </dgm:pt>
    <dgm:pt modelId="{86BDDEC9-EA5D-48B7-AB29-E9DD9E4C0A0F}" type="parTrans" cxnId="{447C7756-AD27-4673-9C7F-9F9499F1CF01}">
      <dgm:prSet/>
      <dgm:spPr/>
      <dgm:t>
        <a:bodyPr/>
        <a:lstStyle/>
        <a:p>
          <a:endParaRPr lang="it-IT"/>
        </a:p>
      </dgm:t>
    </dgm:pt>
    <dgm:pt modelId="{D3D32ED0-B98F-4481-8A8B-88A041DAC5B6}" type="sibTrans" cxnId="{447C7756-AD27-4673-9C7F-9F9499F1CF01}">
      <dgm:prSet/>
      <dgm:spPr/>
      <dgm:t>
        <a:bodyPr/>
        <a:lstStyle/>
        <a:p>
          <a:endParaRPr lang="it-IT"/>
        </a:p>
      </dgm:t>
    </dgm:pt>
    <dgm:pt modelId="{6709FEED-DC2E-4203-B788-4A9215D73CEA}">
      <dgm:prSet phldrT="[Testo]"/>
      <dgm:spPr/>
      <dgm:t>
        <a:bodyPr/>
        <a:lstStyle/>
        <a:p>
          <a:r>
            <a:rPr lang="it-IT" dirty="0"/>
            <a:t>E’ possibile una scelta diversa per ogni anno</a:t>
          </a:r>
        </a:p>
      </dgm:t>
    </dgm:pt>
    <dgm:pt modelId="{3C793918-F69E-4F3A-A270-01A62EDD6DA5}" type="parTrans" cxnId="{6E22FB21-177C-4389-B23C-ED63ECB15402}">
      <dgm:prSet/>
      <dgm:spPr/>
      <dgm:t>
        <a:bodyPr/>
        <a:lstStyle/>
        <a:p>
          <a:endParaRPr lang="it-IT"/>
        </a:p>
      </dgm:t>
    </dgm:pt>
    <dgm:pt modelId="{FE10185F-A612-4A3C-BE24-D97CB78CC30D}" type="sibTrans" cxnId="{6E22FB21-177C-4389-B23C-ED63ECB15402}">
      <dgm:prSet/>
      <dgm:spPr/>
      <dgm:t>
        <a:bodyPr/>
        <a:lstStyle/>
        <a:p>
          <a:endParaRPr lang="it-IT"/>
        </a:p>
      </dgm:t>
    </dgm:pt>
    <dgm:pt modelId="{914B1C58-0308-44D9-9346-C44F81865B8E}" type="pres">
      <dgm:prSet presAssocID="{3F6302A6-8B6B-41DD-B8FB-6C65BC1A553E}" presName="Name0" presStyleCnt="0">
        <dgm:presLayoutVars>
          <dgm:dir/>
          <dgm:resizeHandles val="exact"/>
        </dgm:presLayoutVars>
      </dgm:prSet>
      <dgm:spPr/>
    </dgm:pt>
    <dgm:pt modelId="{B3BD2FA9-9AAD-4400-A514-14AC5FCFC192}" type="pres">
      <dgm:prSet presAssocID="{4727D99D-AD43-489E-93B2-A3668C02E8E8}" presName="node" presStyleLbl="node1" presStyleIdx="0" presStyleCnt="3">
        <dgm:presLayoutVars>
          <dgm:bulletEnabled val="1"/>
        </dgm:presLayoutVars>
      </dgm:prSet>
      <dgm:spPr/>
    </dgm:pt>
    <dgm:pt modelId="{59F6A6CA-43D9-4BF5-BAD8-3412C0698430}" type="pres">
      <dgm:prSet presAssocID="{0816CC63-C53C-426E-A81E-F2E19CC652F3}" presName="sibTrans" presStyleLbl="sibTrans2D1" presStyleIdx="0" presStyleCnt="2"/>
      <dgm:spPr/>
    </dgm:pt>
    <dgm:pt modelId="{0DC15794-0840-478C-AB8B-226349C99131}" type="pres">
      <dgm:prSet presAssocID="{0816CC63-C53C-426E-A81E-F2E19CC652F3}" presName="connectorText" presStyleLbl="sibTrans2D1" presStyleIdx="0" presStyleCnt="2"/>
      <dgm:spPr/>
    </dgm:pt>
    <dgm:pt modelId="{23376550-4103-4435-8321-6A2078932B03}" type="pres">
      <dgm:prSet presAssocID="{A1363D12-0B2E-4DE9-BCF2-F43A04FD0B45}" presName="node" presStyleLbl="node1" presStyleIdx="1" presStyleCnt="3">
        <dgm:presLayoutVars>
          <dgm:bulletEnabled val="1"/>
        </dgm:presLayoutVars>
      </dgm:prSet>
      <dgm:spPr/>
    </dgm:pt>
    <dgm:pt modelId="{5A9B712D-D921-4449-8D07-5D08229F651B}" type="pres">
      <dgm:prSet presAssocID="{D3D32ED0-B98F-4481-8A8B-88A041DAC5B6}" presName="sibTrans" presStyleLbl="sibTrans2D1" presStyleIdx="1" presStyleCnt="2"/>
      <dgm:spPr/>
    </dgm:pt>
    <dgm:pt modelId="{6A5C0B73-CC1C-4051-8232-544CB2A0519B}" type="pres">
      <dgm:prSet presAssocID="{D3D32ED0-B98F-4481-8A8B-88A041DAC5B6}" presName="connectorText" presStyleLbl="sibTrans2D1" presStyleIdx="1" presStyleCnt="2"/>
      <dgm:spPr/>
    </dgm:pt>
    <dgm:pt modelId="{30969E35-5B52-47B9-958C-11452E50C3FF}" type="pres">
      <dgm:prSet presAssocID="{6709FEED-DC2E-4203-B788-4A9215D73CEA}" presName="node" presStyleLbl="node1" presStyleIdx="2" presStyleCnt="3">
        <dgm:presLayoutVars>
          <dgm:bulletEnabled val="1"/>
        </dgm:presLayoutVars>
      </dgm:prSet>
      <dgm:spPr/>
    </dgm:pt>
  </dgm:ptLst>
  <dgm:cxnLst>
    <dgm:cxn modelId="{6E22FB21-177C-4389-B23C-ED63ECB15402}" srcId="{3F6302A6-8B6B-41DD-B8FB-6C65BC1A553E}" destId="{6709FEED-DC2E-4203-B788-4A9215D73CEA}" srcOrd="2" destOrd="0" parTransId="{3C793918-F69E-4F3A-A270-01A62EDD6DA5}" sibTransId="{FE10185F-A612-4A3C-BE24-D97CB78CC30D}"/>
    <dgm:cxn modelId="{00D33927-FCD3-4EA5-AF60-21F26ED7251E}" type="presOf" srcId="{6709FEED-DC2E-4203-B788-4A9215D73CEA}" destId="{30969E35-5B52-47B9-958C-11452E50C3FF}" srcOrd="0" destOrd="0" presId="urn:microsoft.com/office/officeart/2005/8/layout/process1"/>
    <dgm:cxn modelId="{B41C6429-1B3E-4123-A566-5C9089B987A1}" type="presOf" srcId="{D3D32ED0-B98F-4481-8A8B-88A041DAC5B6}" destId="{5A9B712D-D921-4449-8D07-5D08229F651B}" srcOrd="0" destOrd="0" presId="urn:microsoft.com/office/officeart/2005/8/layout/process1"/>
    <dgm:cxn modelId="{67CDD63E-6FC7-467F-9866-ADF5A8F0D947}" type="presOf" srcId="{0816CC63-C53C-426E-A81E-F2E19CC652F3}" destId="{0DC15794-0840-478C-AB8B-226349C99131}" srcOrd="1" destOrd="0" presId="urn:microsoft.com/office/officeart/2005/8/layout/process1"/>
    <dgm:cxn modelId="{CC06D84B-E4FD-4AAD-A04D-E6AFC968B832}" type="presOf" srcId="{4727D99D-AD43-489E-93B2-A3668C02E8E8}" destId="{B3BD2FA9-9AAD-4400-A514-14AC5FCFC192}" srcOrd="0" destOrd="0" presId="urn:microsoft.com/office/officeart/2005/8/layout/process1"/>
    <dgm:cxn modelId="{447C7756-AD27-4673-9C7F-9F9499F1CF01}" srcId="{3F6302A6-8B6B-41DD-B8FB-6C65BC1A553E}" destId="{A1363D12-0B2E-4DE9-BCF2-F43A04FD0B45}" srcOrd="1" destOrd="0" parTransId="{86BDDEC9-EA5D-48B7-AB29-E9DD9E4C0A0F}" sibTransId="{D3D32ED0-B98F-4481-8A8B-88A041DAC5B6}"/>
    <dgm:cxn modelId="{ED9A7CCF-D73B-4762-B953-333C48FAB9C6}" type="presOf" srcId="{0816CC63-C53C-426E-A81E-F2E19CC652F3}" destId="{59F6A6CA-43D9-4BF5-BAD8-3412C0698430}" srcOrd="0" destOrd="0" presId="urn:microsoft.com/office/officeart/2005/8/layout/process1"/>
    <dgm:cxn modelId="{8A0A8CD1-7169-4E4E-8823-8252C99C3BC5}" type="presOf" srcId="{D3D32ED0-B98F-4481-8A8B-88A041DAC5B6}" destId="{6A5C0B73-CC1C-4051-8232-544CB2A0519B}" srcOrd="1" destOrd="0" presId="urn:microsoft.com/office/officeart/2005/8/layout/process1"/>
    <dgm:cxn modelId="{C70F12E3-982E-47AE-B1F5-1FECF7EA5EC2}" type="presOf" srcId="{A1363D12-0B2E-4DE9-BCF2-F43A04FD0B45}" destId="{23376550-4103-4435-8321-6A2078932B03}" srcOrd="0" destOrd="0" presId="urn:microsoft.com/office/officeart/2005/8/layout/process1"/>
    <dgm:cxn modelId="{BED4E6EA-6C1F-4266-B2C9-19B9CD896CE0}" srcId="{3F6302A6-8B6B-41DD-B8FB-6C65BC1A553E}" destId="{4727D99D-AD43-489E-93B2-A3668C02E8E8}" srcOrd="0" destOrd="0" parTransId="{EB08396E-1857-47DE-BAF1-4165CBC412BB}" sibTransId="{0816CC63-C53C-426E-A81E-F2E19CC652F3}"/>
    <dgm:cxn modelId="{914D0FF1-408B-481C-A172-631B5D4D256E}" type="presOf" srcId="{3F6302A6-8B6B-41DD-B8FB-6C65BC1A553E}" destId="{914B1C58-0308-44D9-9346-C44F81865B8E}" srcOrd="0" destOrd="0" presId="urn:microsoft.com/office/officeart/2005/8/layout/process1"/>
    <dgm:cxn modelId="{526C2655-042A-40B9-AF48-1186830467F9}" type="presParOf" srcId="{914B1C58-0308-44D9-9346-C44F81865B8E}" destId="{B3BD2FA9-9AAD-4400-A514-14AC5FCFC192}" srcOrd="0" destOrd="0" presId="urn:microsoft.com/office/officeart/2005/8/layout/process1"/>
    <dgm:cxn modelId="{A2B6FDC0-68DE-4A59-918E-87E4F61FC3B7}" type="presParOf" srcId="{914B1C58-0308-44D9-9346-C44F81865B8E}" destId="{59F6A6CA-43D9-4BF5-BAD8-3412C0698430}" srcOrd="1" destOrd="0" presId="urn:microsoft.com/office/officeart/2005/8/layout/process1"/>
    <dgm:cxn modelId="{40A0D95C-8B4E-4D28-9FA2-0B39C28649B7}" type="presParOf" srcId="{59F6A6CA-43D9-4BF5-BAD8-3412C0698430}" destId="{0DC15794-0840-478C-AB8B-226349C99131}" srcOrd="0" destOrd="0" presId="urn:microsoft.com/office/officeart/2005/8/layout/process1"/>
    <dgm:cxn modelId="{3F283772-D96D-4589-B1EE-8535A6CCB405}" type="presParOf" srcId="{914B1C58-0308-44D9-9346-C44F81865B8E}" destId="{23376550-4103-4435-8321-6A2078932B03}" srcOrd="2" destOrd="0" presId="urn:microsoft.com/office/officeart/2005/8/layout/process1"/>
    <dgm:cxn modelId="{5654F914-D73C-4A31-A127-F5A5FF1069DB}" type="presParOf" srcId="{914B1C58-0308-44D9-9346-C44F81865B8E}" destId="{5A9B712D-D921-4449-8D07-5D08229F651B}" srcOrd="3" destOrd="0" presId="urn:microsoft.com/office/officeart/2005/8/layout/process1"/>
    <dgm:cxn modelId="{37C99CB4-2998-460C-AB53-2CDC711365A3}" type="presParOf" srcId="{5A9B712D-D921-4449-8D07-5D08229F651B}" destId="{6A5C0B73-CC1C-4051-8232-544CB2A0519B}" srcOrd="0" destOrd="0" presId="urn:microsoft.com/office/officeart/2005/8/layout/process1"/>
    <dgm:cxn modelId="{D69DAEAB-9BBB-4C56-BAB2-E5928237A7C3}" type="presParOf" srcId="{914B1C58-0308-44D9-9346-C44F81865B8E}" destId="{30969E35-5B52-47B9-958C-11452E50C3F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1F2BC979-2162-488A-ACB6-9C2DF20934B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860E4381-8C94-49BA-B158-896A32200021}">
      <dgm:prSet phldrT="[Testo]"/>
      <dgm:spPr/>
      <dgm:t>
        <a:bodyPr/>
        <a:lstStyle/>
        <a:p>
          <a:r>
            <a:rPr lang="it-IT" dirty="0"/>
            <a:t>Le perdite pregresse</a:t>
          </a:r>
        </a:p>
      </dgm:t>
    </dgm:pt>
    <dgm:pt modelId="{576A7516-B259-46C8-AC21-A6C5E3D00C13}" type="parTrans" cxnId="{4753A97F-F2A2-4C5A-86F3-EE4C90E8A5C4}">
      <dgm:prSet/>
      <dgm:spPr/>
      <dgm:t>
        <a:bodyPr/>
        <a:lstStyle/>
        <a:p>
          <a:endParaRPr lang="it-IT"/>
        </a:p>
      </dgm:t>
    </dgm:pt>
    <dgm:pt modelId="{1A54EE9E-A29B-497D-907B-BD0E3DBDE305}" type="sibTrans" cxnId="{4753A97F-F2A2-4C5A-86F3-EE4C90E8A5C4}">
      <dgm:prSet/>
      <dgm:spPr/>
      <dgm:t>
        <a:bodyPr/>
        <a:lstStyle/>
        <a:p>
          <a:endParaRPr lang="it-IT"/>
        </a:p>
      </dgm:t>
    </dgm:pt>
    <dgm:pt modelId="{A6F57F54-122B-498B-A153-38D048D1106E}">
      <dgm:prSet phldrT="[Testo]"/>
      <dgm:spPr/>
      <dgm:t>
        <a:bodyPr/>
        <a:lstStyle/>
        <a:p>
          <a:r>
            <a:rPr lang="it-IT" dirty="0"/>
            <a:t>Possono essere utilizzate in compensazione con la parte di reddito non soggetta ad imposta sostitutiva</a:t>
          </a:r>
        </a:p>
      </dgm:t>
    </dgm:pt>
    <dgm:pt modelId="{C7CB0BC0-5C20-4FC7-BE54-B7EC630215AE}" type="parTrans" cxnId="{0FF3E9BE-323A-4639-8989-84E32D68DE70}">
      <dgm:prSet/>
      <dgm:spPr/>
      <dgm:t>
        <a:bodyPr/>
        <a:lstStyle/>
        <a:p>
          <a:endParaRPr lang="it-IT"/>
        </a:p>
      </dgm:t>
    </dgm:pt>
    <dgm:pt modelId="{4C8883C8-3C89-4EBF-9755-1907C543B524}" type="sibTrans" cxnId="{0FF3E9BE-323A-4639-8989-84E32D68DE70}">
      <dgm:prSet/>
      <dgm:spPr/>
      <dgm:t>
        <a:bodyPr/>
        <a:lstStyle/>
        <a:p>
          <a:endParaRPr lang="it-IT"/>
        </a:p>
      </dgm:t>
    </dgm:pt>
    <dgm:pt modelId="{84079FB9-64A2-4B28-842F-60B399383DA0}">
      <dgm:prSet phldrT="[Testo]"/>
      <dgm:spPr/>
      <dgm:t>
        <a:bodyPr/>
        <a:lstStyle/>
        <a:p>
          <a:r>
            <a:rPr lang="it-IT" dirty="0">
              <a:solidFill>
                <a:srgbClr val="FF0000"/>
              </a:solidFill>
            </a:rPr>
            <a:t>FAQ Agenzia delle entrate</a:t>
          </a:r>
        </a:p>
      </dgm:t>
    </dgm:pt>
    <dgm:pt modelId="{6457B80B-1191-46D2-A8E9-F984329696F4}" type="parTrans" cxnId="{7BADFA74-9268-431D-9A10-FC5AC8BEC96F}">
      <dgm:prSet/>
      <dgm:spPr/>
      <dgm:t>
        <a:bodyPr/>
        <a:lstStyle/>
        <a:p>
          <a:endParaRPr lang="it-IT"/>
        </a:p>
      </dgm:t>
    </dgm:pt>
    <dgm:pt modelId="{8ABD407B-8E03-42EA-9D4F-A4EEB4CBD1E1}" type="sibTrans" cxnId="{7BADFA74-9268-431D-9A10-FC5AC8BEC96F}">
      <dgm:prSet/>
      <dgm:spPr/>
      <dgm:t>
        <a:bodyPr/>
        <a:lstStyle/>
        <a:p>
          <a:endParaRPr lang="it-IT"/>
        </a:p>
      </dgm:t>
    </dgm:pt>
    <dgm:pt modelId="{EB23E118-1C51-41D9-B800-D26AF8F1D771}" type="pres">
      <dgm:prSet presAssocID="{1F2BC979-2162-488A-ACB6-9C2DF20934BC}" presName="outerComposite" presStyleCnt="0">
        <dgm:presLayoutVars>
          <dgm:chMax val="5"/>
          <dgm:dir/>
          <dgm:resizeHandles val="exact"/>
        </dgm:presLayoutVars>
      </dgm:prSet>
      <dgm:spPr/>
    </dgm:pt>
    <dgm:pt modelId="{BA21E992-C0F8-485E-91FC-9ACD9AEB3FA6}" type="pres">
      <dgm:prSet presAssocID="{1F2BC979-2162-488A-ACB6-9C2DF20934BC}" presName="dummyMaxCanvas" presStyleCnt="0">
        <dgm:presLayoutVars/>
      </dgm:prSet>
      <dgm:spPr/>
    </dgm:pt>
    <dgm:pt modelId="{2DE62546-387A-43AE-ABD5-007773689BF5}" type="pres">
      <dgm:prSet presAssocID="{1F2BC979-2162-488A-ACB6-9C2DF20934BC}" presName="ThreeNodes_1" presStyleLbl="node1" presStyleIdx="0" presStyleCnt="3">
        <dgm:presLayoutVars>
          <dgm:bulletEnabled val="1"/>
        </dgm:presLayoutVars>
      </dgm:prSet>
      <dgm:spPr/>
    </dgm:pt>
    <dgm:pt modelId="{E22FDE94-7AEF-4212-8208-35709145D407}" type="pres">
      <dgm:prSet presAssocID="{1F2BC979-2162-488A-ACB6-9C2DF20934BC}" presName="ThreeNodes_2" presStyleLbl="node1" presStyleIdx="1" presStyleCnt="3">
        <dgm:presLayoutVars>
          <dgm:bulletEnabled val="1"/>
        </dgm:presLayoutVars>
      </dgm:prSet>
      <dgm:spPr/>
    </dgm:pt>
    <dgm:pt modelId="{AC8483B1-620D-4157-8D71-0A0302F01A20}" type="pres">
      <dgm:prSet presAssocID="{1F2BC979-2162-488A-ACB6-9C2DF20934BC}" presName="ThreeNodes_3" presStyleLbl="node1" presStyleIdx="2" presStyleCnt="3">
        <dgm:presLayoutVars>
          <dgm:bulletEnabled val="1"/>
        </dgm:presLayoutVars>
      </dgm:prSet>
      <dgm:spPr/>
    </dgm:pt>
    <dgm:pt modelId="{E04DB836-7EBF-4A89-8321-6854B1C2A06E}" type="pres">
      <dgm:prSet presAssocID="{1F2BC979-2162-488A-ACB6-9C2DF20934BC}" presName="ThreeConn_1-2" presStyleLbl="fgAccFollowNode1" presStyleIdx="0" presStyleCnt="2">
        <dgm:presLayoutVars>
          <dgm:bulletEnabled val="1"/>
        </dgm:presLayoutVars>
      </dgm:prSet>
      <dgm:spPr/>
    </dgm:pt>
    <dgm:pt modelId="{A2686A76-6352-427E-9EEC-DD55F3711117}" type="pres">
      <dgm:prSet presAssocID="{1F2BC979-2162-488A-ACB6-9C2DF20934BC}" presName="ThreeConn_2-3" presStyleLbl="fgAccFollowNode1" presStyleIdx="1" presStyleCnt="2">
        <dgm:presLayoutVars>
          <dgm:bulletEnabled val="1"/>
        </dgm:presLayoutVars>
      </dgm:prSet>
      <dgm:spPr/>
    </dgm:pt>
    <dgm:pt modelId="{4FDFC6A1-5B96-4641-8ED8-23BC66247A91}" type="pres">
      <dgm:prSet presAssocID="{1F2BC979-2162-488A-ACB6-9C2DF20934BC}" presName="ThreeNodes_1_text" presStyleLbl="node1" presStyleIdx="2" presStyleCnt="3">
        <dgm:presLayoutVars>
          <dgm:bulletEnabled val="1"/>
        </dgm:presLayoutVars>
      </dgm:prSet>
      <dgm:spPr/>
    </dgm:pt>
    <dgm:pt modelId="{F386A4E9-290A-42C9-BD17-09A5D3CF97F4}" type="pres">
      <dgm:prSet presAssocID="{1F2BC979-2162-488A-ACB6-9C2DF20934BC}" presName="ThreeNodes_2_text" presStyleLbl="node1" presStyleIdx="2" presStyleCnt="3">
        <dgm:presLayoutVars>
          <dgm:bulletEnabled val="1"/>
        </dgm:presLayoutVars>
      </dgm:prSet>
      <dgm:spPr/>
    </dgm:pt>
    <dgm:pt modelId="{7D21662E-83D3-4293-9490-1D56D73036AE}" type="pres">
      <dgm:prSet presAssocID="{1F2BC979-2162-488A-ACB6-9C2DF20934BC}" presName="ThreeNodes_3_text" presStyleLbl="node1" presStyleIdx="2" presStyleCnt="3">
        <dgm:presLayoutVars>
          <dgm:bulletEnabled val="1"/>
        </dgm:presLayoutVars>
      </dgm:prSet>
      <dgm:spPr/>
    </dgm:pt>
  </dgm:ptLst>
  <dgm:cxnLst>
    <dgm:cxn modelId="{9310E00B-36A6-45B9-9A98-A134FF242C8C}" type="presOf" srcId="{4C8883C8-3C89-4EBF-9755-1907C543B524}" destId="{A2686A76-6352-427E-9EEC-DD55F3711117}" srcOrd="0" destOrd="0" presId="urn:microsoft.com/office/officeart/2005/8/layout/vProcess5"/>
    <dgm:cxn modelId="{49A8A430-571B-4386-BD28-26235EB79CEB}" type="presOf" srcId="{84079FB9-64A2-4B28-842F-60B399383DA0}" destId="{7D21662E-83D3-4293-9490-1D56D73036AE}" srcOrd="1" destOrd="0" presId="urn:microsoft.com/office/officeart/2005/8/layout/vProcess5"/>
    <dgm:cxn modelId="{7BADFA74-9268-431D-9A10-FC5AC8BEC96F}" srcId="{1F2BC979-2162-488A-ACB6-9C2DF20934BC}" destId="{84079FB9-64A2-4B28-842F-60B399383DA0}" srcOrd="2" destOrd="0" parTransId="{6457B80B-1191-46D2-A8E9-F984329696F4}" sibTransId="{8ABD407B-8E03-42EA-9D4F-A4EEB4CBD1E1}"/>
    <dgm:cxn modelId="{4753A97F-F2A2-4C5A-86F3-EE4C90E8A5C4}" srcId="{1F2BC979-2162-488A-ACB6-9C2DF20934BC}" destId="{860E4381-8C94-49BA-B158-896A32200021}" srcOrd="0" destOrd="0" parTransId="{576A7516-B259-46C8-AC21-A6C5E3D00C13}" sibTransId="{1A54EE9E-A29B-497D-907B-BD0E3DBDE305}"/>
    <dgm:cxn modelId="{E4080985-6748-4E01-B0F6-CB221CF69CE8}" type="presOf" srcId="{860E4381-8C94-49BA-B158-896A32200021}" destId="{4FDFC6A1-5B96-4641-8ED8-23BC66247A91}" srcOrd="1" destOrd="0" presId="urn:microsoft.com/office/officeart/2005/8/layout/vProcess5"/>
    <dgm:cxn modelId="{CE9A4494-B71E-4733-AEB5-90160694E075}" type="presOf" srcId="{A6F57F54-122B-498B-A153-38D048D1106E}" destId="{F386A4E9-290A-42C9-BD17-09A5D3CF97F4}" srcOrd="1" destOrd="0" presId="urn:microsoft.com/office/officeart/2005/8/layout/vProcess5"/>
    <dgm:cxn modelId="{8DC65BB7-AC59-43EB-98AB-357CCB83A874}" type="presOf" srcId="{860E4381-8C94-49BA-B158-896A32200021}" destId="{2DE62546-387A-43AE-ABD5-007773689BF5}" srcOrd="0" destOrd="0" presId="urn:microsoft.com/office/officeart/2005/8/layout/vProcess5"/>
    <dgm:cxn modelId="{0FF3E9BE-323A-4639-8989-84E32D68DE70}" srcId="{1F2BC979-2162-488A-ACB6-9C2DF20934BC}" destId="{A6F57F54-122B-498B-A153-38D048D1106E}" srcOrd="1" destOrd="0" parTransId="{C7CB0BC0-5C20-4FC7-BE54-B7EC630215AE}" sibTransId="{4C8883C8-3C89-4EBF-9755-1907C543B524}"/>
    <dgm:cxn modelId="{4CFFA8C4-C4D8-47A8-A2AE-1EF9A85788D3}" type="presOf" srcId="{1F2BC979-2162-488A-ACB6-9C2DF20934BC}" destId="{EB23E118-1C51-41D9-B800-D26AF8F1D771}" srcOrd="0" destOrd="0" presId="urn:microsoft.com/office/officeart/2005/8/layout/vProcess5"/>
    <dgm:cxn modelId="{7113E1CD-9F9F-4025-8180-46C2602909D4}" type="presOf" srcId="{84079FB9-64A2-4B28-842F-60B399383DA0}" destId="{AC8483B1-620D-4157-8D71-0A0302F01A20}" srcOrd="0" destOrd="0" presId="urn:microsoft.com/office/officeart/2005/8/layout/vProcess5"/>
    <dgm:cxn modelId="{1559B4E6-76C0-4DDC-8C06-D7AAA3F2E5DD}" type="presOf" srcId="{A6F57F54-122B-498B-A153-38D048D1106E}" destId="{E22FDE94-7AEF-4212-8208-35709145D407}" srcOrd="0" destOrd="0" presId="urn:microsoft.com/office/officeart/2005/8/layout/vProcess5"/>
    <dgm:cxn modelId="{136E4AE8-861D-497D-B44B-FBB4E67F71EF}" type="presOf" srcId="{1A54EE9E-A29B-497D-907B-BD0E3DBDE305}" destId="{E04DB836-7EBF-4A89-8321-6854B1C2A06E}" srcOrd="0" destOrd="0" presId="urn:microsoft.com/office/officeart/2005/8/layout/vProcess5"/>
    <dgm:cxn modelId="{0A50C1AB-7040-4294-965F-BA2D70249449}" type="presParOf" srcId="{EB23E118-1C51-41D9-B800-D26AF8F1D771}" destId="{BA21E992-C0F8-485E-91FC-9ACD9AEB3FA6}" srcOrd="0" destOrd="0" presId="urn:microsoft.com/office/officeart/2005/8/layout/vProcess5"/>
    <dgm:cxn modelId="{C7956D43-BA22-45E8-8712-989505D15702}" type="presParOf" srcId="{EB23E118-1C51-41D9-B800-D26AF8F1D771}" destId="{2DE62546-387A-43AE-ABD5-007773689BF5}" srcOrd="1" destOrd="0" presId="urn:microsoft.com/office/officeart/2005/8/layout/vProcess5"/>
    <dgm:cxn modelId="{CFC3B701-E338-4685-85AC-2DA08962D78C}" type="presParOf" srcId="{EB23E118-1C51-41D9-B800-D26AF8F1D771}" destId="{E22FDE94-7AEF-4212-8208-35709145D407}" srcOrd="2" destOrd="0" presId="urn:microsoft.com/office/officeart/2005/8/layout/vProcess5"/>
    <dgm:cxn modelId="{263BCD22-E2A8-4BCA-8F40-3254402EAB18}" type="presParOf" srcId="{EB23E118-1C51-41D9-B800-D26AF8F1D771}" destId="{AC8483B1-620D-4157-8D71-0A0302F01A20}" srcOrd="3" destOrd="0" presId="urn:microsoft.com/office/officeart/2005/8/layout/vProcess5"/>
    <dgm:cxn modelId="{8AB6B383-58AB-4EA4-909E-1759E93297B6}" type="presParOf" srcId="{EB23E118-1C51-41D9-B800-D26AF8F1D771}" destId="{E04DB836-7EBF-4A89-8321-6854B1C2A06E}" srcOrd="4" destOrd="0" presId="urn:microsoft.com/office/officeart/2005/8/layout/vProcess5"/>
    <dgm:cxn modelId="{6F8E61AF-9B86-4836-97D7-949773A5FE0C}" type="presParOf" srcId="{EB23E118-1C51-41D9-B800-D26AF8F1D771}" destId="{A2686A76-6352-427E-9EEC-DD55F3711117}" srcOrd="5" destOrd="0" presId="urn:microsoft.com/office/officeart/2005/8/layout/vProcess5"/>
    <dgm:cxn modelId="{315D0023-2473-42F5-AD48-F18C597D8214}" type="presParOf" srcId="{EB23E118-1C51-41D9-B800-D26AF8F1D771}" destId="{4FDFC6A1-5B96-4641-8ED8-23BC66247A91}" srcOrd="6" destOrd="0" presId="urn:microsoft.com/office/officeart/2005/8/layout/vProcess5"/>
    <dgm:cxn modelId="{8EC4D04D-96DF-4EE8-8328-A8A39D963DA0}" type="presParOf" srcId="{EB23E118-1C51-41D9-B800-D26AF8F1D771}" destId="{F386A4E9-290A-42C9-BD17-09A5D3CF97F4}" srcOrd="7" destOrd="0" presId="urn:microsoft.com/office/officeart/2005/8/layout/vProcess5"/>
    <dgm:cxn modelId="{4CC67375-5731-4836-8A0C-ED65C2E63BA4}" type="presParOf" srcId="{EB23E118-1C51-41D9-B800-D26AF8F1D771}" destId="{7D21662E-83D3-4293-9490-1D56D73036A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9326CB24-8841-4671-A690-8EA7F046BA5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it-IT"/>
        </a:p>
      </dgm:t>
    </dgm:pt>
    <dgm:pt modelId="{5B365B3C-DB33-42F7-92E8-C20C21FF8B45}">
      <dgm:prSet phldrT="[Testo]" phldr="0"/>
      <dgm:spPr/>
      <dgm:t>
        <a:bodyPr/>
        <a:lstStyle/>
        <a:p>
          <a:r>
            <a:rPr lang="it-IT" dirty="0"/>
            <a:t>Componenti straordinarie</a:t>
          </a:r>
        </a:p>
      </dgm:t>
    </dgm:pt>
    <dgm:pt modelId="{588BD8A5-CB02-48B7-82B7-FCA8F2DFAED7}" type="parTrans" cxnId="{781F3B79-3FBA-4FC0-8527-9CB077C1CBE2}">
      <dgm:prSet/>
      <dgm:spPr/>
      <dgm:t>
        <a:bodyPr/>
        <a:lstStyle/>
        <a:p>
          <a:endParaRPr lang="it-IT"/>
        </a:p>
      </dgm:t>
    </dgm:pt>
    <dgm:pt modelId="{5B480B4F-2DE4-40FA-A543-428754AE34DC}" type="sibTrans" cxnId="{781F3B79-3FBA-4FC0-8527-9CB077C1CBE2}">
      <dgm:prSet/>
      <dgm:spPr/>
      <dgm:t>
        <a:bodyPr/>
        <a:lstStyle/>
        <a:p>
          <a:endParaRPr lang="it-IT"/>
        </a:p>
      </dgm:t>
    </dgm:pt>
    <dgm:pt modelId="{87553D98-63D7-41FB-9EC3-26CABF62779A}">
      <dgm:prSet phldrT="[Testo]" phldr="0"/>
      <dgm:spPr/>
      <dgm:t>
        <a:bodyPr/>
        <a:lstStyle/>
        <a:p>
          <a:r>
            <a:rPr lang="it-IT" dirty="0"/>
            <a:t>Non comprese nel reddito concordato</a:t>
          </a:r>
        </a:p>
      </dgm:t>
    </dgm:pt>
    <dgm:pt modelId="{0154F01A-FC4F-45C8-98C1-8580CF9ABCAC}" type="parTrans" cxnId="{5F90C465-60DF-45A1-8092-2FD01C3004F0}">
      <dgm:prSet/>
      <dgm:spPr/>
      <dgm:t>
        <a:bodyPr/>
        <a:lstStyle/>
        <a:p>
          <a:endParaRPr lang="it-IT"/>
        </a:p>
      </dgm:t>
    </dgm:pt>
    <dgm:pt modelId="{AFE7DABF-D079-4D30-AB83-F27125E00787}" type="sibTrans" cxnId="{5F90C465-60DF-45A1-8092-2FD01C3004F0}">
      <dgm:prSet/>
      <dgm:spPr/>
      <dgm:t>
        <a:bodyPr/>
        <a:lstStyle/>
        <a:p>
          <a:endParaRPr lang="it-IT"/>
        </a:p>
      </dgm:t>
    </dgm:pt>
    <dgm:pt modelId="{396736E6-B40A-4E64-AD11-6A70EF1C1489}">
      <dgm:prSet phldrT="[Testo]" phldr="0"/>
      <dgm:spPr/>
      <dgm:t>
        <a:bodyPr/>
        <a:lstStyle/>
        <a:p>
          <a:r>
            <a:rPr lang="it-IT" dirty="0"/>
            <a:t>La maggiorazione del costo per le nuove assunzioni</a:t>
          </a:r>
        </a:p>
      </dgm:t>
    </dgm:pt>
    <dgm:pt modelId="{271CCFF5-79BA-4707-A8C5-E43ADDF10EEE}" type="parTrans" cxnId="{A7ADB456-E8CD-43EE-AD31-7DDA0CD6F7C1}">
      <dgm:prSet/>
      <dgm:spPr/>
      <dgm:t>
        <a:bodyPr/>
        <a:lstStyle/>
        <a:p>
          <a:endParaRPr lang="it-IT"/>
        </a:p>
      </dgm:t>
    </dgm:pt>
    <dgm:pt modelId="{F9647C8F-6D59-4B54-97C6-572E5C1B95E7}" type="sibTrans" cxnId="{A7ADB456-E8CD-43EE-AD31-7DDA0CD6F7C1}">
      <dgm:prSet/>
      <dgm:spPr/>
      <dgm:t>
        <a:bodyPr/>
        <a:lstStyle/>
        <a:p>
          <a:endParaRPr lang="it-IT"/>
        </a:p>
      </dgm:t>
    </dgm:pt>
    <dgm:pt modelId="{4F73078D-E37B-4E71-A227-FA8EF2A004A2}" type="pres">
      <dgm:prSet presAssocID="{9326CB24-8841-4671-A690-8EA7F046BA5A}" presName="Name0" presStyleCnt="0">
        <dgm:presLayoutVars>
          <dgm:dir/>
          <dgm:animLvl val="lvl"/>
          <dgm:resizeHandles val="exact"/>
        </dgm:presLayoutVars>
      </dgm:prSet>
      <dgm:spPr/>
    </dgm:pt>
    <dgm:pt modelId="{B5019109-02D8-4971-B24B-7D4D8DA2FE35}" type="pres">
      <dgm:prSet presAssocID="{5B365B3C-DB33-42F7-92E8-C20C21FF8B45}" presName="parTxOnly" presStyleLbl="node1" presStyleIdx="0" presStyleCnt="3">
        <dgm:presLayoutVars>
          <dgm:chMax val="0"/>
          <dgm:chPref val="0"/>
          <dgm:bulletEnabled val="1"/>
        </dgm:presLayoutVars>
      </dgm:prSet>
      <dgm:spPr/>
    </dgm:pt>
    <dgm:pt modelId="{1D00C278-F88A-48A7-93FB-8F484DFFC052}" type="pres">
      <dgm:prSet presAssocID="{5B480B4F-2DE4-40FA-A543-428754AE34DC}" presName="parTxOnlySpace" presStyleCnt="0"/>
      <dgm:spPr/>
    </dgm:pt>
    <dgm:pt modelId="{2129E1F5-7A58-4307-AD8C-7916B7901F9F}" type="pres">
      <dgm:prSet presAssocID="{87553D98-63D7-41FB-9EC3-26CABF62779A}" presName="parTxOnly" presStyleLbl="node1" presStyleIdx="1" presStyleCnt="3">
        <dgm:presLayoutVars>
          <dgm:chMax val="0"/>
          <dgm:chPref val="0"/>
          <dgm:bulletEnabled val="1"/>
        </dgm:presLayoutVars>
      </dgm:prSet>
      <dgm:spPr/>
    </dgm:pt>
    <dgm:pt modelId="{0B97E070-D6D2-4CF8-9852-2E29FCDBE870}" type="pres">
      <dgm:prSet presAssocID="{AFE7DABF-D079-4D30-AB83-F27125E00787}" presName="parTxOnlySpace" presStyleCnt="0"/>
      <dgm:spPr/>
    </dgm:pt>
    <dgm:pt modelId="{5B9C71C1-E13F-4F29-92B0-1EF6D4AAC382}" type="pres">
      <dgm:prSet presAssocID="{396736E6-B40A-4E64-AD11-6A70EF1C1489}" presName="parTxOnly" presStyleLbl="node1" presStyleIdx="2" presStyleCnt="3">
        <dgm:presLayoutVars>
          <dgm:chMax val="0"/>
          <dgm:chPref val="0"/>
          <dgm:bulletEnabled val="1"/>
        </dgm:presLayoutVars>
      </dgm:prSet>
      <dgm:spPr/>
    </dgm:pt>
  </dgm:ptLst>
  <dgm:cxnLst>
    <dgm:cxn modelId="{5F90C465-60DF-45A1-8092-2FD01C3004F0}" srcId="{9326CB24-8841-4671-A690-8EA7F046BA5A}" destId="{87553D98-63D7-41FB-9EC3-26CABF62779A}" srcOrd="1" destOrd="0" parTransId="{0154F01A-FC4F-45C8-98C1-8580CF9ABCAC}" sibTransId="{AFE7DABF-D079-4D30-AB83-F27125E00787}"/>
    <dgm:cxn modelId="{0E228D4C-9B4C-4F98-BEA6-6EA6B29688AB}" type="presOf" srcId="{5B365B3C-DB33-42F7-92E8-C20C21FF8B45}" destId="{B5019109-02D8-4971-B24B-7D4D8DA2FE35}" srcOrd="0" destOrd="0" presId="urn:microsoft.com/office/officeart/2005/8/layout/chevron1"/>
    <dgm:cxn modelId="{A7ADB456-E8CD-43EE-AD31-7DDA0CD6F7C1}" srcId="{9326CB24-8841-4671-A690-8EA7F046BA5A}" destId="{396736E6-B40A-4E64-AD11-6A70EF1C1489}" srcOrd="2" destOrd="0" parTransId="{271CCFF5-79BA-4707-A8C5-E43ADDF10EEE}" sibTransId="{F9647C8F-6D59-4B54-97C6-572E5C1B95E7}"/>
    <dgm:cxn modelId="{781F3B79-3FBA-4FC0-8527-9CB077C1CBE2}" srcId="{9326CB24-8841-4671-A690-8EA7F046BA5A}" destId="{5B365B3C-DB33-42F7-92E8-C20C21FF8B45}" srcOrd="0" destOrd="0" parTransId="{588BD8A5-CB02-48B7-82B7-FCA8F2DFAED7}" sibTransId="{5B480B4F-2DE4-40FA-A543-428754AE34DC}"/>
    <dgm:cxn modelId="{2AEEC592-A68C-4AFA-9F65-965453326372}" type="presOf" srcId="{87553D98-63D7-41FB-9EC3-26CABF62779A}" destId="{2129E1F5-7A58-4307-AD8C-7916B7901F9F}" srcOrd="0" destOrd="0" presId="urn:microsoft.com/office/officeart/2005/8/layout/chevron1"/>
    <dgm:cxn modelId="{36261899-A5AC-4D86-9CA9-076D29157CBE}" type="presOf" srcId="{396736E6-B40A-4E64-AD11-6A70EF1C1489}" destId="{5B9C71C1-E13F-4F29-92B0-1EF6D4AAC382}" srcOrd="0" destOrd="0" presId="urn:microsoft.com/office/officeart/2005/8/layout/chevron1"/>
    <dgm:cxn modelId="{8D08EAB0-9151-4DC3-94B4-2AC83A2DF844}" type="presOf" srcId="{9326CB24-8841-4671-A690-8EA7F046BA5A}" destId="{4F73078D-E37B-4E71-A227-FA8EF2A004A2}" srcOrd="0" destOrd="0" presId="urn:microsoft.com/office/officeart/2005/8/layout/chevron1"/>
    <dgm:cxn modelId="{EC56F291-182B-45C7-BAC0-86BE199540A1}" type="presParOf" srcId="{4F73078D-E37B-4E71-A227-FA8EF2A004A2}" destId="{B5019109-02D8-4971-B24B-7D4D8DA2FE35}" srcOrd="0" destOrd="0" presId="urn:microsoft.com/office/officeart/2005/8/layout/chevron1"/>
    <dgm:cxn modelId="{73014217-F37B-4F43-831A-C741CBFF2997}" type="presParOf" srcId="{4F73078D-E37B-4E71-A227-FA8EF2A004A2}" destId="{1D00C278-F88A-48A7-93FB-8F484DFFC052}" srcOrd="1" destOrd="0" presId="urn:microsoft.com/office/officeart/2005/8/layout/chevron1"/>
    <dgm:cxn modelId="{D6FE5DFA-CD73-45B9-BB55-20E296DA9422}" type="presParOf" srcId="{4F73078D-E37B-4E71-A227-FA8EF2A004A2}" destId="{2129E1F5-7A58-4307-AD8C-7916B7901F9F}" srcOrd="2" destOrd="0" presId="urn:microsoft.com/office/officeart/2005/8/layout/chevron1"/>
    <dgm:cxn modelId="{E4A4AA61-547F-4C83-9314-3862371B332A}" type="presParOf" srcId="{4F73078D-E37B-4E71-A227-FA8EF2A004A2}" destId="{0B97E070-D6D2-4CF8-9852-2E29FCDBE870}" srcOrd="3" destOrd="0" presId="urn:microsoft.com/office/officeart/2005/8/layout/chevron1"/>
    <dgm:cxn modelId="{AE8D82CB-E987-474E-99E6-9591BDE454C9}" type="presParOf" srcId="{4F73078D-E37B-4E71-A227-FA8EF2A004A2}" destId="{5B9C71C1-E13F-4F29-92B0-1EF6D4AAC38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EF0D4A-D54F-40EC-9CC3-1464BFD0AC5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093E19A1-0E09-4051-87E5-4F9249ECCD4C}">
      <dgm:prSet phldrT="[Testo]"/>
      <dgm:spPr/>
      <dgm:t>
        <a:bodyPr/>
        <a:lstStyle/>
        <a:p>
          <a:r>
            <a:rPr lang="it-IT" dirty="0"/>
            <a:t>Importo da affrancare</a:t>
          </a:r>
        </a:p>
      </dgm:t>
    </dgm:pt>
    <dgm:pt modelId="{2AA6B3F5-ABC3-4EC8-848F-988BAB2700B6}" type="parTrans" cxnId="{C6EF97EA-A534-484A-B29A-9C5960756B47}">
      <dgm:prSet/>
      <dgm:spPr/>
      <dgm:t>
        <a:bodyPr/>
        <a:lstStyle/>
        <a:p>
          <a:endParaRPr lang="it-IT"/>
        </a:p>
      </dgm:t>
    </dgm:pt>
    <dgm:pt modelId="{6BEBD734-0499-4800-A8F8-C3079394D3C0}" type="sibTrans" cxnId="{C6EF97EA-A534-484A-B29A-9C5960756B47}">
      <dgm:prSet/>
      <dgm:spPr/>
      <dgm:t>
        <a:bodyPr/>
        <a:lstStyle/>
        <a:p>
          <a:endParaRPr lang="it-IT"/>
        </a:p>
      </dgm:t>
    </dgm:pt>
    <dgm:pt modelId="{F76EFE3F-B885-4A98-A18B-7347F56F53CA}">
      <dgm:prSet phldrT="[Testo]"/>
      <dgm:spPr/>
      <dgm:t>
        <a:bodyPr/>
        <a:lstStyle/>
        <a:p>
          <a:r>
            <a:rPr lang="it-IT" dirty="0"/>
            <a:t>Importo sul quale si applica l’imposta sostitutiva del 10%</a:t>
          </a:r>
        </a:p>
      </dgm:t>
    </dgm:pt>
    <dgm:pt modelId="{D13803EC-B242-4B2A-A6AE-E88F58466115}" type="parTrans" cxnId="{21BEA238-3FF1-4CB0-9F69-038D8200E8B3}">
      <dgm:prSet/>
      <dgm:spPr/>
      <dgm:t>
        <a:bodyPr/>
        <a:lstStyle/>
        <a:p>
          <a:endParaRPr lang="it-IT"/>
        </a:p>
      </dgm:t>
    </dgm:pt>
    <dgm:pt modelId="{EDC831D9-D2D6-4D8F-B99C-C161E0920BCB}" type="sibTrans" cxnId="{21BEA238-3FF1-4CB0-9F69-038D8200E8B3}">
      <dgm:prSet/>
      <dgm:spPr/>
      <dgm:t>
        <a:bodyPr/>
        <a:lstStyle/>
        <a:p>
          <a:endParaRPr lang="it-IT"/>
        </a:p>
      </dgm:t>
    </dgm:pt>
    <dgm:pt modelId="{3920217B-7B2F-47F1-A839-D880B274752B}">
      <dgm:prSet phldrT="[Testo]"/>
      <dgm:spPr/>
      <dgm:t>
        <a:bodyPr/>
        <a:lstStyle/>
        <a:p>
          <a:r>
            <a:rPr lang="it-IT" dirty="0"/>
            <a:t>L’importo risultante dal bilancio di esercizio/contabilità</a:t>
          </a:r>
        </a:p>
      </dgm:t>
    </dgm:pt>
    <dgm:pt modelId="{2442C9DA-A9B4-4CCE-B2DD-7440FF376279}" type="parTrans" cxnId="{244F8B6B-714A-461A-993A-E508C95E7508}">
      <dgm:prSet/>
      <dgm:spPr/>
      <dgm:t>
        <a:bodyPr/>
        <a:lstStyle/>
        <a:p>
          <a:endParaRPr lang="it-IT"/>
        </a:p>
      </dgm:t>
    </dgm:pt>
    <dgm:pt modelId="{7576B905-6CE8-4FBE-8554-557C728D5567}" type="sibTrans" cxnId="{244F8B6B-714A-461A-993A-E508C95E7508}">
      <dgm:prSet/>
      <dgm:spPr/>
      <dgm:t>
        <a:bodyPr/>
        <a:lstStyle/>
        <a:p>
          <a:endParaRPr lang="it-IT"/>
        </a:p>
      </dgm:t>
    </dgm:pt>
    <dgm:pt modelId="{291F4B86-91CC-4DA1-9820-3AAC81DBABA1}" type="pres">
      <dgm:prSet presAssocID="{32EF0D4A-D54F-40EC-9CC3-1464BFD0AC5A}" presName="outerComposite" presStyleCnt="0">
        <dgm:presLayoutVars>
          <dgm:chMax val="5"/>
          <dgm:dir/>
          <dgm:resizeHandles val="exact"/>
        </dgm:presLayoutVars>
      </dgm:prSet>
      <dgm:spPr/>
    </dgm:pt>
    <dgm:pt modelId="{E3819DEC-9AFB-47F9-AEBA-66CABED813DC}" type="pres">
      <dgm:prSet presAssocID="{32EF0D4A-D54F-40EC-9CC3-1464BFD0AC5A}" presName="dummyMaxCanvas" presStyleCnt="0">
        <dgm:presLayoutVars/>
      </dgm:prSet>
      <dgm:spPr/>
    </dgm:pt>
    <dgm:pt modelId="{D3DCADB0-E00F-4F73-A161-2C1C2BA53A76}" type="pres">
      <dgm:prSet presAssocID="{32EF0D4A-D54F-40EC-9CC3-1464BFD0AC5A}" presName="ThreeNodes_1" presStyleLbl="node1" presStyleIdx="0" presStyleCnt="3">
        <dgm:presLayoutVars>
          <dgm:bulletEnabled val="1"/>
        </dgm:presLayoutVars>
      </dgm:prSet>
      <dgm:spPr/>
    </dgm:pt>
    <dgm:pt modelId="{DC335D15-3F99-4A69-BE7A-4ADFF68D5EA9}" type="pres">
      <dgm:prSet presAssocID="{32EF0D4A-D54F-40EC-9CC3-1464BFD0AC5A}" presName="ThreeNodes_2" presStyleLbl="node1" presStyleIdx="1" presStyleCnt="3">
        <dgm:presLayoutVars>
          <dgm:bulletEnabled val="1"/>
        </dgm:presLayoutVars>
      </dgm:prSet>
      <dgm:spPr/>
    </dgm:pt>
    <dgm:pt modelId="{FBDCBC18-2C29-4448-8C5F-531163A999F2}" type="pres">
      <dgm:prSet presAssocID="{32EF0D4A-D54F-40EC-9CC3-1464BFD0AC5A}" presName="ThreeNodes_3" presStyleLbl="node1" presStyleIdx="2" presStyleCnt="3">
        <dgm:presLayoutVars>
          <dgm:bulletEnabled val="1"/>
        </dgm:presLayoutVars>
      </dgm:prSet>
      <dgm:spPr/>
    </dgm:pt>
    <dgm:pt modelId="{A52A5FF3-FF96-42C5-B50D-8187E8FEF1F5}" type="pres">
      <dgm:prSet presAssocID="{32EF0D4A-D54F-40EC-9CC3-1464BFD0AC5A}" presName="ThreeConn_1-2" presStyleLbl="fgAccFollowNode1" presStyleIdx="0" presStyleCnt="2">
        <dgm:presLayoutVars>
          <dgm:bulletEnabled val="1"/>
        </dgm:presLayoutVars>
      </dgm:prSet>
      <dgm:spPr/>
    </dgm:pt>
    <dgm:pt modelId="{78A36EC3-4578-4476-9A9A-F2CFE62AAE63}" type="pres">
      <dgm:prSet presAssocID="{32EF0D4A-D54F-40EC-9CC3-1464BFD0AC5A}" presName="ThreeConn_2-3" presStyleLbl="fgAccFollowNode1" presStyleIdx="1" presStyleCnt="2">
        <dgm:presLayoutVars>
          <dgm:bulletEnabled val="1"/>
        </dgm:presLayoutVars>
      </dgm:prSet>
      <dgm:spPr/>
    </dgm:pt>
    <dgm:pt modelId="{35B7541B-0C15-47D7-832F-89742129D206}" type="pres">
      <dgm:prSet presAssocID="{32EF0D4A-D54F-40EC-9CC3-1464BFD0AC5A}" presName="ThreeNodes_1_text" presStyleLbl="node1" presStyleIdx="2" presStyleCnt="3">
        <dgm:presLayoutVars>
          <dgm:bulletEnabled val="1"/>
        </dgm:presLayoutVars>
      </dgm:prSet>
      <dgm:spPr/>
    </dgm:pt>
    <dgm:pt modelId="{9ADB980C-A30B-4C26-BAEF-2E39A9B2834A}" type="pres">
      <dgm:prSet presAssocID="{32EF0D4A-D54F-40EC-9CC3-1464BFD0AC5A}" presName="ThreeNodes_2_text" presStyleLbl="node1" presStyleIdx="2" presStyleCnt="3">
        <dgm:presLayoutVars>
          <dgm:bulletEnabled val="1"/>
        </dgm:presLayoutVars>
      </dgm:prSet>
      <dgm:spPr/>
    </dgm:pt>
    <dgm:pt modelId="{13898A03-9FB1-4D0B-893B-5CFFBCF30926}" type="pres">
      <dgm:prSet presAssocID="{32EF0D4A-D54F-40EC-9CC3-1464BFD0AC5A}" presName="ThreeNodes_3_text" presStyleLbl="node1" presStyleIdx="2" presStyleCnt="3">
        <dgm:presLayoutVars>
          <dgm:bulletEnabled val="1"/>
        </dgm:presLayoutVars>
      </dgm:prSet>
      <dgm:spPr/>
    </dgm:pt>
  </dgm:ptLst>
  <dgm:cxnLst>
    <dgm:cxn modelId="{A6C73606-FCCB-4C7D-814A-7D92A24FFD29}" type="presOf" srcId="{093E19A1-0E09-4051-87E5-4F9249ECCD4C}" destId="{35B7541B-0C15-47D7-832F-89742129D206}" srcOrd="1" destOrd="0" presId="urn:microsoft.com/office/officeart/2005/8/layout/vProcess5"/>
    <dgm:cxn modelId="{21BEA238-3FF1-4CB0-9F69-038D8200E8B3}" srcId="{32EF0D4A-D54F-40EC-9CC3-1464BFD0AC5A}" destId="{F76EFE3F-B885-4A98-A18B-7347F56F53CA}" srcOrd="1" destOrd="0" parTransId="{D13803EC-B242-4B2A-A6AE-E88F58466115}" sibTransId="{EDC831D9-D2D6-4D8F-B99C-C161E0920BCB}"/>
    <dgm:cxn modelId="{244F8B6B-714A-461A-993A-E508C95E7508}" srcId="{32EF0D4A-D54F-40EC-9CC3-1464BFD0AC5A}" destId="{3920217B-7B2F-47F1-A839-D880B274752B}" srcOrd="2" destOrd="0" parTransId="{2442C9DA-A9B4-4CCE-B2DD-7440FF376279}" sibTransId="{7576B905-6CE8-4FBE-8554-557C728D5567}"/>
    <dgm:cxn modelId="{F06C9087-B1AC-4580-93A9-F1E3A049696E}" type="presOf" srcId="{3920217B-7B2F-47F1-A839-D880B274752B}" destId="{FBDCBC18-2C29-4448-8C5F-531163A999F2}" srcOrd="0" destOrd="0" presId="urn:microsoft.com/office/officeart/2005/8/layout/vProcess5"/>
    <dgm:cxn modelId="{43660D90-213C-46CF-9895-C1895C24E081}" type="presOf" srcId="{3920217B-7B2F-47F1-A839-D880B274752B}" destId="{13898A03-9FB1-4D0B-893B-5CFFBCF30926}" srcOrd="1" destOrd="0" presId="urn:microsoft.com/office/officeart/2005/8/layout/vProcess5"/>
    <dgm:cxn modelId="{561107A4-0553-4C6E-97CB-A5901D39EB94}" type="presOf" srcId="{093E19A1-0E09-4051-87E5-4F9249ECCD4C}" destId="{D3DCADB0-E00F-4F73-A161-2C1C2BA53A76}" srcOrd="0" destOrd="0" presId="urn:microsoft.com/office/officeart/2005/8/layout/vProcess5"/>
    <dgm:cxn modelId="{EDAC22C1-88BC-4548-9851-7D043610A7EE}" type="presOf" srcId="{F76EFE3F-B885-4A98-A18B-7347F56F53CA}" destId="{DC335D15-3F99-4A69-BE7A-4ADFF68D5EA9}" srcOrd="0" destOrd="0" presId="urn:microsoft.com/office/officeart/2005/8/layout/vProcess5"/>
    <dgm:cxn modelId="{A8869BDE-E164-453E-A5FB-4BB652BC3C72}" type="presOf" srcId="{F76EFE3F-B885-4A98-A18B-7347F56F53CA}" destId="{9ADB980C-A30B-4C26-BAEF-2E39A9B2834A}" srcOrd="1" destOrd="0" presId="urn:microsoft.com/office/officeart/2005/8/layout/vProcess5"/>
    <dgm:cxn modelId="{091AC1E2-ADBC-4BCC-94FB-6E0DA82860F1}" type="presOf" srcId="{32EF0D4A-D54F-40EC-9CC3-1464BFD0AC5A}" destId="{291F4B86-91CC-4DA1-9820-3AAC81DBABA1}" srcOrd="0" destOrd="0" presId="urn:microsoft.com/office/officeart/2005/8/layout/vProcess5"/>
    <dgm:cxn modelId="{C6EF97EA-A534-484A-B29A-9C5960756B47}" srcId="{32EF0D4A-D54F-40EC-9CC3-1464BFD0AC5A}" destId="{093E19A1-0E09-4051-87E5-4F9249ECCD4C}" srcOrd="0" destOrd="0" parTransId="{2AA6B3F5-ABC3-4EC8-848F-988BAB2700B6}" sibTransId="{6BEBD734-0499-4800-A8F8-C3079394D3C0}"/>
    <dgm:cxn modelId="{669F47F7-B321-4D72-B9F6-9FA206D36DC8}" type="presOf" srcId="{EDC831D9-D2D6-4D8F-B99C-C161E0920BCB}" destId="{78A36EC3-4578-4476-9A9A-F2CFE62AAE63}" srcOrd="0" destOrd="0" presId="urn:microsoft.com/office/officeart/2005/8/layout/vProcess5"/>
    <dgm:cxn modelId="{60DA19FB-9D19-416C-B509-201D06F725A5}" type="presOf" srcId="{6BEBD734-0499-4800-A8F8-C3079394D3C0}" destId="{A52A5FF3-FF96-42C5-B50D-8187E8FEF1F5}" srcOrd="0" destOrd="0" presId="urn:microsoft.com/office/officeart/2005/8/layout/vProcess5"/>
    <dgm:cxn modelId="{3DC8DBF4-54CA-4BA0-A002-E89B83BC2464}" type="presParOf" srcId="{291F4B86-91CC-4DA1-9820-3AAC81DBABA1}" destId="{E3819DEC-9AFB-47F9-AEBA-66CABED813DC}" srcOrd="0" destOrd="0" presId="urn:microsoft.com/office/officeart/2005/8/layout/vProcess5"/>
    <dgm:cxn modelId="{E1DFDA73-5B76-4DA6-B407-63F6ECCC2136}" type="presParOf" srcId="{291F4B86-91CC-4DA1-9820-3AAC81DBABA1}" destId="{D3DCADB0-E00F-4F73-A161-2C1C2BA53A76}" srcOrd="1" destOrd="0" presId="urn:microsoft.com/office/officeart/2005/8/layout/vProcess5"/>
    <dgm:cxn modelId="{A591D848-6EFF-4E81-ADF1-FD13B8BBF831}" type="presParOf" srcId="{291F4B86-91CC-4DA1-9820-3AAC81DBABA1}" destId="{DC335D15-3F99-4A69-BE7A-4ADFF68D5EA9}" srcOrd="2" destOrd="0" presId="urn:microsoft.com/office/officeart/2005/8/layout/vProcess5"/>
    <dgm:cxn modelId="{7E0C2546-C0E7-4939-9B89-9F49C1A0C3EA}" type="presParOf" srcId="{291F4B86-91CC-4DA1-9820-3AAC81DBABA1}" destId="{FBDCBC18-2C29-4448-8C5F-531163A999F2}" srcOrd="3" destOrd="0" presId="urn:microsoft.com/office/officeart/2005/8/layout/vProcess5"/>
    <dgm:cxn modelId="{B91E81A6-5BF9-4EE9-B47F-49EAEE3BF571}" type="presParOf" srcId="{291F4B86-91CC-4DA1-9820-3AAC81DBABA1}" destId="{A52A5FF3-FF96-42C5-B50D-8187E8FEF1F5}" srcOrd="4" destOrd="0" presId="urn:microsoft.com/office/officeart/2005/8/layout/vProcess5"/>
    <dgm:cxn modelId="{E8A5BE7D-350E-436B-847F-EE9EC5DAC849}" type="presParOf" srcId="{291F4B86-91CC-4DA1-9820-3AAC81DBABA1}" destId="{78A36EC3-4578-4476-9A9A-F2CFE62AAE63}" srcOrd="5" destOrd="0" presId="urn:microsoft.com/office/officeart/2005/8/layout/vProcess5"/>
    <dgm:cxn modelId="{73E8ED3A-4CBD-4310-8497-B83365E116D4}" type="presParOf" srcId="{291F4B86-91CC-4DA1-9820-3AAC81DBABA1}" destId="{35B7541B-0C15-47D7-832F-89742129D206}" srcOrd="6" destOrd="0" presId="urn:microsoft.com/office/officeart/2005/8/layout/vProcess5"/>
    <dgm:cxn modelId="{68515157-C96E-4697-A72A-41A3D24BC1E5}" type="presParOf" srcId="{291F4B86-91CC-4DA1-9820-3AAC81DBABA1}" destId="{9ADB980C-A30B-4C26-BAEF-2E39A9B2834A}" srcOrd="7" destOrd="0" presId="urn:microsoft.com/office/officeart/2005/8/layout/vProcess5"/>
    <dgm:cxn modelId="{AA59549F-0044-44EF-9AB4-F21207D76F0C}" type="presParOf" srcId="{291F4B86-91CC-4DA1-9820-3AAC81DBABA1}" destId="{13898A03-9FB1-4D0B-893B-5CFFBCF3092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4290-572C-491D-94E7-F1EA14606EDE}">
      <dsp:nvSpPr>
        <dsp:cNvPr id="0" name=""/>
        <dsp:cNvSpPr/>
      </dsp:nvSpPr>
      <dsp:spPr>
        <a:xfrm>
          <a:off x="0" y="0"/>
          <a:ext cx="13823782" cy="17501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it-IT" sz="4600" kern="1200" dirty="0" err="1"/>
            <a:t>D.Lgs</a:t>
          </a:r>
          <a:r>
            <a:rPr lang="it-IT" sz="4600" kern="1200" dirty="0"/>
            <a:t> n. 192/2024 (norma riproposta dalla L. Bilancio 2026)</a:t>
          </a:r>
        </a:p>
      </dsp:txBody>
      <dsp:txXfrm>
        <a:off x="51259" y="51259"/>
        <a:ext cx="11935273" cy="1647595"/>
      </dsp:txXfrm>
    </dsp:sp>
    <dsp:sp modelId="{1ED0743D-5AC4-4371-BF5B-87E7899B3CD5}">
      <dsp:nvSpPr>
        <dsp:cNvPr id="0" name=""/>
        <dsp:cNvSpPr/>
      </dsp:nvSpPr>
      <dsp:spPr>
        <a:xfrm>
          <a:off x="1219745" y="2041798"/>
          <a:ext cx="13823782" cy="17501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it-IT" sz="4600" kern="1200" dirty="0"/>
            <a:t>Affrancamento: saldi attivi di rivalutazione e fondi in sospensione d’imposta</a:t>
          </a:r>
        </a:p>
      </dsp:txBody>
      <dsp:txXfrm>
        <a:off x="1271004" y="2093057"/>
        <a:ext cx="11363945" cy="1647595"/>
      </dsp:txXfrm>
    </dsp:sp>
    <dsp:sp modelId="{12B17704-B4AB-46BF-B764-64446DF2DDAE}">
      <dsp:nvSpPr>
        <dsp:cNvPr id="0" name=""/>
        <dsp:cNvSpPr/>
      </dsp:nvSpPr>
      <dsp:spPr>
        <a:xfrm>
          <a:off x="2439490" y="4083597"/>
          <a:ext cx="13823782" cy="17501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it-IT" sz="4600" kern="1200" dirty="0"/>
            <a:t>Pagamento imposta sostitutiva IRES e IRAP del 10%</a:t>
          </a:r>
        </a:p>
      </dsp:txBody>
      <dsp:txXfrm>
        <a:off x="2490749" y="4134856"/>
        <a:ext cx="11363945" cy="1647595"/>
      </dsp:txXfrm>
    </dsp:sp>
    <dsp:sp modelId="{0C8ACDB4-427A-4E7D-9587-155B9F9B165F}">
      <dsp:nvSpPr>
        <dsp:cNvPr id="0" name=""/>
        <dsp:cNvSpPr/>
      </dsp:nvSpPr>
      <dsp:spPr>
        <a:xfrm>
          <a:off x="12686208" y="1327169"/>
          <a:ext cx="1137573" cy="113757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942162" y="1327169"/>
        <a:ext cx="625665" cy="856024"/>
      </dsp:txXfrm>
    </dsp:sp>
    <dsp:sp modelId="{2D8AFDC0-A100-419B-B982-4BD19937787B}">
      <dsp:nvSpPr>
        <dsp:cNvPr id="0" name=""/>
        <dsp:cNvSpPr/>
      </dsp:nvSpPr>
      <dsp:spPr>
        <a:xfrm>
          <a:off x="13905954" y="3357300"/>
          <a:ext cx="1137573" cy="113757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4161908" y="3357300"/>
        <a:ext cx="625665" cy="8560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CADB0-E00F-4F73-A161-2C1C2BA53A76}">
      <dsp:nvSpPr>
        <dsp:cNvPr id="0" name=""/>
        <dsp:cNvSpPr/>
      </dsp:nvSpPr>
      <dsp:spPr>
        <a:xfrm>
          <a:off x="0" y="0"/>
          <a:ext cx="14362402" cy="1864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it-IT" sz="3500" kern="1200" dirty="0"/>
            <a:t>Riserve</a:t>
          </a:r>
          <a:r>
            <a:rPr lang="it-IT" sz="3500" kern="1200" baseline="0" dirty="0"/>
            <a:t> in sospensione d’imposta: alimentate con i saldi attivi da rivalutazione</a:t>
          </a:r>
          <a:endParaRPr lang="it-IT" sz="3500" kern="1200" dirty="0"/>
        </a:p>
      </dsp:txBody>
      <dsp:txXfrm>
        <a:off x="54618" y="54618"/>
        <a:ext cx="12350145" cy="1755556"/>
      </dsp:txXfrm>
    </dsp:sp>
    <dsp:sp modelId="{DC335D15-3F99-4A69-BE7A-4ADFF68D5EA9}">
      <dsp:nvSpPr>
        <dsp:cNvPr id="0" name=""/>
        <dsp:cNvSpPr/>
      </dsp:nvSpPr>
      <dsp:spPr>
        <a:xfrm>
          <a:off x="1267270" y="2175591"/>
          <a:ext cx="14362402" cy="1864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it-IT" sz="3500" kern="1200" dirty="0"/>
            <a:t>Importo sul quale si applica l’imposta sostitutiva del 10%: importo della riserva al netto dell’imposta sostitutiva versata per la rivalutazione</a:t>
          </a:r>
        </a:p>
      </dsp:txBody>
      <dsp:txXfrm>
        <a:off x="1321888" y="2230209"/>
        <a:ext cx="11773780" cy="1755556"/>
      </dsp:txXfrm>
    </dsp:sp>
    <dsp:sp modelId="{FBDCBC18-2C29-4448-8C5F-531163A999F2}">
      <dsp:nvSpPr>
        <dsp:cNvPr id="0" name=""/>
        <dsp:cNvSpPr/>
      </dsp:nvSpPr>
      <dsp:spPr>
        <a:xfrm>
          <a:off x="2534541" y="4351182"/>
          <a:ext cx="14362402" cy="1864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it-IT" sz="3500" kern="1200" dirty="0"/>
            <a:t>Agenzia</a:t>
          </a:r>
          <a:r>
            <a:rPr lang="it-IT" sz="3500" kern="1200" baseline="0" dirty="0"/>
            <a:t> delle entrate: Circ. n. 6/E del 2022</a:t>
          </a:r>
          <a:endParaRPr lang="it-IT" sz="3500" kern="1200" dirty="0"/>
        </a:p>
      </dsp:txBody>
      <dsp:txXfrm>
        <a:off x="2589159" y="4405800"/>
        <a:ext cx="11773780" cy="1755556"/>
      </dsp:txXfrm>
    </dsp:sp>
    <dsp:sp modelId="{A52A5FF3-FF96-42C5-B50D-8187E8FEF1F5}">
      <dsp:nvSpPr>
        <dsp:cNvPr id="0" name=""/>
        <dsp:cNvSpPr/>
      </dsp:nvSpPr>
      <dsp:spPr>
        <a:xfrm>
          <a:off x="13150287" y="1414134"/>
          <a:ext cx="1212115" cy="12121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423013" y="1414134"/>
        <a:ext cx="666663" cy="912117"/>
      </dsp:txXfrm>
    </dsp:sp>
    <dsp:sp modelId="{78A36EC3-4578-4476-9A9A-F2CFE62AAE63}">
      <dsp:nvSpPr>
        <dsp:cNvPr id="0" name=""/>
        <dsp:cNvSpPr/>
      </dsp:nvSpPr>
      <dsp:spPr>
        <a:xfrm>
          <a:off x="14417558" y="3577293"/>
          <a:ext cx="1212115" cy="12121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4690284" y="3577293"/>
        <a:ext cx="666663" cy="9121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D91E0-47E1-4571-8BEE-D39E9816F813}">
      <dsp:nvSpPr>
        <dsp:cNvPr id="0" name=""/>
        <dsp:cNvSpPr/>
      </dsp:nvSpPr>
      <dsp:spPr>
        <a:xfrm>
          <a:off x="8467232" y="2828897"/>
          <a:ext cx="5990629" cy="1039695"/>
        </a:xfrm>
        <a:custGeom>
          <a:avLst/>
          <a:gdLst/>
          <a:ahLst/>
          <a:cxnLst/>
          <a:rect l="0" t="0" r="0" b="0"/>
          <a:pathLst>
            <a:path>
              <a:moveTo>
                <a:pt x="0" y="0"/>
              </a:moveTo>
              <a:lnTo>
                <a:pt x="0" y="519847"/>
              </a:lnTo>
              <a:lnTo>
                <a:pt x="5990629" y="519847"/>
              </a:lnTo>
              <a:lnTo>
                <a:pt x="5990629" y="10396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42D3C9-6A82-4443-8A76-AEC77D72A9C5}">
      <dsp:nvSpPr>
        <dsp:cNvPr id="0" name=""/>
        <dsp:cNvSpPr/>
      </dsp:nvSpPr>
      <dsp:spPr>
        <a:xfrm>
          <a:off x="8421512" y="2828897"/>
          <a:ext cx="91440" cy="1039695"/>
        </a:xfrm>
        <a:custGeom>
          <a:avLst/>
          <a:gdLst/>
          <a:ahLst/>
          <a:cxnLst/>
          <a:rect l="0" t="0" r="0" b="0"/>
          <a:pathLst>
            <a:path>
              <a:moveTo>
                <a:pt x="45720" y="0"/>
              </a:moveTo>
              <a:lnTo>
                <a:pt x="45720" y="10396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622CF1-96FC-405A-B250-9CEB6ECF6EB4}">
      <dsp:nvSpPr>
        <dsp:cNvPr id="0" name=""/>
        <dsp:cNvSpPr/>
      </dsp:nvSpPr>
      <dsp:spPr>
        <a:xfrm>
          <a:off x="2476603" y="2828897"/>
          <a:ext cx="5990629" cy="1039695"/>
        </a:xfrm>
        <a:custGeom>
          <a:avLst/>
          <a:gdLst/>
          <a:ahLst/>
          <a:cxnLst/>
          <a:rect l="0" t="0" r="0" b="0"/>
          <a:pathLst>
            <a:path>
              <a:moveTo>
                <a:pt x="5990629" y="0"/>
              </a:moveTo>
              <a:lnTo>
                <a:pt x="5990629" y="519847"/>
              </a:lnTo>
              <a:lnTo>
                <a:pt x="0" y="519847"/>
              </a:lnTo>
              <a:lnTo>
                <a:pt x="0" y="10396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4C106-0F73-4481-AAF0-3C42DD141AEC}">
      <dsp:nvSpPr>
        <dsp:cNvPr id="0" name=""/>
        <dsp:cNvSpPr/>
      </dsp:nvSpPr>
      <dsp:spPr>
        <a:xfrm>
          <a:off x="5991765" y="353430"/>
          <a:ext cx="4950933" cy="2475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it-IT" sz="4300" kern="1200" dirty="0"/>
            <a:t>Esempio</a:t>
          </a:r>
        </a:p>
      </dsp:txBody>
      <dsp:txXfrm>
        <a:off x="5991765" y="353430"/>
        <a:ext cx="4950933" cy="2475466"/>
      </dsp:txXfrm>
    </dsp:sp>
    <dsp:sp modelId="{9D77757D-F07C-431F-B245-2F9FD84FC417}">
      <dsp:nvSpPr>
        <dsp:cNvPr id="0" name=""/>
        <dsp:cNvSpPr/>
      </dsp:nvSpPr>
      <dsp:spPr>
        <a:xfrm>
          <a:off x="1136" y="3868593"/>
          <a:ext cx="4950933" cy="2475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it-IT" sz="4300" kern="1200" dirty="0"/>
            <a:t>Riserve in sospensione d’imposta al 31 dicembre 2024: 1.000</a:t>
          </a:r>
        </a:p>
      </dsp:txBody>
      <dsp:txXfrm>
        <a:off x="1136" y="3868593"/>
        <a:ext cx="4950933" cy="2475466"/>
      </dsp:txXfrm>
    </dsp:sp>
    <dsp:sp modelId="{2C17BF2B-4CC9-4CC5-A76C-C3A61F7B8706}">
      <dsp:nvSpPr>
        <dsp:cNvPr id="0" name=""/>
        <dsp:cNvSpPr/>
      </dsp:nvSpPr>
      <dsp:spPr>
        <a:xfrm>
          <a:off x="5991765" y="3868593"/>
          <a:ext cx="4950933" cy="2475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it-IT" sz="4300" kern="1200" dirty="0"/>
            <a:t>Utilizzo delle riserve in sospensione nell’anno 2025: 300</a:t>
          </a:r>
        </a:p>
      </dsp:txBody>
      <dsp:txXfrm>
        <a:off x="5991765" y="3868593"/>
        <a:ext cx="4950933" cy="2475466"/>
      </dsp:txXfrm>
    </dsp:sp>
    <dsp:sp modelId="{7C865D8A-921F-4BF2-9017-FF5F57CD7B13}">
      <dsp:nvSpPr>
        <dsp:cNvPr id="0" name=""/>
        <dsp:cNvSpPr/>
      </dsp:nvSpPr>
      <dsp:spPr>
        <a:xfrm>
          <a:off x="11982394" y="3868593"/>
          <a:ext cx="4950933" cy="2475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it-IT" sz="4300" kern="1200" dirty="0"/>
            <a:t>Importo affrancabile è quello residuo al 31 dicembre 2025: 700</a:t>
          </a:r>
        </a:p>
      </dsp:txBody>
      <dsp:txXfrm>
        <a:off x="11982394" y="3868593"/>
        <a:ext cx="4950933" cy="24754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FA897-F1CD-416C-B8DC-FF65BB11CC61}">
      <dsp:nvSpPr>
        <dsp:cNvPr id="0" name=""/>
        <dsp:cNvSpPr/>
      </dsp:nvSpPr>
      <dsp:spPr>
        <a:xfrm>
          <a:off x="0" y="0"/>
          <a:ext cx="14672470" cy="1619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it-IT" sz="4200" kern="1200" dirty="0"/>
            <a:t>Operazione di affrancamento</a:t>
          </a:r>
        </a:p>
      </dsp:txBody>
      <dsp:txXfrm>
        <a:off x="47435" y="47435"/>
        <a:ext cx="12924865" cy="1524664"/>
      </dsp:txXfrm>
    </dsp:sp>
    <dsp:sp modelId="{ED04EF41-2931-4F7C-84E7-A02C468F640C}">
      <dsp:nvSpPr>
        <dsp:cNvPr id="0" name=""/>
        <dsp:cNvSpPr/>
      </dsp:nvSpPr>
      <dsp:spPr>
        <a:xfrm>
          <a:off x="1294629" y="1889457"/>
          <a:ext cx="14672470" cy="1619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it-IT" sz="4200" kern="1200" dirty="0"/>
            <a:t>Effetto liberatorio per i soci di società di persone</a:t>
          </a:r>
        </a:p>
      </dsp:txBody>
      <dsp:txXfrm>
        <a:off x="1342064" y="1936892"/>
        <a:ext cx="12230273" cy="1524664"/>
      </dsp:txXfrm>
    </dsp:sp>
    <dsp:sp modelId="{B3E71857-0C6A-46DF-9F76-CD52FFA77A7F}">
      <dsp:nvSpPr>
        <dsp:cNvPr id="0" name=""/>
        <dsp:cNvSpPr/>
      </dsp:nvSpPr>
      <dsp:spPr>
        <a:xfrm>
          <a:off x="2589259" y="3778914"/>
          <a:ext cx="14672470" cy="1619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it-IT" sz="4200" kern="1200" dirty="0"/>
            <a:t>L’importo affrancato è imputato per trasparenza ai soci senza scontare alcuna ulteriore imposizione</a:t>
          </a:r>
        </a:p>
      </dsp:txBody>
      <dsp:txXfrm>
        <a:off x="2636694" y="3826349"/>
        <a:ext cx="12230273" cy="1524664"/>
      </dsp:txXfrm>
    </dsp:sp>
    <dsp:sp modelId="{459B2497-3EDC-4590-A29C-2FC5FD5F05D4}">
      <dsp:nvSpPr>
        <dsp:cNvPr id="0" name=""/>
        <dsp:cNvSpPr/>
      </dsp:nvSpPr>
      <dsp:spPr>
        <a:xfrm>
          <a:off x="13619772" y="1228147"/>
          <a:ext cx="1052697" cy="1052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856629" y="1228147"/>
        <a:ext cx="578983" cy="792154"/>
      </dsp:txXfrm>
    </dsp:sp>
    <dsp:sp modelId="{8B5E3666-BD4B-415E-A9BD-38584ADCE584}">
      <dsp:nvSpPr>
        <dsp:cNvPr id="0" name=""/>
        <dsp:cNvSpPr/>
      </dsp:nvSpPr>
      <dsp:spPr>
        <a:xfrm>
          <a:off x="14914402" y="3106807"/>
          <a:ext cx="1052697" cy="1052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5151259" y="3106807"/>
        <a:ext cx="578983" cy="7921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FA897-F1CD-416C-B8DC-FF65BB11CC61}">
      <dsp:nvSpPr>
        <dsp:cNvPr id="0" name=""/>
        <dsp:cNvSpPr/>
      </dsp:nvSpPr>
      <dsp:spPr>
        <a:xfrm>
          <a:off x="0" y="0"/>
          <a:ext cx="14672470" cy="1887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it-IT" sz="3500" kern="1200" dirty="0"/>
            <a:t>Operazione di affrancamento</a:t>
          </a:r>
        </a:p>
      </dsp:txBody>
      <dsp:txXfrm>
        <a:off x="55291" y="55291"/>
        <a:ext cx="12635414" cy="1777192"/>
      </dsp:txXfrm>
    </dsp:sp>
    <dsp:sp modelId="{ED04EF41-2931-4F7C-84E7-A02C468F640C}">
      <dsp:nvSpPr>
        <dsp:cNvPr id="0" name=""/>
        <dsp:cNvSpPr/>
      </dsp:nvSpPr>
      <dsp:spPr>
        <a:xfrm>
          <a:off x="1294629" y="2202403"/>
          <a:ext cx="14672470" cy="1887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it-IT" sz="3500" kern="1200" dirty="0"/>
            <a:t>Elimina per la società la tassazione che scatta in caso di distribuzione della riserva o di altri utilizzi che comportino il realizzo della sospensione</a:t>
          </a:r>
        </a:p>
      </dsp:txBody>
      <dsp:txXfrm>
        <a:off x="1349920" y="2257694"/>
        <a:ext cx="12040205" cy="1777192"/>
      </dsp:txXfrm>
    </dsp:sp>
    <dsp:sp modelId="{B3E71857-0C6A-46DF-9F76-CD52FFA77A7F}">
      <dsp:nvSpPr>
        <dsp:cNvPr id="0" name=""/>
        <dsp:cNvSpPr/>
      </dsp:nvSpPr>
      <dsp:spPr>
        <a:xfrm>
          <a:off x="2589259" y="4404806"/>
          <a:ext cx="14672470" cy="1887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it-IT" sz="3500" kern="1200" dirty="0"/>
            <a:t>Per i soci di una Società di K la distribuzione della riserva affrancata (equiparata a riserva di utili) è tassata come un dividendo (ritenuta a titolo di imposta del 26%). </a:t>
          </a:r>
        </a:p>
      </dsp:txBody>
      <dsp:txXfrm>
        <a:off x="2644550" y="4460097"/>
        <a:ext cx="12040205" cy="1777192"/>
      </dsp:txXfrm>
    </dsp:sp>
    <dsp:sp modelId="{459B2497-3EDC-4590-A29C-2FC5FD5F05D4}">
      <dsp:nvSpPr>
        <dsp:cNvPr id="0" name=""/>
        <dsp:cNvSpPr/>
      </dsp:nvSpPr>
      <dsp:spPr>
        <a:xfrm>
          <a:off x="13445417" y="1431562"/>
          <a:ext cx="1227053" cy="122705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721504" y="1431562"/>
        <a:ext cx="674879" cy="923357"/>
      </dsp:txXfrm>
    </dsp:sp>
    <dsp:sp modelId="{8B5E3666-BD4B-415E-A9BD-38584ADCE584}">
      <dsp:nvSpPr>
        <dsp:cNvPr id="0" name=""/>
        <dsp:cNvSpPr/>
      </dsp:nvSpPr>
      <dsp:spPr>
        <a:xfrm>
          <a:off x="14740046" y="3621380"/>
          <a:ext cx="1227053" cy="122705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5016133" y="3621380"/>
        <a:ext cx="674879" cy="9233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17FC9-D8F4-4532-996F-5AA81DDAB039}">
      <dsp:nvSpPr>
        <dsp:cNvPr id="0" name=""/>
        <dsp:cNvSpPr/>
      </dsp:nvSpPr>
      <dsp:spPr>
        <a:xfrm>
          <a:off x="0" y="1061729"/>
          <a:ext cx="15497034"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41CDE8-67A6-4D7B-A3D0-7DCF2549CB14}">
      <dsp:nvSpPr>
        <dsp:cNvPr id="0" name=""/>
        <dsp:cNvSpPr/>
      </dsp:nvSpPr>
      <dsp:spPr>
        <a:xfrm>
          <a:off x="774851" y="441809"/>
          <a:ext cx="10847923"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026" tIns="0" rIns="410026" bIns="0" numCol="1" spcCol="1270" anchor="ctr" anchorCtr="0">
          <a:noAutofit/>
        </a:bodyPr>
        <a:lstStyle/>
        <a:p>
          <a:pPr marL="0" lvl="0" indent="0" algn="l" defTabSz="1866900">
            <a:lnSpc>
              <a:spcPct val="90000"/>
            </a:lnSpc>
            <a:spcBef>
              <a:spcPct val="0"/>
            </a:spcBef>
            <a:spcAft>
              <a:spcPct val="35000"/>
            </a:spcAft>
            <a:buNone/>
          </a:pPr>
          <a:r>
            <a:rPr lang="it-IT" sz="4200" kern="1200" dirty="0"/>
            <a:t>Assegnazione agevolata ai soci</a:t>
          </a:r>
        </a:p>
      </dsp:txBody>
      <dsp:txXfrm>
        <a:off x="835375" y="502333"/>
        <a:ext cx="10726875" cy="1118792"/>
      </dsp:txXfrm>
    </dsp:sp>
    <dsp:sp modelId="{846C1E15-4DAD-4226-AD8B-CCF514D33D96}">
      <dsp:nvSpPr>
        <dsp:cNvPr id="0" name=""/>
        <dsp:cNvSpPr/>
      </dsp:nvSpPr>
      <dsp:spPr>
        <a:xfrm>
          <a:off x="0" y="2966849"/>
          <a:ext cx="15497034"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3F4282-09F5-412D-A301-CC6CB104F87F}">
      <dsp:nvSpPr>
        <dsp:cNvPr id="0" name=""/>
        <dsp:cNvSpPr/>
      </dsp:nvSpPr>
      <dsp:spPr>
        <a:xfrm>
          <a:off x="774851" y="2346929"/>
          <a:ext cx="10847923"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026" tIns="0" rIns="410026" bIns="0" numCol="1" spcCol="1270" anchor="ctr" anchorCtr="0">
          <a:noAutofit/>
        </a:bodyPr>
        <a:lstStyle/>
        <a:p>
          <a:pPr marL="0" lvl="0" indent="0" algn="l" defTabSz="1866900">
            <a:lnSpc>
              <a:spcPct val="90000"/>
            </a:lnSpc>
            <a:spcBef>
              <a:spcPct val="0"/>
            </a:spcBef>
            <a:spcAft>
              <a:spcPct val="35000"/>
            </a:spcAft>
            <a:buNone/>
          </a:pPr>
          <a:r>
            <a:rPr lang="it-IT" sz="4200" kern="1200" dirty="0"/>
            <a:t>Cessioni agevolate ai soci</a:t>
          </a:r>
        </a:p>
      </dsp:txBody>
      <dsp:txXfrm>
        <a:off x="835375" y="2407453"/>
        <a:ext cx="10726875" cy="1118792"/>
      </dsp:txXfrm>
    </dsp:sp>
    <dsp:sp modelId="{7D432DF8-8548-4D3E-AB51-C5B118A027EE}">
      <dsp:nvSpPr>
        <dsp:cNvPr id="0" name=""/>
        <dsp:cNvSpPr/>
      </dsp:nvSpPr>
      <dsp:spPr>
        <a:xfrm>
          <a:off x="0" y="4871969"/>
          <a:ext cx="15497034"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DC6E54-06D8-4DC9-BCBD-70E81C0CD3ED}">
      <dsp:nvSpPr>
        <dsp:cNvPr id="0" name=""/>
        <dsp:cNvSpPr/>
      </dsp:nvSpPr>
      <dsp:spPr>
        <a:xfrm>
          <a:off x="774851" y="4252049"/>
          <a:ext cx="10847923"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026" tIns="0" rIns="410026" bIns="0" numCol="1" spcCol="1270" anchor="ctr" anchorCtr="0">
          <a:noAutofit/>
        </a:bodyPr>
        <a:lstStyle/>
        <a:p>
          <a:pPr marL="0" lvl="0" indent="0" algn="l" defTabSz="1866900">
            <a:lnSpc>
              <a:spcPct val="90000"/>
            </a:lnSpc>
            <a:spcBef>
              <a:spcPct val="0"/>
            </a:spcBef>
            <a:spcAft>
              <a:spcPct val="35000"/>
            </a:spcAft>
            <a:buNone/>
          </a:pPr>
          <a:r>
            <a:rPr lang="it-IT" sz="4200" kern="1200" dirty="0"/>
            <a:t>Trasformazione agevolata in società semplice</a:t>
          </a:r>
        </a:p>
      </dsp:txBody>
      <dsp:txXfrm>
        <a:off x="835375" y="4312573"/>
        <a:ext cx="10726875" cy="11187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B12F0-D26E-4929-9954-BB0B72EFCB10}">
      <dsp:nvSpPr>
        <dsp:cNvPr id="0" name=""/>
        <dsp:cNvSpPr/>
      </dsp:nvSpPr>
      <dsp:spPr>
        <a:xfrm>
          <a:off x="13242" y="1466582"/>
          <a:ext cx="3958064" cy="23748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it-IT" sz="4400" kern="1200" dirty="0"/>
            <a:t>Assegnazione  e cessioni agevolate</a:t>
          </a:r>
        </a:p>
      </dsp:txBody>
      <dsp:txXfrm>
        <a:off x="82799" y="1536139"/>
        <a:ext cx="3818950" cy="2235724"/>
      </dsp:txXfrm>
    </dsp:sp>
    <dsp:sp modelId="{C74D882E-0958-42B7-8202-DD2CF1C8084B}">
      <dsp:nvSpPr>
        <dsp:cNvPr id="0" name=""/>
        <dsp:cNvSpPr/>
      </dsp:nvSpPr>
      <dsp:spPr>
        <a:xfrm>
          <a:off x="4367113" y="2163202"/>
          <a:ext cx="839109" cy="98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it-IT" sz="3500" kern="1200"/>
        </a:p>
      </dsp:txBody>
      <dsp:txXfrm>
        <a:off x="4367113" y="2359522"/>
        <a:ext cx="587376" cy="588959"/>
      </dsp:txXfrm>
    </dsp:sp>
    <dsp:sp modelId="{C2C65534-5D75-4BEA-971D-C35E1922D636}">
      <dsp:nvSpPr>
        <dsp:cNvPr id="0" name=""/>
        <dsp:cNvSpPr/>
      </dsp:nvSpPr>
      <dsp:spPr>
        <a:xfrm>
          <a:off x="5554532" y="1466582"/>
          <a:ext cx="3958064" cy="23748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it-IT" sz="4400" kern="1200" dirty="0"/>
            <a:t>Trasformazione in società semplice</a:t>
          </a:r>
        </a:p>
      </dsp:txBody>
      <dsp:txXfrm>
        <a:off x="5624089" y="1536139"/>
        <a:ext cx="3818950" cy="2235724"/>
      </dsp:txXfrm>
    </dsp:sp>
    <dsp:sp modelId="{64C6EB55-8B83-493B-836E-46C69D8B3819}">
      <dsp:nvSpPr>
        <dsp:cNvPr id="0" name=""/>
        <dsp:cNvSpPr/>
      </dsp:nvSpPr>
      <dsp:spPr>
        <a:xfrm>
          <a:off x="9908403" y="2163202"/>
          <a:ext cx="839109" cy="98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it-IT" sz="3500" kern="1200"/>
        </a:p>
      </dsp:txBody>
      <dsp:txXfrm>
        <a:off x="9908403" y="2359522"/>
        <a:ext cx="587376" cy="588959"/>
      </dsp:txXfrm>
    </dsp:sp>
    <dsp:sp modelId="{62A772DB-3EDD-4D6E-A787-11CC6C198C9F}">
      <dsp:nvSpPr>
        <dsp:cNvPr id="0" name=""/>
        <dsp:cNvSpPr/>
      </dsp:nvSpPr>
      <dsp:spPr>
        <a:xfrm>
          <a:off x="11095822" y="1466582"/>
          <a:ext cx="3958064" cy="23748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it-IT" sz="4400" kern="1200" dirty="0"/>
            <a:t>Entro il 30 settembre 2026</a:t>
          </a:r>
        </a:p>
      </dsp:txBody>
      <dsp:txXfrm>
        <a:off x="11165379" y="1536139"/>
        <a:ext cx="3818950" cy="22357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0B272-8EA5-4FB4-9EE5-1EAACFCE2528}">
      <dsp:nvSpPr>
        <dsp:cNvPr id="0" name=""/>
        <dsp:cNvSpPr/>
      </dsp:nvSpPr>
      <dsp:spPr>
        <a:xfrm>
          <a:off x="9574" y="2274753"/>
          <a:ext cx="6520513" cy="32602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it-IT" sz="4000" kern="1200" dirty="0"/>
            <a:t>Assegnazione agevolata di beni </a:t>
          </a:r>
        </a:p>
        <a:p>
          <a:pPr marL="0" lvl="0" indent="0" algn="ctr" defTabSz="1778000">
            <a:lnSpc>
              <a:spcPct val="90000"/>
            </a:lnSpc>
            <a:spcBef>
              <a:spcPct val="0"/>
            </a:spcBef>
            <a:spcAft>
              <a:spcPct val="35000"/>
            </a:spcAft>
            <a:buNone/>
          </a:pPr>
          <a:endParaRPr lang="it-IT" sz="4000" kern="1200" dirty="0"/>
        </a:p>
        <a:p>
          <a:pPr marL="0" lvl="0" indent="0" algn="ctr" defTabSz="1778000">
            <a:lnSpc>
              <a:spcPct val="90000"/>
            </a:lnSpc>
            <a:spcBef>
              <a:spcPct val="0"/>
            </a:spcBef>
            <a:spcAft>
              <a:spcPct val="35000"/>
            </a:spcAft>
            <a:buNone/>
          </a:pPr>
          <a:r>
            <a:rPr lang="it-IT" sz="4000" kern="1200" dirty="0">
              <a:solidFill>
                <a:srgbClr val="FF0000"/>
              </a:solidFill>
            </a:rPr>
            <a:t>Quadro RQ – Sezione XXIII</a:t>
          </a:r>
        </a:p>
      </dsp:txBody>
      <dsp:txXfrm>
        <a:off x="105064" y="2370243"/>
        <a:ext cx="6329533" cy="3069276"/>
      </dsp:txXfrm>
    </dsp:sp>
    <dsp:sp modelId="{47BA3AEA-2A87-4896-AC68-A855E3B7465F}">
      <dsp:nvSpPr>
        <dsp:cNvPr id="0" name=""/>
        <dsp:cNvSpPr/>
      </dsp:nvSpPr>
      <dsp:spPr>
        <a:xfrm rot="19505587">
          <a:off x="6244833" y="2960598"/>
          <a:ext cx="3170954" cy="74003"/>
        </a:xfrm>
        <a:custGeom>
          <a:avLst/>
          <a:gdLst/>
          <a:ahLst/>
          <a:cxnLst/>
          <a:rect l="0" t="0" r="0" b="0"/>
          <a:pathLst>
            <a:path>
              <a:moveTo>
                <a:pt x="0" y="37001"/>
              </a:moveTo>
              <a:lnTo>
                <a:pt x="3170954" y="37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7751037" y="2918327"/>
        <a:ext cx="158547" cy="158547"/>
      </dsp:txXfrm>
    </dsp:sp>
    <dsp:sp modelId="{66E9DB53-2F81-4A30-874B-A54B618366A7}">
      <dsp:nvSpPr>
        <dsp:cNvPr id="0" name=""/>
        <dsp:cNvSpPr/>
      </dsp:nvSpPr>
      <dsp:spPr>
        <a:xfrm>
          <a:off x="9130534" y="460191"/>
          <a:ext cx="6520513" cy="32602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it-IT" sz="3400" kern="1200" dirty="0"/>
            <a:t>La sezione deve essere compilata dalle società che entro il 30 settembre 2025 hanno assegnato o ceduto beni ai soci  (L. n. 207/2024) ed hanno applicato l’imposta sostitutiva dell’IRES e dell’IRAP</a:t>
          </a:r>
        </a:p>
      </dsp:txBody>
      <dsp:txXfrm>
        <a:off x="9226024" y="555681"/>
        <a:ext cx="6329533" cy="3069276"/>
      </dsp:txXfrm>
    </dsp:sp>
    <dsp:sp modelId="{E814CDC6-15E0-410A-AE03-F55578E43C82}">
      <dsp:nvSpPr>
        <dsp:cNvPr id="0" name=""/>
        <dsp:cNvSpPr/>
      </dsp:nvSpPr>
      <dsp:spPr>
        <a:xfrm rot="2198957">
          <a:off x="6209700" y="4835246"/>
          <a:ext cx="3241221" cy="74003"/>
        </a:xfrm>
        <a:custGeom>
          <a:avLst/>
          <a:gdLst/>
          <a:ahLst/>
          <a:cxnLst/>
          <a:rect l="0" t="0" r="0" b="0"/>
          <a:pathLst>
            <a:path>
              <a:moveTo>
                <a:pt x="0" y="37001"/>
              </a:moveTo>
              <a:lnTo>
                <a:pt x="3241221" y="37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7749280" y="4791218"/>
        <a:ext cx="162061" cy="162061"/>
      </dsp:txXfrm>
    </dsp:sp>
    <dsp:sp modelId="{1A9D9BED-DEB7-4782-958A-0A453C93C71A}">
      <dsp:nvSpPr>
        <dsp:cNvPr id="0" name=""/>
        <dsp:cNvSpPr/>
      </dsp:nvSpPr>
      <dsp:spPr>
        <a:xfrm>
          <a:off x="9130534" y="4209487"/>
          <a:ext cx="6520513" cy="32602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it-IT" sz="3400" kern="1200" dirty="0"/>
            <a:t>La sezione deve essere compilata  dalle società che entro il 30 settembre 2026 assegnano o cedono beni immobili ai soci con il versamento di un’imposta sostitutiva dell’IRES e IRAP</a:t>
          </a:r>
        </a:p>
      </dsp:txBody>
      <dsp:txXfrm>
        <a:off x="9226024" y="4304977"/>
        <a:ext cx="6329533" cy="30692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29D82-DB0C-4B20-8EEB-AA6B70930A62}">
      <dsp:nvSpPr>
        <dsp:cNvPr id="0" name=""/>
        <dsp:cNvSpPr/>
      </dsp:nvSpPr>
      <dsp:spPr>
        <a:xfrm>
          <a:off x="4844" y="0"/>
          <a:ext cx="5902039" cy="1925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it-IT" sz="3500" kern="1200" dirty="0"/>
            <a:t>Quando l’opzione si considerata perfezionata </a:t>
          </a:r>
        </a:p>
      </dsp:txBody>
      <dsp:txXfrm>
        <a:off x="967552" y="0"/>
        <a:ext cx="3976623" cy="1925416"/>
      </dsp:txXfrm>
    </dsp:sp>
    <dsp:sp modelId="{B385A07D-6985-4908-BD5E-4D40A7EC7239}">
      <dsp:nvSpPr>
        <dsp:cNvPr id="0" name=""/>
        <dsp:cNvSpPr/>
      </dsp:nvSpPr>
      <dsp:spPr>
        <a:xfrm>
          <a:off x="5316680" y="0"/>
          <a:ext cx="5902039" cy="1925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it-IT" sz="3500" kern="1200" dirty="0"/>
            <a:t>Con l’indicazione dei valori e del valore dei beni assegnati </a:t>
          </a:r>
        </a:p>
      </dsp:txBody>
      <dsp:txXfrm>
        <a:off x="6279388" y="0"/>
        <a:ext cx="3976623" cy="1925416"/>
      </dsp:txXfrm>
    </dsp:sp>
    <dsp:sp modelId="{A29A8BF0-1C21-4B1C-888B-BF59948F3C3F}">
      <dsp:nvSpPr>
        <dsp:cNvPr id="0" name=""/>
        <dsp:cNvSpPr/>
      </dsp:nvSpPr>
      <dsp:spPr>
        <a:xfrm>
          <a:off x="10628515" y="0"/>
          <a:ext cx="5902039" cy="1925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it-IT" sz="3500" kern="1200" dirty="0"/>
            <a:t>E l’indicazione dell’imposta sostitutiva</a:t>
          </a:r>
        </a:p>
      </dsp:txBody>
      <dsp:txXfrm>
        <a:off x="11591223" y="0"/>
        <a:ext cx="3976623" cy="19254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156AA-2DBA-4F28-9FF0-DF123523038F}">
      <dsp:nvSpPr>
        <dsp:cNvPr id="0" name=""/>
        <dsp:cNvSpPr/>
      </dsp:nvSpPr>
      <dsp:spPr>
        <a:xfrm>
          <a:off x="0" y="0"/>
          <a:ext cx="14378940" cy="19507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it-IT" sz="4700" kern="1200" dirty="0"/>
            <a:t>Mancanza base imponibile (esempio minusvalenza)</a:t>
          </a:r>
        </a:p>
      </dsp:txBody>
      <dsp:txXfrm>
        <a:off x="57135" y="57135"/>
        <a:ext cx="12273960" cy="1836450"/>
      </dsp:txXfrm>
    </dsp:sp>
    <dsp:sp modelId="{BC6E57E3-E141-477F-8198-2BB7A268AB68}">
      <dsp:nvSpPr>
        <dsp:cNvPr id="0" name=""/>
        <dsp:cNvSpPr/>
      </dsp:nvSpPr>
      <dsp:spPr>
        <a:xfrm>
          <a:off x="1268729" y="2275840"/>
          <a:ext cx="14378940" cy="19507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just" defTabSz="2089150">
            <a:lnSpc>
              <a:spcPct val="90000"/>
            </a:lnSpc>
            <a:spcBef>
              <a:spcPct val="0"/>
            </a:spcBef>
            <a:spcAft>
              <a:spcPct val="35000"/>
            </a:spcAft>
            <a:buNone/>
          </a:pPr>
          <a:r>
            <a:rPr lang="it-IT" sz="4700" kern="1200" dirty="0"/>
            <a:t>Non impedisce di fruire dell’agevolazione</a:t>
          </a:r>
        </a:p>
      </dsp:txBody>
      <dsp:txXfrm>
        <a:off x="1325864" y="2332975"/>
        <a:ext cx="11727972" cy="1836450"/>
      </dsp:txXfrm>
    </dsp:sp>
    <dsp:sp modelId="{940F8471-BB8B-4D96-B493-9B79CF1079CE}">
      <dsp:nvSpPr>
        <dsp:cNvPr id="0" name=""/>
        <dsp:cNvSpPr/>
      </dsp:nvSpPr>
      <dsp:spPr>
        <a:xfrm>
          <a:off x="2537459" y="4551680"/>
          <a:ext cx="14378940" cy="19507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it-IT" sz="4700" kern="1200" dirty="0"/>
            <a:t>Il prospetto deve però essere in ogni caso compilato (la compilazione vale come opzione)</a:t>
          </a:r>
        </a:p>
      </dsp:txBody>
      <dsp:txXfrm>
        <a:off x="2594594" y="4608815"/>
        <a:ext cx="11727972" cy="1836450"/>
      </dsp:txXfrm>
    </dsp:sp>
    <dsp:sp modelId="{9F83B522-CA1C-4AEC-AFCF-4021EC479F1E}">
      <dsp:nvSpPr>
        <dsp:cNvPr id="0" name=""/>
        <dsp:cNvSpPr/>
      </dsp:nvSpPr>
      <dsp:spPr>
        <a:xfrm>
          <a:off x="13110972" y="1479296"/>
          <a:ext cx="1267968" cy="1267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396265" y="1479296"/>
        <a:ext cx="697382" cy="954146"/>
      </dsp:txXfrm>
    </dsp:sp>
    <dsp:sp modelId="{BE03093D-D4AF-4E8D-B4E8-FE5914D13AE8}">
      <dsp:nvSpPr>
        <dsp:cNvPr id="0" name=""/>
        <dsp:cNvSpPr/>
      </dsp:nvSpPr>
      <dsp:spPr>
        <a:xfrm>
          <a:off x="14379702" y="3742131"/>
          <a:ext cx="1267968" cy="1267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4664995" y="3742131"/>
        <a:ext cx="697382" cy="9541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1E403-DB16-4C7D-860B-7543C4EDC402}">
      <dsp:nvSpPr>
        <dsp:cNvPr id="0" name=""/>
        <dsp:cNvSpPr/>
      </dsp:nvSpPr>
      <dsp:spPr>
        <a:xfrm>
          <a:off x="9124" y="1614630"/>
          <a:ext cx="4251641" cy="2125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t-IT" sz="3500" kern="1200" dirty="0"/>
            <a:t>Effetti fiscali II.DD</a:t>
          </a:r>
        </a:p>
      </dsp:txBody>
      <dsp:txXfrm>
        <a:off x="71387" y="1676893"/>
        <a:ext cx="4127115" cy="2001294"/>
      </dsp:txXfrm>
    </dsp:sp>
    <dsp:sp modelId="{89CFBFF1-738F-4962-B260-350C174C221E}">
      <dsp:nvSpPr>
        <dsp:cNvPr id="0" name=""/>
        <dsp:cNvSpPr/>
      </dsp:nvSpPr>
      <dsp:spPr>
        <a:xfrm rot="19457599">
          <a:off x="4063911" y="2030639"/>
          <a:ext cx="2094365" cy="71455"/>
        </a:xfrm>
        <a:custGeom>
          <a:avLst/>
          <a:gdLst/>
          <a:ahLst/>
          <a:cxnLst/>
          <a:rect l="0" t="0" r="0" b="0"/>
          <a:pathLst>
            <a:path>
              <a:moveTo>
                <a:pt x="0" y="35727"/>
              </a:moveTo>
              <a:lnTo>
                <a:pt x="2094365" y="357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5058735" y="2014007"/>
        <a:ext cx="104718" cy="104718"/>
      </dsp:txXfrm>
    </dsp:sp>
    <dsp:sp modelId="{6880D290-9C70-4C7D-BE2A-911A9A4BA3A0}">
      <dsp:nvSpPr>
        <dsp:cNvPr id="0" name=""/>
        <dsp:cNvSpPr/>
      </dsp:nvSpPr>
      <dsp:spPr>
        <a:xfrm>
          <a:off x="5961422" y="392283"/>
          <a:ext cx="4251641" cy="2125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t-IT" sz="3500" kern="1200" dirty="0"/>
            <a:t>Assegnazione agevolata beni</a:t>
          </a:r>
        </a:p>
      </dsp:txBody>
      <dsp:txXfrm>
        <a:off x="6023685" y="454546"/>
        <a:ext cx="4127115" cy="2001294"/>
      </dsp:txXfrm>
    </dsp:sp>
    <dsp:sp modelId="{ECF1A6AD-2303-47BC-B47D-2B1D35F4346B}">
      <dsp:nvSpPr>
        <dsp:cNvPr id="0" name=""/>
        <dsp:cNvSpPr/>
      </dsp:nvSpPr>
      <dsp:spPr>
        <a:xfrm>
          <a:off x="10213064" y="1419466"/>
          <a:ext cx="1700656" cy="71455"/>
        </a:xfrm>
        <a:custGeom>
          <a:avLst/>
          <a:gdLst/>
          <a:ahLst/>
          <a:cxnLst/>
          <a:rect l="0" t="0" r="0" b="0"/>
          <a:pathLst>
            <a:path>
              <a:moveTo>
                <a:pt x="0" y="35727"/>
              </a:moveTo>
              <a:lnTo>
                <a:pt x="1700656" y="357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11020876" y="1412677"/>
        <a:ext cx="85032" cy="85032"/>
      </dsp:txXfrm>
    </dsp:sp>
    <dsp:sp modelId="{31AAC445-5235-405F-A574-AD3F53DA9ECA}">
      <dsp:nvSpPr>
        <dsp:cNvPr id="0" name=""/>
        <dsp:cNvSpPr/>
      </dsp:nvSpPr>
      <dsp:spPr>
        <a:xfrm>
          <a:off x="11913720" y="392283"/>
          <a:ext cx="4251641" cy="2125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t-IT" sz="3500" kern="1200" dirty="0"/>
            <a:t>Tassazione plusvalenze e tassazione dei dividendi in natura</a:t>
          </a:r>
        </a:p>
      </dsp:txBody>
      <dsp:txXfrm>
        <a:off x="11975983" y="454546"/>
        <a:ext cx="4127115" cy="2001294"/>
      </dsp:txXfrm>
    </dsp:sp>
    <dsp:sp modelId="{23A8126E-7F27-4682-B2F2-B20EFD8C0F31}">
      <dsp:nvSpPr>
        <dsp:cNvPr id="0" name=""/>
        <dsp:cNvSpPr/>
      </dsp:nvSpPr>
      <dsp:spPr>
        <a:xfrm rot="2142401">
          <a:off x="4063911" y="3252986"/>
          <a:ext cx="2094365" cy="71455"/>
        </a:xfrm>
        <a:custGeom>
          <a:avLst/>
          <a:gdLst/>
          <a:ahLst/>
          <a:cxnLst/>
          <a:rect l="0" t="0" r="0" b="0"/>
          <a:pathLst>
            <a:path>
              <a:moveTo>
                <a:pt x="0" y="35727"/>
              </a:moveTo>
              <a:lnTo>
                <a:pt x="2094365" y="357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5058735" y="3236354"/>
        <a:ext cx="104718" cy="104718"/>
      </dsp:txXfrm>
    </dsp:sp>
    <dsp:sp modelId="{6E93D5F1-10D1-444B-AEA5-36A486EB2CF4}">
      <dsp:nvSpPr>
        <dsp:cNvPr id="0" name=""/>
        <dsp:cNvSpPr/>
      </dsp:nvSpPr>
      <dsp:spPr>
        <a:xfrm>
          <a:off x="5961422" y="2836977"/>
          <a:ext cx="4251641" cy="2125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t-IT" sz="3500" kern="1200" dirty="0"/>
            <a:t>Cessione agevolata di beni </a:t>
          </a:r>
        </a:p>
      </dsp:txBody>
      <dsp:txXfrm>
        <a:off x="6023685" y="2899240"/>
        <a:ext cx="4127115" cy="2001294"/>
      </dsp:txXfrm>
    </dsp:sp>
    <dsp:sp modelId="{7916A39E-AD47-434A-A4FA-5C485295D038}">
      <dsp:nvSpPr>
        <dsp:cNvPr id="0" name=""/>
        <dsp:cNvSpPr/>
      </dsp:nvSpPr>
      <dsp:spPr>
        <a:xfrm>
          <a:off x="10213064" y="3864159"/>
          <a:ext cx="1700656" cy="71455"/>
        </a:xfrm>
        <a:custGeom>
          <a:avLst/>
          <a:gdLst/>
          <a:ahLst/>
          <a:cxnLst/>
          <a:rect l="0" t="0" r="0" b="0"/>
          <a:pathLst>
            <a:path>
              <a:moveTo>
                <a:pt x="0" y="35727"/>
              </a:moveTo>
              <a:lnTo>
                <a:pt x="1700656" y="357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11020876" y="3857371"/>
        <a:ext cx="85032" cy="85032"/>
      </dsp:txXfrm>
    </dsp:sp>
    <dsp:sp modelId="{AB04D5E6-3AF1-4E5E-9305-D14EA2743F11}">
      <dsp:nvSpPr>
        <dsp:cNvPr id="0" name=""/>
        <dsp:cNvSpPr/>
      </dsp:nvSpPr>
      <dsp:spPr>
        <a:xfrm>
          <a:off x="11913720" y="2836977"/>
          <a:ext cx="4251641" cy="2125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t-IT" sz="3500" kern="1200" dirty="0"/>
            <a:t>Tassazione plusvalenze</a:t>
          </a:r>
        </a:p>
      </dsp:txBody>
      <dsp:txXfrm>
        <a:off x="11975983" y="2899240"/>
        <a:ext cx="4127115" cy="2001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00E48-03E2-4292-A0BB-BC6A884ECAA1}">
      <dsp:nvSpPr>
        <dsp:cNvPr id="0" name=""/>
        <dsp:cNvSpPr/>
      </dsp:nvSpPr>
      <dsp:spPr>
        <a:xfrm>
          <a:off x="1997961" y="1560286"/>
          <a:ext cx="5421142" cy="2710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it-IT" sz="4400" kern="1200" dirty="0"/>
            <a:t>Affrancamento delle riserve e sospensioni di imposta e dei saldi attivi</a:t>
          </a:r>
        </a:p>
      </dsp:txBody>
      <dsp:txXfrm>
        <a:off x="2077351" y="1639676"/>
        <a:ext cx="5262362" cy="2551791"/>
      </dsp:txXfrm>
    </dsp:sp>
    <dsp:sp modelId="{3A596D4B-D6E2-4005-9EDE-FC0693D0A24C}">
      <dsp:nvSpPr>
        <dsp:cNvPr id="0" name=""/>
        <dsp:cNvSpPr/>
      </dsp:nvSpPr>
      <dsp:spPr>
        <a:xfrm rot="19457599">
          <a:off x="7168101" y="2094447"/>
          <a:ext cx="2670463" cy="83671"/>
        </a:xfrm>
        <a:custGeom>
          <a:avLst/>
          <a:gdLst/>
          <a:ahLst/>
          <a:cxnLst/>
          <a:rect l="0" t="0" r="0" b="0"/>
          <a:pathLst>
            <a:path>
              <a:moveTo>
                <a:pt x="0" y="41835"/>
              </a:moveTo>
              <a:lnTo>
                <a:pt x="2670463"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8436571" y="2069521"/>
        <a:ext cx="133523" cy="133523"/>
      </dsp:txXfrm>
    </dsp:sp>
    <dsp:sp modelId="{C626903E-DBA9-40EA-A176-5E1C9746C35C}">
      <dsp:nvSpPr>
        <dsp:cNvPr id="0" name=""/>
        <dsp:cNvSpPr/>
      </dsp:nvSpPr>
      <dsp:spPr>
        <a:xfrm>
          <a:off x="9587561" y="1708"/>
          <a:ext cx="5421142" cy="2710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it-IT" sz="4400" kern="1200" dirty="0"/>
            <a:t>Esistenti nel bilancio di esercizio in corso al 31 dicembre 2024</a:t>
          </a:r>
        </a:p>
      </dsp:txBody>
      <dsp:txXfrm>
        <a:off x="9666951" y="81098"/>
        <a:ext cx="5262362" cy="2551791"/>
      </dsp:txXfrm>
    </dsp:sp>
    <dsp:sp modelId="{9D60DF92-9E16-48AC-A9CF-7DBFBACC0B4A}">
      <dsp:nvSpPr>
        <dsp:cNvPr id="0" name=""/>
        <dsp:cNvSpPr/>
      </dsp:nvSpPr>
      <dsp:spPr>
        <a:xfrm rot="2142401">
          <a:off x="7168101" y="3653025"/>
          <a:ext cx="2670463" cy="83671"/>
        </a:xfrm>
        <a:custGeom>
          <a:avLst/>
          <a:gdLst/>
          <a:ahLst/>
          <a:cxnLst/>
          <a:rect l="0" t="0" r="0" b="0"/>
          <a:pathLst>
            <a:path>
              <a:moveTo>
                <a:pt x="0" y="41835"/>
              </a:moveTo>
              <a:lnTo>
                <a:pt x="2670463"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8436571" y="3628100"/>
        <a:ext cx="133523" cy="133523"/>
      </dsp:txXfrm>
    </dsp:sp>
    <dsp:sp modelId="{04EA350C-06CB-4BBC-BDEB-E0E066205964}">
      <dsp:nvSpPr>
        <dsp:cNvPr id="0" name=""/>
        <dsp:cNvSpPr/>
      </dsp:nvSpPr>
      <dsp:spPr>
        <a:xfrm>
          <a:off x="9587561" y="3118865"/>
          <a:ext cx="5421142" cy="2710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it-IT" sz="4400" kern="1200" dirty="0"/>
            <a:t>Nella</a:t>
          </a:r>
          <a:r>
            <a:rPr lang="it-IT" sz="4400" kern="1200" baseline="0" dirty="0"/>
            <a:t> misura in cui residuano al termine dell’esercizio in corso al 31 dicembre 2025</a:t>
          </a:r>
          <a:endParaRPr lang="it-IT" sz="4400" kern="1200" dirty="0"/>
        </a:p>
      </dsp:txBody>
      <dsp:txXfrm>
        <a:off x="9666951" y="3198255"/>
        <a:ext cx="5262362" cy="25517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83255-3B31-4307-A75F-9A685861E512}">
      <dsp:nvSpPr>
        <dsp:cNvPr id="0" name=""/>
        <dsp:cNvSpPr/>
      </dsp:nvSpPr>
      <dsp:spPr>
        <a:xfrm>
          <a:off x="1160426" y="0"/>
          <a:ext cx="13151504" cy="591140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0322DB-1315-4A2E-821A-08C6A883ACA9}">
      <dsp:nvSpPr>
        <dsp:cNvPr id="0" name=""/>
        <dsp:cNvSpPr/>
      </dsp:nvSpPr>
      <dsp:spPr>
        <a:xfrm>
          <a:off x="16620" y="1773420"/>
          <a:ext cx="4980165" cy="23645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Si può scegliere tra assegnazione o cessione agevolata ?</a:t>
          </a:r>
        </a:p>
      </dsp:txBody>
      <dsp:txXfrm>
        <a:off x="132048" y="1888848"/>
        <a:ext cx="4749309" cy="2133705"/>
      </dsp:txXfrm>
    </dsp:sp>
    <dsp:sp modelId="{302DA39F-01FE-4C4F-862A-78FAE1973A52}">
      <dsp:nvSpPr>
        <dsp:cNvPr id="0" name=""/>
        <dsp:cNvSpPr/>
      </dsp:nvSpPr>
      <dsp:spPr>
        <a:xfrm>
          <a:off x="5246096" y="1773420"/>
          <a:ext cx="4980165" cy="23645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Non sempre</a:t>
          </a:r>
        </a:p>
      </dsp:txBody>
      <dsp:txXfrm>
        <a:off x="5361524" y="1888848"/>
        <a:ext cx="4749309" cy="2133705"/>
      </dsp:txXfrm>
    </dsp:sp>
    <dsp:sp modelId="{E9E311E1-7D2B-453E-A013-781BEC9F8E74}">
      <dsp:nvSpPr>
        <dsp:cNvPr id="0" name=""/>
        <dsp:cNvSpPr/>
      </dsp:nvSpPr>
      <dsp:spPr>
        <a:xfrm>
          <a:off x="10475572" y="1773420"/>
          <a:ext cx="4980165" cy="23645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Gli effetti fiscali ai fini delle II.DD. Possono essere molto diversi</a:t>
          </a:r>
        </a:p>
      </dsp:txBody>
      <dsp:txXfrm>
        <a:off x="10591000" y="1888848"/>
        <a:ext cx="4749309" cy="213370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14848-EC77-470E-BCB0-A44941103F45}">
      <dsp:nvSpPr>
        <dsp:cNvPr id="0" name=""/>
        <dsp:cNvSpPr/>
      </dsp:nvSpPr>
      <dsp:spPr>
        <a:xfrm>
          <a:off x="0" y="5564032"/>
          <a:ext cx="15773400" cy="18262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it-IT" sz="3400" kern="1200" dirty="0"/>
            <a:t>RINUNCIA AD UN PRECEDENTE FINANZIAMENTO</a:t>
          </a:r>
        </a:p>
      </dsp:txBody>
      <dsp:txXfrm>
        <a:off x="0" y="5564032"/>
        <a:ext cx="15773400" cy="986169"/>
      </dsp:txXfrm>
    </dsp:sp>
    <dsp:sp modelId="{F83A3ADF-8085-443E-BCBB-AE3AAF821E25}">
      <dsp:nvSpPr>
        <dsp:cNvPr id="0" name=""/>
        <dsp:cNvSpPr/>
      </dsp:nvSpPr>
      <dsp:spPr>
        <a:xfrm>
          <a:off x="0" y="6513677"/>
          <a:ext cx="7886699" cy="8400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just" defTabSz="1200150">
            <a:lnSpc>
              <a:spcPct val="90000"/>
            </a:lnSpc>
            <a:spcBef>
              <a:spcPct val="0"/>
            </a:spcBef>
            <a:spcAft>
              <a:spcPct val="35000"/>
            </a:spcAft>
            <a:buNone/>
          </a:pPr>
          <a:r>
            <a:rPr lang="it-IT" sz="2700" kern="1200" dirty="0"/>
            <a:t>Le riserve devono essere preesistenti all’assegnazione agevolata</a:t>
          </a:r>
        </a:p>
      </dsp:txBody>
      <dsp:txXfrm>
        <a:off x="0" y="6513677"/>
        <a:ext cx="7886699" cy="840070"/>
      </dsp:txXfrm>
    </dsp:sp>
    <dsp:sp modelId="{37FE60FF-D0AE-48A6-B498-FEEBA9B8F4A5}">
      <dsp:nvSpPr>
        <dsp:cNvPr id="0" name=""/>
        <dsp:cNvSpPr/>
      </dsp:nvSpPr>
      <dsp:spPr>
        <a:xfrm>
          <a:off x="7886700" y="6513677"/>
          <a:ext cx="7886699" cy="8400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it-IT" sz="2700" kern="1200" dirty="0"/>
            <a:t>Situazione contabile allegata all’atto di assegnazione</a:t>
          </a:r>
        </a:p>
      </dsp:txBody>
      <dsp:txXfrm>
        <a:off x="7886700" y="6513677"/>
        <a:ext cx="7886699" cy="840070"/>
      </dsp:txXfrm>
    </dsp:sp>
    <dsp:sp modelId="{7C830324-3C83-4F7D-9216-452615AA4C53}">
      <dsp:nvSpPr>
        <dsp:cNvPr id="0" name=""/>
        <dsp:cNvSpPr/>
      </dsp:nvSpPr>
      <dsp:spPr>
        <a:xfrm rot="10800000">
          <a:off x="0" y="2782669"/>
          <a:ext cx="15773400" cy="280875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kern="1200" dirty="0"/>
            <a:t>MANCATA CAPIENZA NELLE RISERVE DI UTILI E DI CAPITALE</a:t>
          </a:r>
        </a:p>
      </dsp:txBody>
      <dsp:txXfrm rot="-10800000">
        <a:off x="0" y="2782669"/>
        <a:ext cx="15773400" cy="985873"/>
      </dsp:txXfrm>
    </dsp:sp>
    <dsp:sp modelId="{B87E31B1-FBDB-4825-BB69-92007ADE9C43}">
      <dsp:nvSpPr>
        <dsp:cNvPr id="0" name=""/>
        <dsp:cNvSpPr/>
      </dsp:nvSpPr>
      <dsp:spPr>
        <a:xfrm>
          <a:off x="0" y="3768543"/>
          <a:ext cx="7886699" cy="8398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it-IT" sz="2700" kern="1200" dirty="0"/>
            <a:t>Possibile capitalizzazione</a:t>
          </a:r>
        </a:p>
      </dsp:txBody>
      <dsp:txXfrm>
        <a:off x="0" y="3768543"/>
        <a:ext cx="7886699" cy="839818"/>
      </dsp:txXfrm>
    </dsp:sp>
    <dsp:sp modelId="{7C7D3593-23A1-4E67-A14F-8BF55094B90E}">
      <dsp:nvSpPr>
        <dsp:cNvPr id="0" name=""/>
        <dsp:cNvSpPr/>
      </dsp:nvSpPr>
      <dsp:spPr>
        <a:xfrm>
          <a:off x="7886700" y="3768543"/>
          <a:ext cx="7886699" cy="8398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it-IT" sz="2700" kern="1200" dirty="0"/>
            <a:t>Rinuncia di un socio ad un finanziamento</a:t>
          </a:r>
        </a:p>
      </dsp:txBody>
      <dsp:txXfrm>
        <a:off x="7886700" y="3768543"/>
        <a:ext cx="7886699" cy="839818"/>
      </dsp:txXfrm>
    </dsp:sp>
    <dsp:sp modelId="{9EFBEC3F-3507-4436-81B3-74CD9CCF690A}">
      <dsp:nvSpPr>
        <dsp:cNvPr id="0" name=""/>
        <dsp:cNvSpPr/>
      </dsp:nvSpPr>
      <dsp:spPr>
        <a:xfrm rot="10800000">
          <a:off x="0" y="1306"/>
          <a:ext cx="15773400" cy="280875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kern="1200" dirty="0"/>
            <a:t>ASSEGNAZIONE = CANCELLAZIONE DELL’ATTIVO IL VALORE CONTABILE</a:t>
          </a:r>
        </a:p>
      </dsp:txBody>
      <dsp:txXfrm rot="-10800000">
        <a:off x="0" y="1306"/>
        <a:ext cx="15773400" cy="985873"/>
      </dsp:txXfrm>
    </dsp:sp>
    <dsp:sp modelId="{3BB9CFAB-B050-46C0-A2EA-FA0C94C5812E}">
      <dsp:nvSpPr>
        <dsp:cNvPr id="0" name=""/>
        <dsp:cNvSpPr/>
      </dsp:nvSpPr>
      <dsp:spPr>
        <a:xfrm>
          <a:off x="0" y="987180"/>
          <a:ext cx="7886699" cy="8398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it-IT" sz="2700" kern="1200" dirty="0"/>
            <a:t>Riserve di utili distribuibili</a:t>
          </a:r>
        </a:p>
      </dsp:txBody>
      <dsp:txXfrm>
        <a:off x="0" y="987180"/>
        <a:ext cx="7886699" cy="839818"/>
      </dsp:txXfrm>
    </dsp:sp>
    <dsp:sp modelId="{78552C20-87DA-42D6-A78B-D63FED1B9604}">
      <dsp:nvSpPr>
        <dsp:cNvPr id="0" name=""/>
        <dsp:cNvSpPr/>
      </dsp:nvSpPr>
      <dsp:spPr>
        <a:xfrm>
          <a:off x="7886700" y="987180"/>
          <a:ext cx="7886699" cy="8398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it-IT" sz="2700" kern="1200" dirty="0"/>
            <a:t>Riserve di capitale</a:t>
          </a:r>
        </a:p>
      </dsp:txBody>
      <dsp:txXfrm>
        <a:off x="7886700" y="987180"/>
        <a:ext cx="7886699" cy="83981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7C21C-0ECE-4848-8882-14567125222B}">
      <dsp:nvSpPr>
        <dsp:cNvPr id="0" name=""/>
        <dsp:cNvSpPr/>
      </dsp:nvSpPr>
      <dsp:spPr>
        <a:xfrm>
          <a:off x="0" y="0"/>
          <a:ext cx="13407390" cy="1795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it-IT" sz="4700" kern="1200" dirty="0"/>
            <a:t>Valore contabile del bene oggetto di assegnazione</a:t>
          </a:r>
        </a:p>
      </dsp:txBody>
      <dsp:txXfrm>
        <a:off x="52594" y="52594"/>
        <a:ext cx="11469683" cy="1690518"/>
      </dsp:txXfrm>
    </dsp:sp>
    <dsp:sp modelId="{8C010DD8-6F37-436C-A26A-EE7CB3CE9148}">
      <dsp:nvSpPr>
        <dsp:cNvPr id="0" name=""/>
        <dsp:cNvSpPr/>
      </dsp:nvSpPr>
      <dsp:spPr>
        <a:xfrm>
          <a:off x="1183004" y="2094990"/>
          <a:ext cx="13407390" cy="1795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it-IT" sz="4700" kern="1200" dirty="0"/>
            <a:t>Non deve risultare superiore</a:t>
          </a:r>
        </a:p>
      </dsp:txBody>
      <dsp:txXfrm>
        <a:off x="1235598" y="2147584"/>
        <a:ext cx="10951988" cy="1690518"/>
      </dsp:txXfrm>
    </dsp:sp>
    <dsp:sp modelId="{A5D2F24F-47FB-47C1-BC57-D6C5C4E7E8C4}">
      <dsp:nvSpPr>
        <dsp:cNvPr id="0" name=""/>
        <dsp:cNvSpPr/>
      </dsp:nvSpPr>
      <dsp:spPr>
        <a:xfrm>
          <a:off x="2366009" y="4189980"/>
          <a:ext cx="13407390" cy="1795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it-IT" sz="4700" kern="1200" dirty="0"/>
            <a:t>Alle voci di patrimonio netto che saranno annullate a seguito dell’assegnazione</a:t>
          </a:r>
        </a:p>
      </dsp:txBody>
      <dsp:txXfrm>
        <a:off x="2418603" y="4242574"/>
        <a:ext cx="10951988" cy="1690518"/>
      </dsp:txXfrm>
    </dsp:sp>
    <dsp:sp modelId="{3007BAF4-4C00-4BDA-A9D2-FC80A32E04FE}">
      <dsp:nvSpPr>
        <dsp:cNvPr id="0" name=""/>
        <dsp:cNvSpPr/>
      </dsp:nvSpPr>
      <dsp:spPr>
        <a:xfrm>
          <a:off x="12240181" y="1361743"/>
          <a:ext cx="1167208" cy="116720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502803" y="1361743"/>
        <a:ext cx="641964" cy="878324"/>
      </dsp:txXfrm>
    </dsp:sp>
    <dsp:sp modelId="{B69639CE-5D1D-4CE9-8628-858D9B32DFDA}">
      <dsp:nvSpPr>
        <dsp:cNvPr id="0" name=""/>
        <dsp:cNvSpPr/>
      </dsp:nvSpPr>
      <dsp:spPr>
        <a:xfrm>
          <a:off x="13423186" y="3444762"/>
          <a:ext cx="1167208" cy="116720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685808" y="3444762"/>
        <a:ext cx="641964" cy="87832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58E9D-6E82-4FE9-8133-492C71B6F95F}">
      <dsp:nvSpPr>
        <dsp:cNvPr id="0" name=""/>
        <dsp:cNvSpPr/>
      </dsp:nvSpPr>
      <dsp:spPr>
        <a:xfrm>
          <a:off x="7537" y="1895122"/>
          <a:ext cx="6545845" cy="32729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it-IT" sz="4300" kern="1200" dirty="0"/>
            <a:t>La verifica della capienza non è necessaria</a:t>
          </a:r>
        </a:p>
      </dsp:txBody>
      <dsp:txXfrm>
        <a:off x="103398" y="1990983"/>
        <a:ext cx="6354123" cy="3081200"/>
      </dsp:txXfrm>
    </dsp:sp>
    <dsp:sp modelId="{FA25AE55-806F-422B-B68A-8C99B2290EA6}">
      <dsp:nvSpPr>
        <dsp:cNvPr id="0" name=""/>
        <dsp:cNvSpPr/>
      </dsp:nvSpPr>
      <dsp:spPr>
        <a:xfrm rot="19457599">
          <a:off x="6250304" y="2548914"/>
          <a:ext cx="3224493" cy="83408"/>
        </a:xfrm>
        <a:custGeom>
          <a:avLst/>
          <a:gdLst/>
          <a:ahLst/>
          <a:cxnLst/>
          <a:rect l="0" t="0" r="0" b="0"/>
          <a:pathLst>
            <a:path>
              <a:moveTo>
                <a:pt x="0" y="41704"/>
              </a:moveTo>
              <a:lnTo>
                <a:pt x="3224493" y="417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7781939" y="2510005"/>
        <a:ext cx="161224" cy="161224"/>
      </dsp:txXfrm>
    </dsp:sp>
    <dsp:sp modelId="{1FC7E508-F466-440A-AAA0-D92CA6FBD21F}">
      <dsp:nvSpPr>
        <dsp:cNvPr id="0" name=""/>
        <dsp:cNvSpPr/>
      </dsp:nvSpPr>
      <dsp:spPr>
        <a:xfrm>
          <a:off x="9171720" y="13191"/>
          <a:ext cx="6545845" cy="32729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it-IT" sz="4300" kern="1200" dirty="0"/>
            <a:t>Se la società assegnante è una società di persone</a:t>
          </a:r>
        </a:p>
      </dsp:txBody>
      <dsp:txXfrm>
        <a:off x="9267581" y="109052"/>
        <a:ext cx="6354123" cy="3081200"/>
      </dsp:txXfrm>
    </dsp:sp>
    <dsp:sp modelId="{182F2E93-A833-437A-8D5A-8862E14E44C1}">
      <dsp:nvSpPr>
        <dsp:cNvPr id="0" name=""/>
        <dsp:cNvSpPr/>
      </dsp:nvSpPr>
      <dsp:spPr>
        <a:xfrm rot="2142401">
          <a:off x="6250304" y="4430844"/>
          <a:ext cx="3224493" cy="83408"/>
        </a:xfrm>
        <a:custGeom>
          <a:avLst/>
          <a:gdLst/>
          <a:ahLst/>
          <a:cxnLst/>
          <a:rect l="0" t="0" r="0" b="0"/>
          <a:pathLst>
            <a:path>
              <a:moveTo>
                <a:pt x="0" y="41704"/>
              </a:moveTo>
              <a:lnTo>
                <a:pt x="3224493" y="417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7781939" y="4391936"/>
        <a:ext cx="161224" cy="161224"/>
      </dsp:txXfrm>
    </dsp:sp>
    <dsp:sp modelId="{3E1E2558-0CB1-41A0-ACF8-246A71F22B1A}">
      <dsp:nvSpPr>
        <dsp:cNvPr id="0" name=""/>
        <dsp:cNvSpPr/>
      </dsp:nvSpPr>
      <dsp:spPr>
        <a:xfrm>
          <a:off x="9171720" y="3777052"/>
          <a:ext cx="6545845" cy="32729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it-IT" sz="4300" kern="1200" dirty="0"/>
            <a:t>Se l’assegnazione di immobili viene effettuata in sede di approvazione del piano di riparto finale dell’attivo</a:t>
          </a:r>
        </a:p>
      </dsp:txBody>
      <dsp:txXfrm>
        <a:off x="9267581" y="3872913"/>
        <a:ext cx="6354123" cy="30812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DA99A-568E-4494-96AA-CF1620B7BA60}">
      <dsp:nvSpPr>
        <dsp:cNvPr id="0" name=""/>
        <dsp:cNvSpPr/>
      </dsp:nvSpPr>
      <dsp:spPr>
        <a:xfrm>
          <a:off x="1183004" y="0"/>
          <a:ext cx="13407390" cy="53511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1F46A-0F2A-440A-BD4C-5B6C4CA9460B}">
      <dsp:nvSpPr>
        <dsp:cNvPr id="0" name=""/>
        <dsp:cNvSpPr/>
      </dsp:nvSpPr>
      <dsp:spPr>
        <a:xfrm>
          <a:off x="288" y="1605351"/>
          <a:ext cx="5009094" cy="21404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it-IT" sz="5400" kern="1200" dirty="0"/>
            <a:t>Attenzione ai vincoli civilistici</a:t>
          </a:r>
        </a:p>
      </dsp:txBody>
      <dsp:txXfrm>
        <a:off x="104777" y="1709840"/>
        <a:ext cx="4800116" cy="1931490"/>
      </dsp:txXfrm>
    </dsp:sp>
    <dsp:sp modelId="{9202E657-9027-4738-AC35-E65562BE0CC7}">
      <dsp:nvSpPr>
        <dsp:cNvPr id="0" name=""/>
        <dsp:cNvSpPr/>
      </dsp:nvSpPr>
      <dsp:spPr>
        <a:xfrm>
          <a:off x="5382152" y="1605351"/>
          <a:ext cx="5009094" cy="21404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it-IT" sz="5400" kern="1200" dirty="0"/>
            <a:t>Perdite pregresse</a:t>
          </a:r>
        </a:p>
      </dsp:txBody>
      <dsp:txXfrm>
        <a:off x="5486641" y="1709840"/>
        <a:ext cx="4800116" cy="1931490"/>
      </dsp:txXfrm>
    </dsp:sp>
    <dsp:sp modelId="{CD892929-68D8-4039-8BB8-F4B19F661726}">
      <dsp:nvSpPr>
        <dsp:cNvPr id="0" name=""/>
        <dsp:cNvSpPr/>
      </dsp:nvSpPr>
      <dsp:spPr>
        <a:xfrm>
          <a:off x="10764016" y="1605351"/>
          <a:ext cx="5009094" cy="21404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it-IT" sz="5400" kern="1200" dirty="0"/>
            <a:t>Riserve di utili</a:t>
          </a:r>
        </a:p>
      </dsp:txBody>
      <dsp:txXfrm>
        <a:off x="10868505" y="1709840"/>
        <a:ext cx="4800116" cy="193149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C805B-4285-419C-88BA-FABC6B4E5CAA}">
      <dsp:nvSpPr>
        <dsp:cNvPr id="0" name=""/>
        <dsp:cNvSpPr/>
      </dsp:nvSpPr>
      <dsp:spPr>
        <a:xfrm>
          <a:off x="0" y="0"/>
          <a:ext cx="13154296" cy="1381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t>Bene valore contabile 15.000</a:t>
          </a:r>
        </a:p>
      </dsp:txBody>
      <dsp:txXfrm>
        <a:off x="40475" y="40475"/>
        <a:ext cx="11546328" cy="1300967"/>
      </dsp:txXfrm>
    </dsp:sp>
    <dsp:sp modelId="{7C204B54-3A6F-4F27-BE61-5CB9245049D4}">
      <dsp:nvSpPr>
        <dsp:cNvPr id="0" name=""/>
        <dsp:cNvSpPr/>
      </dsp:nvSpPr>
      <dsp:spPr>
        <a:xfrm>
          <a:off x="1101672" y="1633174"/>
          <a:ext cx="13154296" cy="1381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t>Riserva di capitale e di utili 15.000</a:t>
          </a:r>
        </a:p>
      </dsp:txBody>
      <dsp:txXfrm>
        <a:off x="1142147" y="1673649"/>
        <a:ext cx="11073428" cy="1300967"/>
      </dsp:txXfrm>
    </dsp:sp>
    <dsp:sp modelId="{A7D856B1-DF41-4EEB-8DF0-FBFBDC8F7139}">
      <dsp:nvSpPr>
        <dsp:cNvPr id="0" name=""/>
        <dsp:cNvSpPr/>
      </dsp:nvSpPr>
      <dsp:spPr>
        <a:xfrm>
          <a:off x="2186901" y="3266349"/>
          <a:ext cx="13154296" cy="1381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t>Valore di mercato del bene 400.000 euro </a:t>
          </a:r>
        </a:p>
      </dsp:txBody>
      <dsp:txXfrm>
        <a:off x="2227376" y="3306824"/>
        <a:ext cx="11089871" cy="1300967"/>
      </dsp:txXfrm>
    </dsp:sp>
    <dsp:sp modelId="{08ACF624-F93B-4EE4-A824-69FB1F2760A2}">
      <dsp:nvSpPr>
        <dsp:cNvPr id="0" name=""/>
        <dsp:cNvSpPr/>
      </dsp:nvSpPr>
      <dsp:spPr>
        <a:xfrm>
          <a:off x="3288574" y="4899523"/>
          <a:ext cx="13154296" cy="1381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t>Si sottrae ai creditori un patrimonio reale di 385.000 euro: i creditori potrebbero ritenere l’operazione lesiva dei propri diritti</a:t>
          </a:r>
        </a:p>
      </dsp:txBody>
      <dsp:txXfrm>
        <a:off x="3329049" y="4939998"/>
        <a:ext cx="11073428" cy="1300967"/>
      </dsp:txXfrm>
    </dsp:sp>
    <dsp:sp modelId="{C9B7F0F7-6B27-44F3-8551-FF283C6D139E}">
      <dsp:nvSpPr>
        <dsp:cNvPr id="0" name=""/>
        <dsp:cNvSpPr/>
      </dsp:nvSpPr>
      <dsp:spPr>
        <a:xfrm>
          <a:off x="12256050" y="1058422"/>
          <a:ext cx="898246" cy="898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458155" y="1058422"/>
        <a:ext cx="494036" cy="675930"/>
      </dsp:txXfrm>
    </dsp:sp>
    <dsp:sp modelId="{45A1BB9B-09BA-48C0-B302-677D1A79913A}">
      <dsp:nvSpPr>
        <dsp:cNvPr id="0" name=""/>
        <dsp:cNvSpPr/>
      </dsp:nvSpPr>
      <dsp:spPr>
        <a:xfrm>
          <a:off x="13357723" y="2691597"/>
          <a:ext cx="898246" cy="898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559828" y="2691597"/>
        <a:ext cx="494036" cy="675930"/>
      </dsp:txXfrm>
    </dsp:sp>
    <dsp:sp modelId="{74297196-C810-48BB-A936-6343F9494986}">
      <dsp:nvSpPr>
        <dsp:cNvPr id="0" name=""/>
        <dsp:cNvSpPr/>
      </dsp:nvSpPr>
      <dsp:spPr>
        <a:xfrm>
          <a:off x="14442952" y="4324772"/>
          <a:ext cx="898246" cy="898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4645057" y="4324772"/>
        <a:ext cx="494036" cy="67593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9F2BF-1336-4259-AD49-A7972880C4B3}">
      <dsp:nvSpPr>
        <dsp:cNvPr id="0" name=""/>
        <dsp:cNvSpPr/>
      </dsp:nvSpPr>
      <dsp:spPr>
        <a:xfrm>
          <a:off x="568782" y="1714437"/>
          <a:ext cx="5956730" cy="29783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it-IT" sz="3900" kern="1200" dirty="0"/>
            <a:t>Assegnazione di beni con valore diverso: </a:t>
          </a:r>
          <a:r>
            <a:rPr lang="it-IT" sz="3900" kern="1200" dirty="0">
              <a:solidFill>
                <a:srgbClr val="FF0000"/>
              </a:solidFill>
            </a:rPr>
            <a:t>soluzioni</a:t>
          </a:r>
        </a:p>
      </dsp:txBody>
      <dsp:txXfrm>
        <a:off x="656015" y="1801670"/>
        <a:ext cx="5782264" cy="2803899"/>
      </dsp:txXfrm>
    </dsp:sp>
    <dsp:sp modelId="{E2754136-84DC-4F86-B79D-3191ABB280A0}">
      <dsp:nvSpPr>
        <dsp:cNvPr id="0" name=""/>
        <dsp:cNvSpPr/>
      </dsp:nvSpPr>
      <dsp:spPr>
        <a:xfrm rot="19457599">
          <a:off x="6249712" y="2305503"/>
          <a:ext cx="2934294" cy="83671"/>
        </a:xfrm>
        <a:custGeom>
          <a:avLst/>
          <a:gdLst/>
          <a:ahLst/>
          <a:cxnLst/>
          <a:rect l="0" t="0" r="0" b="0"/>
          <a:pathLst>
            <a:path>
              <a:moveTo>
                <a:pt x="0" y="41835"/>
              </a:moveTo>
              <a:lnTo>
                <a:pt x="2934294"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7643502" y="2273982"/>
        <a:ext cx="146714" cy="146714"/>
      </dsp:txXfrm>
    </dsp:sp>
    <dsp:sp modelId="{D2CFAC7A-C903-4AE1-8AE9-FB121F7DE7CF}">
      <dsp:nvSpPr>
        <dsp:cNvPr id="0" name=""/>
        <dsp:cNvSpPr/>
      </dsp:nvSpPr>
      <dsp:spPr>
        <a:xfrm>
          <a:off x="8908205" y="1877"/>
          <a:ext cx="5956730" cy="29783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it-IT" sz="3900" kern="1200" dirty="0"/>
            <a:t>Consenso unanime di tutti gli associati</a:t>
          </a:r>
        </a:p>
      </dsp:txBody>
      <dsp:txXfrm>
        <a:off x="8995438" y="89110"/>
        <a:ext cx="5782264" cy="2803899"/>
      </dsp:txXfrm>
    </dsp:sp>
    <dsp:sp modelId="{B13F5D49-C23A-4938-B01B-5871CFD6CEA5}">
      <dsp:nvSpPr>
        <dsp:cNvPr id="0" name=""/>
        <dsp:cNvSpPr/>
      </dsp:nvSpPr>
      <dsp:spPr>
        <a:xfrm rot="2142401">
          <a:off x="6249712" y="4018064"/>
          <a:ext cx="2934294" cy="83671"/>
        </a:xfrm>
        <a:custGeom>
          <a:avLst/>
          <a:gdLst/>
          <a:ahLst/>
          <a:cxnLst/>
          <a:rect l="0" t="0" r="0" b="0"/>
          <a:pathLst>
            <a:path>
              <a:moveTo>
                <a:pt x="0" y="41835"/>
              </a:moveTo>
              <a:lnTo>
                <a:pt x="2934294"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7643502" y="3986542"/>
        <a:ext cx="146714" cy="146714"/>
      </dsp:txXfrm>
    </dsp:sp>
    <dsp:sp modelId="{386EA2DA-FA7F-41D3-9685-664031ADAB89}">
      <dsp:nvSpPr>
        <dsp:cNvPr id="0" name=""/>
        <dsp:cNvSpPr/>
      </dsp:nvSpPr>
      <dsp:spPr>
        <a:xfrm>
          <a:off x="8908205" y="3426997"/>
          <a:ext cx="5956730" cy="29783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it-IT" sz="3900" kern="1200" dirty="0"/>
            <a:t>Far versare al socio che riceve l’immobile di maggior valore un importo corrispondente in conto capitale</a:t>
          </a:r>
        </a:p>
      </dsp:txBody>
      <dsp:txXfrm>
        <a:off x="8995438" y="3514230"/>
        <a:ext cx="5782264" cy="280389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EA74-B927-4187-AA9D-23A475CB2E92}">
      <dsp:nvSpPr>
        <dsp:cNvPr id="0" name=""/>
        <dsp:cNvSpPr/>
      </dsp:nvSpPr>
      <dsp:spPr>
        <a:xfrm>
          <a:off x="1268417" y="3058665"/>
          <a:ext cx="3544046" cy="1772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BENI</a:t>
          </a:r>
        </a:p>
      </dsp:txBody>
      <dsp:txXfrm>
        <a:off x="1320318" y="3110566"/>
        <a:ext cx="3440244" cy="1668221"/>
      </dsp:txXfrm>
    </dsp:sp>
    <dsp:sp modelId="{A5B22D0C-2770-44E1-9FAA-148869B37F96}">
      <dsp:nvSpPr>
        <dsp:cNvPr id="0" name=""/>
        <dsp:cNvSpPr/>
      </dsp:nvSpPr>
      <dsp:spPr>
        <a:xfrm rot="17692822">
          <a:off x="3836539" y="2396092"/>
          <a:ext cx="3369465" cy="40429"/>
        </a:xfrm>
        <a:custGeom>
          <a:avLst/>
          <a:gdLst/>
          <a:ahLst/>
          <a:cxnLst/>
          <a:rect l="0" t="0" r="0" b="0"/>
          <a:pathLst>
            <a:path>
              <a:moveTo>
                <a:pt x="0" y="20214"/>
              </a:moveTo>
              <a:lnTo>
                <a:pt x="3369465"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a:off x="5437036" y="2332070"/>
        <a:ext cx="168473" cy="168473"/>
      </dsp:txXfrm>
    </dsp:sp>
    <dsp:sp modelId="{500CA4E7-E399-47E0-A24F-43B61101D351}">
      <dsp:nvSpPr>
        <dsp:cNvPr id="0" name=""/>
        <dsp:cNvSpPr/>
      </dsp:nvSpPr>
      <dsp:spPr>
        <a:xfrm>
          <a:off x="6230081" y="1926"/>
          <a:ext cx="3544046" cy="1772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Immobili</a:t>
          </a:r>
          <a:r>
            <a:rPr lang="it-IT" sz="2900" kern="1200" baseline="0" dirty="0"/>
            <a:t> ex art. 90 del TUIR</a:t>
          </a:r>
          <a:endParaRPr lang="it-IT" sz="2900" kern="1200" dirty="0"/>
        </a:p>
      </dsp:txBody>
      <dsp:txXfrm>
        <a:off x="6281982" y="53827"/>
        <a:ext cx="3440244" cy="1668221"/>
      </dsp:txXfrm>
    </dsp:sp>
    <dsp:sp modelId="{D8B0B707-7E5A-4288-968F-214E94466F3B}">
      <dsp:nvSpPr>
        <dsp:cNvPr id="0" name=""/>
        <dsp:cNvSpPr/>
      </dsp:nvSpPr>
      <dsp:spPr>
        <a:xfrm rot="19457599">
          <a:off x="4648371" y="3415006"/>
          <a:ext cx="1745802" cy="40429"/>
        </a:xfrm>
        <a:custGeom>
          <a:avLst/>
          <a:gdLst/>
          <a:ahLst/>
          <a:cxnLst/>
          <a:rect l="0" t="0" r="0" b="0"/>
          <a:pathLst>
            <a:path>
              <a:moveTo>
                <a:pt x="0" y="20214"/>
              </a:moveTo>
              <a:lnTo>
                <a:pt x="1745802"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5477627" y="3391575"/>
        <a:ext cx="87290" cy="87290"/>
      </dsp:txXfrm>
    </dsp:sp>
    <dsp:sp modelId="{8383B5C4-A885-4511-8992-94ACDDDFDD05}">
      <dsp:nvSpPr>
        <dsp:cNvPr id="0" name=""/>
        <dsp:cNvSpPr/>
      </dsp:nvSpPr>
      <dsp:spPr>
        <a:xfrm>
          <a:off x="6230081" y="2039752"/>
          <a:ext cx="3544046" cy="1772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Immobili beni merce</a:t>
          </a:r>
        </a:p>
      </dsp:txBody>
      <dsp:txXfrm>
        <a:off x="6281982" y="2091653"/>
        <a:ext cx="3440244" cy="1668221"/>
      </dsp:txXfrm>
    </dsp:sp>
    <dsp:sp modelId="{27337957-2B92-46FF-A080-06ED8E3B1031}">
      <dsp:nvSpPr>
        <dsp:cNvPr id="0" name=""/>
        <dsp:cNvSpPr/>
      </dsp:nvSpPr>
      <dsp:spPr>
        <a:xfrm rot="2142401">
          <a:off x="4648371" y="4433919"/>
          <a:ext cx="1745802" cy="40429"/>
        </a:xfrm>
        <a:custGeom>
          <a:avLst/>
          <a:gdLst/>
          <a:ahLst/>
          <a:cxnLst/>
          <a:rect l="0" t="0" r="0" b="0"/>
          <a:pathLst>
            <a:path>
              <a:moveTo>
                <a:pt x="0" y="20214"/>
              </a:moveTo>
              <a:lnTo>
                <a:pt x="1745802"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5477627" y="4410489"/>
        <a:ext cx="87290" cy="87290"/>
      </dsp:txXfrm>
    </dsp:sp>
    <dsp:sp modelId="{497751F1-3EE0-4749-BDF8-3017BF5545DB}">
      <dsp:nvSpPr>
        <dsp:cNvPr id="0" name=""/>
        <dsp:cNvSpPr/>
      </dsp:nvSpPr>
      <dsp:spPr>
        <a:xfrm>
          <a:off x="6230081" y="4077579"/>
          <a:ext cx="3544046" cy="1772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Immobili strumentali per natura non utilizzati  direttamente</a:t>
          </a:r>
        </a:p>
      </dsp:txBody>
      <dsp:txXfrm>
        <a:off x="6281982" y="4129480"/>
        <a:ext cx="3440244" cy="1668221"/>
      </dsp:txXfrm>
    </dsp:sp>
    <dsp:sp modelId="{22A6CDDA-8D3D-4418-9F26-9B060463B209}">
      <dsp:nvSpPr>
        <dsp:cNvPr id="0" name=""/>
        <dsp:cNvSpPr/>
      </dsp:nvSpPr>
      <dsp:spPr>
        <a:xfrm rot="3907178">
          <a:off x="3836539" y="5452832"/>
          <a:ext cx="3369465" cy="40429"/>
        </a:xfrm>
        <a:custGeom>
          <a:avLst/>
          <a:gdLst/>
          <a:ahLst/>
          <a:cxnLst/>
          <a:rect l="0" t="0" r="0" b="0"/>
          <a:pathLst>
            <a:path>
              <a:moveTo>
                <a:pt x="0" y="20214"/>
              </a:moveTo>
              <a:lnTo>
                <a:pt x="3369465"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a:off x="5437036" y="5388810"/>
        <a:ext cx="168473" cy="168473"/>
      </dsp:txXfrm>
    </dsp:sp>
    <dsp:sp modelId="{63B50DB2-16A3-4413-8DCE-A82EEE188FA5}">
      <dsp:nvSpPr>
        <dsp:cNvPr id="0" name=""/>
        <dsp:cNvSpPr/>
      </dsp:nvSpPr>
      <dsp:spPr>
        <a:xfrm>
          <a:off x="6230081" y="6115405"/>
          <a:ext cx="3544046" cy="1772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BENI STRUMENTALI PER DESTINAZIONE</a:t>
          </a:r>
        </a:p>
      </dsp:txBody>
      <dsp:txXfrm>
        <a:off x="6281982" y="6167306"/>
        <a:ext cx="3440244" cy="1668221"/>
      </dsp:txXfrm>
    </dsp:sp>
    <dsp:sp modelId="{6F115682-C923-4806-935E-6DF61B516EED}">
      <dsp:nvSpPr>
        <dsp:cNvPr id="0" name=""/>
        <dsp:cNvSpPr/>
      </dsp:nvSpPr>
      <dsp:spPr>
        <a:xfrm>
          <a:off x="9774128" y="6981202"/>
          <a:ext cx="1417618" cy="40429"/>
        </a:xfrm>
        <a:custGeom>
          <a:avLst/>
          <a:gdLst/>
          <a:ahLst/>
          <a:cxnLst/>
          <a:rect l="0" t="0" r="0" b="0"/>
          <a:pathLst>
            <a:path>
              <a:moveTo>
                <a:pt x="0" y="20214"/>
              </a:moveTo>
              <a:lnTo>
                <a:pt x="1417618"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0447496" y="6965976"/>
        <a:ext cx="70880" cy="70880"/>
      </dsp:txXfrm>
    </dsp:sp>
    <dsp:sp modelId="{DEC12757-8261-465F-BF7E-5A77CD2FDD4A}">
      <dsp:nvSpPr>
        <dsp:cNvPr id="0" name=""/>
        <dsp:cNvSpPr/>
      </dsp:nvSpPr>
      <dsp:spPr>
        <a:xfrm>
          <a:off x="11191746" y="6115405"/>
          <a:ext cx="3544046" cy="1772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ESCLUSI</a:t>
          </a:r>
        </a:p>
      </dsp:txBody>
      <dsp:txXfrm>
        <a:off x="11243647" y="6167306"/>
        <a:ext cx="3440244" cy="166822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123AB-12D7-4253-B2A8-CCB7A038FA16}">
      <dsp:nvSpPr>
        <dsp:cNvPr id="0" name=""/>
        <dsp:cNvSpPr/>
      </dsp:nvSpPr>
      <dsp:spPr>
        <a:xfrm>
          <a:off x="7297" y="1257027"/>
          <a:ext cx="3190728" cy="1914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t>Oggetto esclusivo</a:t>
          </a:r>
        </a:p>
      </dsp:txBody>
      <dsp:txXfrm>
        <a:off x="63369" y="1313099"/>
        <a:ext cx="3078584" cy="1802293"/>
      </dsp:txXfrm>
    </dsp:sp>
    <dsp:sp modelId="{CDDB78BC-6CD4-4ACD-9977-8C20580AE9F5}">
      <dsp:nvSpPr>
        <dsp:cNvPr id="0" name=""/>
        <dsp:cNvSpPr/>
      </dsp:nvSpPr>
      <dsp:spPr>
        <a:xfrm>
          <a:off x="3517099" y="1818595"/>
          <a:ext cx="676434" cy="7913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it-IT" sz="3400" kern="1200"/>
        </a:p>
      </dsp:txBody>
      <dsp:txXfrm>
        <a:off x="3517099" y="1976855"/>
        <a:ext cx="473504" cy="474780"/>
      </dsp:txXfrm>
    </dsp:sp>
    <dsp:sp modelId="{FD5E3133-1830-4AC3-98CA-910DAD681D5C}">
      <dsp:nvSpPr>
        <dsp:cNvPr id="0" name=""/>
        <dsp:cNvSpPr/>
      </dsp:nvSpPr>
      <dsp:spPr>
        <a:xfrm>
          <a:off x="4474318" y="1257027"/>
          <a:ext cx="3190728" cy="1914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t>gestione immobili</a:t>
          </a:r>
        </a:p>
      </dsp:txBody>
      <dsp:txXfrm>
        <a:off x="4530390" y="1313099"/>
        <a:ext cx="3078584" cy="1802293"/>
      </dsp:txXfrm>
    </dsp:sp>
    <dsp:sp modelId="{7C39C488-3569-4A83-BE57-6033BC8E8751}">
      <dsp:nvSpPr>
        <dsp:cNvPr id="0" name=""/>
        <dsp:cNvSpPr/>
      </dsp:nvSpPr>
      <dsp:spPr>
        <a:xfrm>
          <a:off x="7984120" y="1818595"/>
          <a:ext cx="676434" cy="7913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it-IT" sz="3400" kern="1200"/>
        </a:p>
      </dsp:txBody>
      <dsp:txXfrm>
        <a:off x="7984120" y="1976855"/>
        <a:ext cx="473504" cy="474780"/>
      </dsp:txXfrm>
    </dsp:sp>
    <dsp:sp modelId="{679D76DC-747B-4A07-9573-09D936230A44}">
      <dsp:nvSpPr>
        <dsp:cNvPr id="0" name=""/>
        <dsp:cNvSpPr/>
      </dsp:nvSpPr>
      <dsp:spPr>
        <a:xfrm>
          <a:off x="8941338" y="1257027"/>
          <a:ext cx="3190728" cy="1914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t>oggetto dell’attività  </a:t>
          </a:r>
        </a:p>
      </dsp:txBody>
      <dsp:txXfrm>
        <a:off x="8997410" y="1313099"/>
        <a:ext cx="3078584" cy="1802293"/>
      </dsp:txXfrm>
    </dsp:sp>
    <dsp:sp modelId="{375111E0-7C28-4973-B9A9-1935F8A24CBD}">
      <dsp:nvSpPr>
        <dsp:cNvPr id="0" name=""/>
        <dsp:cNvSpPr/>
      </dsp:nvSpPr>
      <dsp:spPr>
        <a:xfrm>
          <a:off x="12451140" y="1818595"/>
          <a:ext cx="676434" cy="7913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it-IT" sz="3400" kern="1200"/>
        </a:p>
      </dsp:txBody>
      <dsp:txXfrm>
        <a:off x="12451140" y="1976855"/>
        <a:ext cx="473504" cy="474780"/>
      </dsp:txXfrm>
    </dsp:sp>
    <dsp:sp modelId="{751F4B27-2CA4-455A-ACB4-317EBB157BB2}">
      <dsp:nvSpPr>
        <dsp:cNvPr id="0" name=""/>
        <dsp:cNvSpPr/>
      </dsp:nvSpPr>
      <dsp:spPr>
        <a:xfrm>
          <a:off x="13408359" y="1257027"/>
          <a:ext cx="3190728" cy="1914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t>non sono strumentali</a:t>
          </a:r>
        </a:p>
      </dsp:txBody>
      <dsp:txXfrm>
        <a:off x="13464431" y="1313099"/>
        <a:ext cx="3078584" cy="180229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123AB-12D7-4253-B2A8-CCB7A038FA16}">
      <dsp:nvSpPr>
        <dsp:cNvPr id="0" name=""/>
        <dsp:cNvSpPr/>
      </dsp:nvSpPr>
      <dsp:spPr>
        <a:xfrm>
          <a:off x="7117" y="1413184"/>
          <a:ext cx="3112060" cy="1867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it-IT" sz="4400" kern="1200" dirty="0"/>
            <a:t>Case vacanze</a:t>
          </a:r>
        </a:p>
      </dsp:txBody>
      <dsp:txXfrm>
        <a:off x="61806" y="1467873"/>
        <a:ext cx="3002682" cy="1757858"/>
      </dsp:txXfrm>
    </dsp:sp>
    <dsp:sp modelId="{CDDB78BC-6CD4-4ACD-9977-8C20580AE9F5}">
      <dsp:nvSpPr>
        <dsp:cNvPr id="0" name=""/>
        <dsp:cNvSpPr/>
      </dsp:nvSpPr>
      <dsp:spPr>
        <a:xfrm>
          <a:off x="3430384" y="1960906"/>
          <a:ext cx="659756" cy="771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it-IT" sz="3300" kern="1200"/>
        </a:p>
      </dsp:txBody>
      <dsp:txXfrm>
        <a:off x="3430384" y="2115264"/>
        <a:ext cx="461829" cy="463075"/>
      </dsp:txXfrm>
    </dsp:sp>
    <dsp:sp modelId="{FD5E3133-1830-4AC3-98CA-910DAD681D5C}">
      <dsp:nvSpPr>
        <dsp:cNvPr id="0" name=""/>
        <dsp:cNvSpPr/>
      </dsp:nvSpPr>
      <dsp:spPr>
        <a:xfrm>
          <a:off x="4364002" y="1413184"/>
          <a:ext cx="3112060" cy="1867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it-IT" sz="4400" kern="1200" dirty="0"/>
            <a:t>gestione immobili</a:t>
          </a:r>
        </a:p>
      </dsp:txBody>
      <dsp:txXfrm>
        <a:off x="4418691" y="1467873"/>
        <a:ext cx="3002682" cy="1757858"/>
      </dsp:txXfrm>
    </dsp:sp>
    <dsp:sp modelId="{7C39C488-3569-4A83-BE57-6033BC8E8751}">
      <dsp:nvSpPr>
        <dsp:cNvPr id="0" name=""/>
        <dsp:cNvSpPr/>
      </dsp:nvSpPr>
      <dsp:spPr>
        <a:xfrm>
          <a:off x="7787269" y="1960906"/>
          <a:ext cx="659756" cy="771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it-IT" sz="3300" kern="1200"/>
        </a:p>
      </dsp:txBody>
      <dsp:txXfrm>
        <a:off x="7787269" y="2115264"/>
        <a:ext cx="461829" cy="463075"/>
      </dsp:txXfrm>
    </dsp:sp>
    <dsp:sp modelId="{679D76DC-747B-4A07-9573-09D936230A44}">
      <dsp:nvSpPr>
        <dsp:cNvPr id="0" name=""/>
        <dsp:cNvSpPr/>
      </dsp:nvSpPr>
      <dsp:spPr>
        <a:xfrm>
          <a:off x="8720888" y="1413184"/>
          <a:ext cx="3112060" cy="1867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it-IT" sz="4400" kern="1200" dirty="0"/>
            <a:t>oggetto dell’attività  </a:t>
          </a:r>
        </a:p>
      </dsp:txBody>
      <dsp:txXfrm>
        <a:off x="8775577" y="1467873"/>
        <a:ext cx="3002682" cy="1757858"/>
      </dsp:txXfrm>
    </dsp:sp>
    <dsp:sp modelId="{375111E0-7C28-4973-B9A9-1935F8A24CBD}">
      <dsp:nvSpPr>
        <dsp:cNvPr id="0" name=""/>
        <dsp:cNvSpPr/>
      </dsp:nvSpPr>
      <dsp:spPr>
        <a:xfrm>
          <a:off x="12144155" y="1960906"/>
          <a:ext cx="659756" cy="771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it-IT" sz="3300" kern="1200"/>
        </a:p>
      </dsp:txBody>
      <dsp:txXfrm>
        <a:off x="12144155" y="2115264"/>
        <a:ext cx="461829" cy="463075"/>
      </dsp:txXfrm>
    </dsp:sp>
    <dsp:sp modelId="{751F4B27-2CA4-455A-ACB4-317EBB157BB2}">
      <dsp:nvSpPr>
        <dsp:cNvPr id="0" name=""/>
        <dsp:cNvSpPr/>
      </dsp:nvSpPr>
      <dsp:spPr>
        <a:xfrm>
          <a:off x="13077773" y="1413184"/>
          <a:ext cx="3112060" cy="1867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it-IT" sz="4400" kern="1200" dirty="0"/>
            <a:t>non sono strumentali</a:t>
          </a:r>
        </a:p>
      </dsp:txBody>
      <dsp:txXfrm>
        <a:off x="13132462" y="1467873"/>
        <a:ext cx="3002682" cy="1757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DCC1D-58DB-44F1-AC11-43F7ADB15A0E}">
      <dsp:nvSpPr>
        <dsp:cNvPr id="0" name=""/>
        <dsp:cNvSpPr/>
      </dsp:nvSpPr>
      <dsp:spPr>
        <a:xfrm>
          <a:off x="8203659" y="3113196"/>
          <a:ext cx="5804148" cy="1007331"/>
        </a:xfrm>
        <a:custGeom>
          <a:avLst/>
          <a:gdLst/>
          <a:ahLst/>
          <a:cxnLst/>
          <a:rect l="0" t="0" r="0" b="0"/>
          <a:pathLst>
            <a:path>
              <a:moveTo>
                <a:pt x="0" y="0"/>
              </a:moveTo>
              <a:lnTo>
                <a:pt x="0" y="503665"/>
              </a:lnTo>
              <a:lnTo>
                <a:pt x="5804148" y="503665"/>
              </a:lnTo>
              <a:lnTo>
                <a:pt x="5804148" y="10073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60D9F1-C8D8-4D2D-A73D-9B9F4A4EA3A7}">
      <dsp:nvSpPr>
        <dsp:cNvPr id="0" name=""/>
        <dsp:cNvSpPr/>
      </dsp:nvSpPr>
      <dsp:spPr>
        <a:xfrm>
          <a:off x="8157939" y="3113196"/>
          <a:ext cx="91440" cy="1007331"/>
        </a:xfrm>
        <a:custGeom>
          <a:avLst/>
          <a:gdLst/>
          <a:ahLst/>
          <a:cxnLst/>
          <a:rect l="0" t="0" r="0" b="0"/>
          <a:pathLst>
            <a:path>
              <a:moveTo>
                <a:pt x="45720" y="0"/>
              </a:moveTo>
              <a:lnTo>
                <a:pt x="45720" y="10073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C1EB64-75B6-45BE-BCB1-A4C180B5125F}">
      <dsp:nvSpPr>
        <dsp:cNvPr id="0" name=""/>
        <dsp:cNvSpPr/>
      </dsp:nvSpPr>
      <dsp:spPr>
        <a:xfrm>
          <a:off x="2399510" y="3113196"/>
          <a:ext cx="5804148" cy="1007331"/>
        </a:xfrm>
        <a:custGeom>
          <a:avLst/>
          <a:gdLst/>
          <a:ahLst/>
          <a:cxnLst/>
          <a:rect l="0" t="0" r="0" b="0"/>
          <a:pathLst>
            <a:path>
              <a:moveTo>
                <a:pt x="5804148" y="0"/>
              </a:moveTo>
              <a:lnTo>
                <a:pt x="5804148" y="503665"/>
              </a:lnTo>
              <a:lnTo>
                <a:pt x="0" y="503665"/>
              </a:lnTo>
              <a:lnTo>
                <a:pt x="0" y="10073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150A8-F013-4742-9773-F9F0E0604C26}">
      <dsp:nvSpPr>
        <dsp:cNvPr id="0" name=""/>
        <dsp:cNvSpPr/>
      </dsp:nvSpPr>
      <dsp:spPr>
        <a:xfrm>
          <a:off x="5805250" y="714788"/>
          <a:ext cx="4796817" cy="23984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t-IT" sz="3200" kern="1200" dirty="0"/>
            <a:t>Liquidazione imposta sostitutiva del 10%</a:t>
          </a:r>
        </a:p>
      </dsp:txBody>
      <dsp:txXfrm>
        <a:off x="5805250" y="714788"/>
        <a:ext cx="4796817" cy="2398408"/>
      </dsp:txXfrm>
    </dsp:sp>
    <dsp:sp modelId="{4AAD176C-EAA0-48EC-B8BC-C3373548A863}">
      <dsp:nvSpPr>
        <dsp:cNvPr id="0" name=""/>
        <dsp:cNvSpPr/>
      </dsp:nvSpPr>
      <dsp:spPr>
        <a:xfrm>
          <a:off x="1101" y="4120528"/>
          <a:ext cx="4796817" cy="23984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t-IT" sz="3200" kern="1200" dirty="0"/>
            <a:t>Modello Redditi  2026 (periodo d’imposta 2025)</a:t>
          </a:r>
        </a:p>
      </dsp:txBody>
      <dsp:txXfrm>
        <a:off x="1101" y="4120528"/>
        <a:ext cx="4796817" cy="2398408"/>
      </dsp:txXfrm>
    </dsp:sp>
    <dsp:sp modelId="{78CA4435-8E9C-4633-A908-9FA2E8C65021}">
      <dsp:nvSpPr>
        <dsp:cNvPr id="0" name=""/>
        <dsp:cNvSpPr/>
      </dsp:nvSpPr>
      <dsp:spPr>
        <a:xfrm>
          <a:off x="5805250" y="4120528"/>
          <a:ext cx="4796817" cy="23984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t-IT" sz="3200" kern="1200" dirty="0"/>
            <a:t>Versamento in 4 rate annuali di pari importo (non è possibile versare in un’unica soluzione)</a:t>
          </a:r>
        </a:p>
      </dsp:txBody>
      <dsp:txXfrm>
        <a:off x="5805250" y="4120528"/>
        <a:ext cx="4796817" cy="2398408"/>
      </dsp:txXfrm>
    </dsp:sp>
    <dsp:sp modelId="{92828344-A637-4572-9D41-3975DA6A87A2}">
      <dsp:nvSpPr>
        <dsp:cNvPr id="0" name=""/>
        <dsp:cNvSpPr/>
      </dsp:nvSpPr>
      <dsp:spPr>
        <a:xfrm>
          <a:off x="11609399" y="4120528"/>
          <a:ext cx="4796817" cy="23984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t-IT" sz="3200" kern="1200" dirty="0"/>
            <a:t>Versamento entro il termine previsto per il saldo 2025 (30 giugno 2026 o 30 luglio 2026 con la maggiorazione dello 0,40%).</a:t>
          </a:r>
        </a:p>
      </dsp:txBody>
      <dsp:txXfrm>
        <a:off x="11609399" y="4120528"/>
        <a:ext cx="4796817" cy="239840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4251A-788B-4E42-BF8A-4421C98D1174}">
      <dsp:nvSpPr>
        <dsp:cNvPr id="0" name=""/>
        <dsp:cNvSpPr/>
      </dsp:nvSpPr>
      <dsp:spPr>
        <a:xfrm>
          <a:off x="6362667" y="0"/>
          <a:ext cx="10137475" cy="374631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it-IT" sz="3600" kern="1200" dirty="0"/>
            <a:t>Studio 20 – 2016/T del Consiglio Nazionale del Notariato: il requisito della «non diretta utilizzazione» deve essere messa in evidenza nell’atto di assegnazione </a:t>
          </a:r>
        </a:p>
      </dsp:txBody>
      <dsp:txXfrm>
        <a:off x="6362667" y="468289"/>
        <a:ext cx="8732609" cy="2809732"/>
      </dsp:txXfrm>
    </dsp:sp>
    <dsp:sp modelId="{9B5313DC-29AC-46A2-8765-E7DD1110837F}">
      <dsp:nvSpPr>
        <dsp:cNvPr id="0" name=""/>
        <dsp:cNvSpPr/>
      </dsp:nvSpPr>
      <dsp:spPr>
        <a:xfrm>
          <a:off x="264202" y="0"/>
          <a:ext cx="6351158" cy="3746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it-IT" sz="3800" kern="1200" dirty="0"/>
            <a:t>Società in liquidazione</a:t>
          </a:r>
        </a:p>
      </dsp:txBody>
      <dsp:txXfrm>
        <a:off x="447082" y="182880"/>
        <a:ext cx="5985398" cy="338055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979D5-3677-4636-9E6F-A25437184CF3}">
      <dsp:nvSpPr>
        <dsp:cNvPr id="0" name=""/>
        <dsp:cNvSpPr/>
      </dsp:nvSpPr>
      <dsp:spPr>
        <a:xfrm>
          <a:off x="0" y="871498"/>
          <a:ext cx="16164068" cy="14630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it-IT" sz="6100" kern="1200" dirty="0"/>
            <a:t>Beni strumentali per natura concessi in locazione</a:t>
          </a:r>
        </a:p>
      </dsp:txBody>
      <dsp:txXfrm>
        <a:off x="71422" y="942920"/>
        <a:ext cx="16021224" cy="1320241"/>
      </dsp:txXfrm>
    </dsp:sp>
    <dsp:sp modelId="{765A7009-5F76-4463-B4FB-55070DA9F714}">
      <dsp:nvSpPr>
        <dsp:cNvPr id="0" name=""/>
        <dsp:cNvSpPr/>
      </dsp:nvSpPr>
      <dsp:spPr>
        <a:xfrm>
          <a:off x="0" y="2334583"/>
          <a:ext cx="16164068"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209" tIns="77470" rIns="433832" bIns="77470" numCol="1" spcCol="1270" anchor="t" anchorCtr="0">
          <a:noAutofit/>
        </a:bodyPr>
        <a:lstStyle/>
        <a:p>
          <a:pPr marL="285750" lvl="1" indent="-285750" algn="l" defTabSz="2133600">
            <a:lnSpc>
              <a:spcPct val="90000"/>
            </a:lnSpc>
            <a:spcBef>
              <a:spcPct val="0"/>
            </a:spcBef>
            <a:spcAft>
              <a:spcPct val="20000"/>
            </a:spcAft>
            <a:buChar char="•"/>
          </a:pPr>
          <a:r>
            <a:rPr lang="it-IT" sz="4800" kern="1200" dirty="0"/>
            <a:t>Assegnabili con agevolazioni</a:t>
          </a:r>
        </a:p>
      </dsp:txBody>
      <dsp:txXfrm>
        <a:off x="0" y="2334583"/>
        <a:ext cx="16164068" cy="1010160"/>
      </dsp:txXfrm>
    </dsp:sp>
    <dsp:sp modelId="{7BF4A1B4-B04A-44D9-B10D-B9C76810E21D}">
      <dsp:nvSpPr>
        <dsp:cNvPr id="0" name=""/>
        <dsp:cNvSpPr/>
      </dsp:nvSpPr>
      <dsp:spPr>
        <a:xfrm>
          <a:off x="0" y="3344743"/>
          <a:ext cx="16164068" cy="14630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it-IT" sz="6100" kern="1200" dirty="0"/>
            <a:t>Beni strumentali per natura inutilizzati</a:t>
          </a:r>
        </a:p>
      </dsp:txBody>
      <dsp:txXfrm>
        <a:off x="71422" y="3416165"/>
        <a:ext cx="16021224" cy="1320241"/>
      </dsp:txXfrm>
    </dsp:sp>
    <dsp:sp modelId="{65012C60-0150-4029-9714-15BA922076C9}">
      <dsp:nvSpPr>
        <dsp:cNvPr id="0" name=""/>
        <dsp:cNvSpPr/>
      </dsp:nvSpPr>
      <dsp:spPr>
        <a:xfrm>
          <a:off x="0" y="4807828"/>
          <a:ext cx="16164068"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209" tIns="77470" rIns="433832" bIns="77470" numCol="1" spcCol="1270" anchor="t" anchorCtr="0">
          <a:noAutofit/>
        </a:bodyPr>
        <a:lstStyle/>
        <a:p>
          <a:pPr marL="285750" lvl="1" indent="-285750" algn="l" defTabSz="2133600">
            <a:lnSpc>
              <a:spcPct val="90000"/>
            </a:lnSpc>
            <a:spcBef>
              <a:spcPct val="0"/>
            </a:spcBef>
            <a:spcAft>
              <a:spcPct val="20000"/>
            </a:spcAft>
            <a:buChar char="•"/>
          </a:pPr>
          <a:r>
            <a:rPr lang="it-IT" sz="4800" kern="1200" dirty="0"/>
            <a:t>Assegnabili con agevolazioni</a:t>
          </a:r>
        </a:p>
      </dsp:txBody>
      <dsp:txXfrm>
        <a:off x="0" y="4807828"/>
        <a:ext cx="16164068" cy="101016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7870F-5606-4AB2-83F4-7D31C5682CA2}">
      <dsp:nvSpPr>
        <dsp:cNvPr id="0" name=""/>
        <dsp:cNvSpPr/>
      </dsp:nvSpPr>
      <dsp:spPr>
        <a:xfrm>
          <a:off x="7939944" y="2635912"/>
          <a:ext cx="2532021" cy="1205012"/>
        </a:xfrm>
        <a:custGeom>
          <a:avLst/>
          <a:gdLst/>
          <a:ahLst/>
          <a:cxnLst/>
          <a:rect l="0" t="0" r="0" b="0"/>
          <a:pathLst>
            <a:path>
              <a:moveTo>
                <a:pt x="0" y="0"/>
              </a:moveTo>
              <a:lnTo>
                <a:pt x="0" y="821180"/>
              </a:lnTo>
              <a:lnTo>
                <a:pt x="2532021" y="821180"/>
              </a:lnTo>
              <a:lnTo>
                <a:pt x="2532021" y="1205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820C69-2A7A-4A27-ABC1-7C8948B0532E}">
      <dsp:nvSpPr>
        <dsp:cNvPr id="0" name=""/>
        <dsp:cNvSpPr/>
      </dsp:nvSpPr>
      <dsp:spPr>
        <a:xfrm>
          <a:off x="5407922" y="2635912"/>
          <a:ext cx="2532021" cy="1205012"/>
        </a:xfrm>
        <a:custGeom>
          <a:avLst/>
          <a:gdLst/>
          <a:ahLst/>
          <a:cxnLst/>
          <a:rect l="0" t="0" r="0" b="0"/>
          <a:pathLst>
            <a:path>
              <a:moveTo>
                <a:pt x="2532021" y="0"/>
              </a:moveTo>
              <a:lnTo>
                <a:pt x="2532021" y="821180"/>
              </a:lnTo>
              <a:lnTo>
                <a:pt x="0" y="821180"/>
              </a:lnTo>
              <a:lnTo>
                <a:pt x="0" y="1205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5795B-5DF1-4EC7-9259-158BA368F394}">
      <dsp:nvSpPr>
        <dsp:cNvPr id="0" name=""/>
        <dsp:cNvSpPr/>
      </dsp:nvSpPr>
      <dsp:spPr>
        <a:xfrm>
          <a:off x="5868290" y="4912"/>
          <a:ext cx="4143308" cy="2631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252C7-2BB4-487B-AC6A-6DAB2DA890AA}">
      <dsp:nvSpPr>
        <dsp:cNvPr id="0" name=""/>
        <dsp:cNvSpPr/>
      </dsp:nvSpPr>
      <dsp:spPr>
        <a:xfrm>
          <a:off x="6328657" y="442261"/>
          <a:ext cx="4143308" cy="2631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it-IT" sz="4300" kern="1200" dirty="0"/>
            <a:t>Esclusi dalla disciplina</a:t>
          </a:r>
        </a:p>
      </dsp:txBody>
      <dsp:txXfrm>
        <a:off x="6405716" y="519320"/>
        <a:ext cx="3989190" cy="2476882"/>
      </dsp:txXfrm>
    </dsp:sp>
    <dsp:sp modelId="{B694C229-A036-4A2A-89AC-CF23070703C0}">
      <dsp:nvSpPr>
        <dsp:cNvPr id="0" name=""/>
        <dsp:cNvSpPr/>
      </dsp:nvSpPr>
      <dsp:spPr>
        <a:xfrm>
          <a:off x="3336268" y="3840924"/>
          <a:ext cx="4143308" cy="2631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84573-965F-43FA-B238-33225D461D37}">
      <dsp:nvSpPr>
        <dsp:cNvPr id="0" name=""/>
        <dsp:cNvSpPr/>
      </dsp:nvSpPr>
      <dsp:spPr>
        <a:xfrm>
          <a:off x="3796636" y="4278274"/>
          <a:ext cx="4143308" cy="2631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it-IT" sz="4300" kern="1200" dirty="0"/>
            <a:t>Diritti reali (usufrutto, nuda proprietà, </a:t>
          </a:r>
          <a:r>
            <a:rPr lang="it-IT" sz="4300" kern="1200" dirty="0" err="1"/>
            <a:t>etc</a:t>
          </a:r>
          <a:r>
            <a:rPr lang="it-IT" sz="4300" kern="1200" dirty="0"/>
            <a:t>)</a:t>
          </a:r>
        </a:p>
      </dsp:txBody>
      <dsp:txXfrm>
        <a:off x="3873695" y="4355333"/>
        <a:ext cx="3989190" cy="2476882"/>
      </dsp:txXfrm>
    </dsp:sp>
    <dsp:sp modelId="{8DCEC549-7411-42B5-90AE-225E05A7088B}">
      <dsp:nvSpPr>
        <dsp:cNvPr id="0" name=""/>
        <dsp:cNvSpPr/>
      </dsp:nvSpPr>
      <dsp:spPr>
        <a:xfrm>
          <a:off x="8400311" y="3840924"/>
          <a:ext cx="4143308" cy="2631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A23AC-556F-4F30-A631-52FFFBF096A3}">
      <dsp:nvSpPr>
        <dsp:cNvPr id="0" name=""/>
        <dsp:cNvSpPr/>
      </dsp:nvSpPr>
      <dsp:spPr>
        <a:xfrm>
          <a:off x="8860679" y="4278274"/>
          <a:ext cx="4143308" cy="2631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it-IT" sz="4300" kern="1200" dirty="0"/>
            <a:t>Diritti edificatori</a:t>
          </a:r>
        </a:p>
      </dsp:txBody>
      <dsp:txXfrm>
        <a:off x="8937738" y="4355333"/>
        <a:ext cx="3989190" cy="247688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A06BE-E94B-4242-88BD-3583DFEA2BF0}">
      <dsp:nvSpPr>
        <dsp:cNvPr id="0" name=""/>
        <dsp:cNvSpPr/>
      </dsp:nvSpPr>
      <dsp:spPr>
        <a:xfrm>
          <a:off x="0" y="0"/>
          <a:ext cx="13182627" cy="15410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it-IT" sz="4000" kern="1200" dirty="0"/>
            <a:t>Condizione di non strumentalità</a:t>
          </a:r>
        </a:p>
      </dsp:txBody>
      <dsp:txXfrm>
        <a:off x="45135" y="45135"/>
        <a:ext cx="11519738" cy="1450758"/>
      </dsp:txXfrm>
    </dsp:sp>
    <dsp:sp modelId="{3B25F6D3-C6FD-4712-B22B-5BE90222C103}">
      <dsp:nvSpPr>
        <dsp:cNvPr id="0" name=""/>
        <dsp:cNvSpPr/>
      </dsp:nvSpPr>
      <dsp:spPr>
        <a:xfrm>
          <a:off x="1163173" y="1797866"/>
          <a:ext cx="13182627" cy="15410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it-IT" sz="4000" kern="1200" dirty="0"/>
            <a:t>Alla data di assegnazione</a:t>
          </a:r>
        </a:p>
      </dsp:txBody>
      <dsp:txXfrm>
        <a:off x="1208308" y="1843001"/>
        <a:ext cx="10927516" cy="1450758"/>
      </dsp:txXfrm>
    </dsp:sp>
    <dsp:sp modelId="{072990C3-E458-4BF2-9D0D-49CE18A4C4C5}">
      <dsp:nvSpPr>
        <dsp:cNvPr id="0" name=""/>
        <dsp:cNvSpPr/>
      </dsp:nvSpPr>
      <dsp:spPr>
        <a:xfrm>
          <a:off x="2326346" y="3595733"/>
          <a:ext cx="13182627" cy="15410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it-IT" sz="4000" kern="1200" dirty="0"/>
            <a:t>Può derivare da una variazione immediatamente precedente alla data di assegnazione</a:t>
          </a:r>
        </a:p>
      </dsp:txBody>
      <dsp:txXfrm>
        <a:off x="2371481" y="3640868"/>
        <a:ext cx="10927516" cy="1450758"/>
      </dsp:txXfrm>
    </dsp:sp>
    <dsp:sp modelId="{521CD632-33A4-4D64-97D7-D3B1ADDA2598}">
      <dsp:nvSpPr>
        <dsp:cNvPr id="0" name=""/>
        <dsp:cNvSpPr/>
      </dsp:nvSpPr>
      <dsp:spPr>
        <a:xfrm>
          <a:off x="12180959" y="1168613"/>
          <a:ext cx="1001668" cy="10016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406334" y="1168613"/>
        <a:ext cx="550918" cy="753755"/>
      </dsp:txXfrm>
    </dsp:sp>
    <dsp:sp modelId="{0BCEF73A-3A48-42E9-8BC9-767D706FF433}">
      <dsp:nvSpPr>
        <dsp:cNvPr id="0" name=""/>
        <dsp:cNvSpPr/>
      </dsp:nvSpPr>
      <dsp:spPr>
        <a:xfrm>
          <a:off x="13344132" y="2956206"/>
          <a:ext cx="1001668" cy="10016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569507" y="2956206"/>
        <a:ext cx="550918" cy="75375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D0445-820D-47CD-8F2C-74B9DE7A2B8A}">
      <dsp:nvSpPr>
        <dsp:cNvPr id="0" name=""/>
        <dsp:cNvSpPr/>
      </dsp:nvSpPr>
      <dsp:spPr>
        <a:xfrm>
          <a:off x="1856691" y="1422950"/>
          <a:ext cx="4943973" cy="2471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it-IT" sz="4000" kern="1200" dirty="0"/>
            <a:t>Non strumentalità</a:t>
          </a:r>
        </a:p>
      </dsp:txBody>
      <dsp:txXfrm>
        <a:off x="1929093" y="1495352"/>
        <a:ext cx="4799169" cy="2327182"/>
      </dsp:txXfrm>
    </dsp:sp>
    <dsp:sp modelId="{E8094087-315E-49B1-BAD6-E17B0F84CCF0}">
      <dsp:nvSpPr>
        <dsp:cNvPr id="0" name=""/>
        <dsp:cNvSpPr/>
      </dsp:nvSpPr>
      <dsp:spPr>
        <a:xfrm rot="19457599">
          <a:off x="6571755" y="1906411"/>
          <a:ext cx="2435408" cy="83671"/>
        </a:xfrm>
        <a:custGeom>
          <a:avLst/>
          <a:gdLst/>
          <a:ahLst/>
          <a:cxnLst/>
          <a:rect l="0" t="0" r="0" b="0"/>
          <a:pathLst>
            <a:path>
              <a:moveTo>
                <a:pt x="0" y="41835"/>
              </a:moveTo>
              <a:lnTo>
                <a:pt x="2435408"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7728574" y="1887362"/>
        <a:ext cx="121770" cy="121770"/>
      </dsp:txXfrm>
    </dsp:sp>
    <dsp:sp modelId="{BB78D8AD-1820-41C0-873D-FE0E2642B9A6}">
      <dsp:nvSpPr>
        <dsp:cNvPr id="0" name=""/>
        <dsp:cNvSpPr/>
      </dsp:nvSpPr>
      <dsp:spPr>
        <a:xfrm>
          <a:off x="8778254" y="1557"/>
          <a:ext cx="4943973" cy="2471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it-IT" sz="4000" kern="1200" dirty="0"/>
            <a:t>Capannone industriale utilizzato direttamente fino al 28 settembre 2026</a:t>
          </a:r>
        </a:p>
      </dsp:txBody>
      <dsp:txXfrm>
        <a:off x="8850656" y="73959"/>
        <a:ext cx="4799169" cy="2327182"/>
      </dsp:txXfrm>
    </dsp:sp>
    <dsp:sp modelId="{D2DA9136-AEB7-4D0A-8049-250EC7463DCF}">
      <dsp:nvSpPr>
        <dsp:cNvPr id="0" name=""/>
        <dsp:cNvSpPr/>
      </dsp:nvSpPr>
      <dsp:spPr>
        <a:xfrm rot="2142401">
          <a:off x="6571755" y="3327803"/>
          <a:ext cx="2435408" cy="83671"/>
        </a:xfrm>
        <a:custGeom>
          <a:avLst/>
          <a:gdLst/>
          <a:ahLst/>
          <a:cxnLst/>
          <a:rect l="0" t="0" r="0" b="0"/>
          <a:pathLst>
            <a:path>
              <a:moveTo>
                <a:pt x="0" y="41835"/>
              </a:moveTo>
              <a:lnTo>
                <a:pt x="2435408"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7728574" y="3308754"/>
        <a:ext cx="121770" cy="121770"/>
      </dsp:txXfrm>
    </dsp:sp>
    <dsp:sp modelId="{7B6958B9-157B-4858-B6CD-0548A279FA3C}">
      <dsp:nvSpPr>
        <dsp:cNvPr id="0" name=""/>
        <dsp:cNvSpPr/>
      </dsp:nvSpPr>
      <dsp:spPr>
        <a:xfrm>
          <a:off x="8778254" y="2844342"/>
          <a:ext cx="4943973" cy="2471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it-IT" sz="4000" kern="1200" dirty="0"/>
            <a:t>Il 29 settembre 2026 concessione in locazione</a:t>
          </a:r>
        </a:p>
      </dsp:txBody>
      <dsp:txXfrm>
        <a:off x="8850656" y="2916744"/>
        <a:ext cx="4799169" cy="232718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1C8FC-6E5E-462D-A801-7BDEC6B560B5}">
      <dsp:nvSpPr>
        <dsp:cNvPr id="0" name=""/>
        <dsp:cNvSpPr/>
      </dsp:nvSpPr>
      <dsp:spPr>
        <a:xfrm>
          <a:off x="0" y="0"/>
          <a:ext cx="13085821" cy="21363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it-IT" sz="4000" kern="1200" dirty="0"/>
            <a:t>I beni oggetto di assegnazione/cessione</a:t>
          </a:r>
        </a:p>
      </dsp:txBody>
      <dsp:txXfrm>
        <a:off x="62571" y="62571"/>
        <a:ext cx="10780547" cy="2011194"/>
      </dsp:txXfrm>
    </dsp:sp>
    <dsp:sp modelId="{F32C6578-4431-4C97-96F0-1BE5858B7D95}">
      <dsp:nvSpPr>
        <dsp:cNvPr id="0" name=""/>
        <dsp:cNvSpPr/>
      </dsp:nvSpPr>
      <dsp:spPr>
        <a:xfrm>
          <a:off x="1154631" y="2492393"/>
          <a:ext cx="13085821" cy="21363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it-IT" sz="4000" kern="1200" dirty="0"/>
            <a:t>Possono essere stati acquistati anche dopo il 30 settembre 2025</a:t>
          </a:r>
        </a:p>
      </dsp:txBody>
      <dsp:txXfrm>
        <a:off x="1217202" y="2554964"/>
        <a:ext cx="10417429" cy="2011194"/>
      </dsp:txXfrm>
    </dsp:sp>
    <dsp:sp modelId="{4AF62FB1-B9FF-4498-93DB-0579F2DC4D1D}">
      <dsp:nvSpPr>
        <dsp:cNvPr id="0" name=""/>
        <dsp:cNvSpPr/>
      </dsp:nvSpPr>
      <dsp:spPr>
        <a:xfrm>
          <a:off x="2309262" y="4984786"/>
          <a:ext cx="13085821" cy="21363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it-IT" sz="4000" kern="1200" dirty="0"/>
            <a:t>La data del 30 settembre 2025: data in corrispondenza della quale si deve verificare la qualifica di socio </a:t>
          </a:r>
        </a:p>
      </dsp:txBody>
      <dsp:txXfrm>
        <a:off x="2371833" y="5047357"/>
        <a:ext cx="10417429" cy="2011194"/>
      </dsp:txXfrm>
    </dsp:sp>
    <dsp:sp modelId="{1175402D-0BD1-4A36-A18E-67A417FEBCB3}">
      <dsp:nvSpPr>
        <dsp:cNvPr id="0" name=""/>
        <dsp:cNvSpPr/>
      </dsp:nvSpPr>
      <dsp:spPr>
        <a:xfrm>
          <a:off x="11697202" y="1620055"/>
          <a:ext cx="1388618" cy="138861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009641" y="1620055"/>
        <a:ext cx="763740" cy="1044935"/>
      </dsp:txXfrm>
    </dsp:sp>
    <dsp:sp modelId="{EA33AC4B-EA4D-4D32-9773-C5568BB03BD9}">
      <dsp:nvSpPr>
        <dsp:cNvPr id="0" name=""/>
        <dsp:cNvSpPr/>
      </dsp:nvSpPr>
      <dsp:spPr>
        <a:xfrm>
          <a:off x="12851833" y="4098206"/>
          <a:ext cx="1388618" cy="138861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164272" y="4098206"/>
        <a:ext cx="763740" cy="104493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89A35-9C5C-4BAF-857D-AD9FF26849BF}">
      <dsp:nvSpPr>
        <dsp:cNvPr id="0" name=""/>
        <dsp:cNvSpPr/>
      </dsp:nvSpPr>
      <dsp:spPr>
        <a:xfrm>
          <a:off x="8016584" y="2015108"/>
          <a:ext cx="5218530" cy="1163602"/>
        </a:xfrm>
        <a:custGeom>
          <a:avLst/>
          <a:gdLst/>
          <a:ahLst/>
          <a:cxnLst/>
          <a:rect l="0" t="0" r="0" b="0"/>
          <a:pathLst>
            <a:path>
              <a:moveTo>
                <a:pt x="0" y="0"/>
              </a:moveTo>
              <a:lnTo>
                <a:pt x="0" y="693686"/>
              </a:lnTo>
              <a:lnTo>
                <a:pt x="5218530" y="693686"/>
              </a:lnTo>
              <a:lnTo>
                <a:pt x="5218530" y="11636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44F81-4D00-4606-BB24-87568569C072}">
      <dsp:nvSpPr>
        <dsp:cNvPr id="0" name=""/>
        <dsp:cNvSpPr/>
      </dsp:nvSpPr>
      <dsp:spPr>
        <a:xfrm>
          <a:off x="7970864" y="2015108"/>
          <a:ext cx="91440" cy="1163602"/>
        </a:xfrm>
        <a:custGeom>
          <a:avLst/>
          <a:gdLst/>
          <a:ahLst/>
          <a:cxnLst/>
          <a:rect l="0" t="0" r="0" b="0"/>
          <a:pathLst>
            <a:path>
              <a:moveTo>
                <a:pt x="45720" y="0"/>
              </a:moveTo>
              <a:lnTo>
                <a:pt x="45720" y="11636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389E86-DB34-4E74-9C8E-99D9D9CD3F53}">
      <dsp:nvSpPr>
        <dsp:cNvPr id="0" name=""/>
        <dsp:cNvSpPr/>
      </dsp:nvSpPr>
      <dsp:spPr>
        <a:xfrm>
          <a:off x="2798053" y="2015108"/>
          <a:ext cx="5218530" cy="1163602"/>
        </a:xfrm>
        <a:custGeom>
          <a:avLst/>
          <a:gdLst/>
          <a:ahLst/>
          <a:cxnLst/>
          <a:rect l="0" t="0" r="0" b="0"/>
          <a:pathLst>
            <a:path>
              <a:moveTo>
                <a:pt x="5218530" y="0"/>
              </a:moveTo>
              <a:lnTo>
                <a:pt x="5218530" y="693686"/>
              </a:lnTo>
              <a:lnTo>
                <a:pt x="0" y="693686"/>
              </a:lnTo>
              <a:lnTo>
                <a:pt x="0" y="11636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55E1C-5C46-478C-A0BE-A0B0981ABE04}">
      <dsp:nvSpPr>
        <dsp:cNvPr id="0" name=""/>
        <dsp:cNvSpPr/>
      </dsp:nvSpPr>
      <dsp:spPr>
        <a:xfrm>
          <a:off x="6071721" y="1180"/>
          <a:ext cx="3889725" cy="20139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284188" numCol="1" spcCol="1270" anchor="ctr" anchorCtr="0">
          <a:noAutofit/>
        </a:bodyPr>
        <a:lstStyle/>
        <a:p>
          <a:pPr marL="0" lvl="0" indent="0" algn="ctr" defTabSz="2133600">
            <a:lnSpc>
              <a:spcPct val="90000"/>
            </a:lnSpc>
            <a:spcBef>
              <a:spcPct val="0"/>
            </a:spcBef>
            <a:spcAft>
              <a:spcPct val="35000"/>
            </a:spcAft>
            <a:buNone/>
          </a:pPr>
          <a:r>
            <a:rPr lang="it-IT" sz="4800" kern="1200" dirty="0"/>
            <a:t>La qualifica di socio</a:t>
          </a:r>
        </a:p>
      </dsp:txBody>
      <dsp:txXfrm>
        <a:off x="6071721" y="1180"/>
        <a:ext cx="3889725" cy="2013927"/>
      </dsp:txXfrm>
    </dsp:sp>
    <dsp:sp modelId="{1D478918-0E26-4732-84C2-5C688E79EC07}">
      <dsp:nvSpPr>
        <dsp:cNvPr id="0" name=""/>
        <dsp:cNvSpPr/>
      </dsp:nvSpPr>
      <dsp:spPr>
        <a:xfrm>
          <a:off x="6849666" y="1567568"/>
          <a:ext cx="3500752" cy="67130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111760" bIns="27940" numCol="1" spcCol="1270" anchor="ctr" anchorCtr="0">
          <a:noAutofit/>
        </a:bodyPr>
        <a:lstStyle/>
        <a:p>
          <a:pPr marL="0" lvl="0" indent="0" algn="r" defTabSz="1955800">
            <a:lnSpc>
              <a:spcPct val="90000"/>
            </a:lnSpc>
            <a:spcBef>
              <a:spcPct val="0"/>
            </a:spcBef>
            <a:spcAft>
              <a:spcPct val="35000"/>
            </a:spcAft>
            <a:buNone/>
          </a:pPr>
          <a:endParaRPr lang="it-IT" sz="4400" kern="1200"/>
        </a:p>
      </dsp:txBody>
      <dsp:txXfrm>
        <a:off x="6849666" y="1567568"/>
        <a:ext cx="3500752" cy="671309"/>
      </dsp:txXfrm>
    </dsp:sp>
    <dsp:sp modelId="{49E778C9-0447-45A6-9AC3-7423AD2913DA}">
      <dsp:nvSpPr>
        <dsp:cNvPr id="0" name=""/>
        <dsp:cNvSpPr/>
      </dsp:nvSpPr>
      <dsp:spPr>
        <a:xfrm>
          <a:off x="853190" y="3178710"/>
          <a:ext cx="3889725" cy="20139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284188" numCol="1" spcCol="1270" anchor="ctr" anchorCtr="0">
          <a:noAutofit/>
        </a:bodyPr>
        <a:lstStyle/>
        <a:p>
          <a:pPr marL="0" lvl="0" indent="0" algn="ctr" defTabSz="2133600">
            <a:lnSpc>
              <a:spcPct val="90000"/>
            </a:lnSpc>
            <a:spcBef>
              <a:spcPct val="0"/>
            </a:spcBef>
            <a:spcAft>
              <a:spcPct val="35000"/>
            </a:spcAft>
            <a:buNone/>
          </a:pPr>
          <a:r>
            <a:rPr lang="it-IT" sz="4800" kern="1200" dirty="0"/>
            <a:t>Persone fisiche</a:t>
          </a:r>
        </a:p>
      </dsp:txBody>
      <dsp:txXfrm>
        <a:off x="853190" y="3178710"/>
        <a:ext cx="3889725" cy="2013927"/>
      </dsp:txXfrm>
    </dsp:sp>
    <dsp:sp modelId="{46B8BB39-C9F4-416B-90A4-B13B4307BE78}">
      <dsp:nvSpPr>
        <dsp:cNvPr id="0" name=""/>
        <dsp:cNvSpPr/>
      </dsp:nvSpPr>
      <dsp:spPr>
        <a:xfrm>
          <a:off x="1631135" y="4745098"/>
          <a:ext cx="3500752" cy="67130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111760" bIns="27940" numCol="1" spcCol="1270" anchor="ctr" anchorCtr="0">
          <a:noAutofit/>
        </a:bodyPr>
        <a:lstStyle/>
        <a:p>
          <a:pPr marL="0" lvl="0" indent="0" algn="r" defTabSz="1955800">
            <a:lnSpc>
              <a:spcPct val="90000"/>
            </a:lnSpc>
            <a:spcBef>
              <a:spcPct val="0"/>
            </a:spcBef>
            <a:spcAft>
              <a:spcPct val="35000"/>
            </a:spcAft>
            <a:buNone/>
          </a:pPr>
          <a:endParaRPr lang="it-IT" sz="4400" kern="1200"/>
        </a:p>
      </dsp:txBody>
      <dsp:txXfrm>
        <a:off x="1631135" y="4745098"/>
        <a:ext cx="3500752" cy="671309"/>
      </dsp:txXfrm>
    </dsp:sp>
    <dsp:sp modelId="{1856E085-CD52-425F-89BA-E6FE5583FCD8}">
      <dsp:nvSpPr>
        <dsp:cNvPr id="0" name=""/>
        <dsp:cNvSpPr/>
      </dsp:nvSpPr>
      <dsp:spPr>
        <a:xfrm>
          <a:off x="6071721" y="3178710"/>
          <a:ext cx="3889725" cy="20139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284188" numCol="1" spcCol="1270" anchor="ctr" anchorCtr="0">
          <a:noAutofit/>
        </a:bodyPr>
        <a:lstStyle/>
        <a:p>
          <a:pPr marL="0" lvl="0" indent="0" algn="ctr" defTabSz="2133600">
            <a:lnSpc>
              <a:spcPct val="90000"/>
            </a:lnSpc>
            <a:spcBef>
              <a:spcPct val="0"/>
            </a:spcBef>
            <a:spcAft>
              <a:spcPct val="35000"/>
            </a:spcAft>
            <a:buNone/>
          </a:pPr>
          <a:r>
            <a:rPr lang="it-IT" sz="4800" kern="1200" dirty="0"/>
            <a:t>Soggetti diversi (società)</a:t>
          </a:r>
        </a:p>
      </dsp:txBody>
      <dsp:txXfrm>
        <a:off x="6071721" y="3178710"/>
        <a:ext cx="3889725" cy="2013927"/>
      </dsp:txXfrm>
    </dsp:sp>
    <dsp:sp modelId="{4E9B936A-64B3-429F-9062-B29164BDE1FE}">
      <dsp:nvSpPr>
        <dsp:cNvPr id="0" name=""/>
        <dsp:cNvSpPr/>
      </dsp:nvSpPr>
      <dsp:spPr>
        <a:xfrm>
          <a:off x="6849666" y="4745098"/>
          <a:ext cx="3500752" cy="67130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111760" bIns="27940" numCol="1" spcCol="1270" anchor="ctr" anchorCtr="0">
          <a:noAutofit/>
        </a:bodyPr>
        <a:lstStyle/>
        <a:p>
          <a:pPr marL="0" lvl="0" indent="0" algn="r" defTabSz="1955800">
            <a:lnSpc>
              <a:spcPct val="90000"/>
            </a:lnSpc>
            <a:spcBef>
              <a:spcPct val="0"/>
            </a:spcBef>
            <a:spcAft>
              <a:spcPct val="35000"/>
            </a:spcAft>
            <a:buNone/>
          </a:pPr>
          <a:endParaRPr lang="it-IT" sz="4400" kern="1200"/>
        </a:p>
      </dsp:txBody>
      <dsp:txXfrm>
        <a:off x="6849666" y="4745098"/>
        <a:ext cx="3500752" cy="671309"/>
      </dsp:txXfrm>
    </dsp:sp>
    <dsp:sp modelId="{A444DCEA-AAA2-4221-9356-57C6003264C2}">
      <dsp:nvSpPr>
        <dsp:cNvPr id="0" name=""/>
        <dsp:cNvSpPr/>
      </dsp:nvSpPr>
      <dsp:spPr>
        <a:xfrm>
          <a:off x="11290252" y="3178710"/>
          <a:ext cx="3889725" cy="20139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284188" numCol="1" spcCol="1270" anchor="ctr" anchorCtr="0">
          <a:noAutofit/>
        </a:bodyPr>
        <a:lstStyle/>
        <a:p>
          <a:pPr marL="0" lvl="0" indent="0" algn="ctr" defTabSz="2133600">
            <a:lnSpc>
              <a:spcPct val="90000"/>
            </a:lnSpc>
            <a:spcBef>
              <a:spcPct val="0"/>
            </a:spcBef>
            <a:spcAft>
              <a:spcPct val="35000"/>
            </a:spcAft>
            <a:buNone/>
          </a:pPr>
          <a:r>
            <a:rPr lang="it-IT" sz="4800" kern="1200" dirty="0"/>
            <a:t>  residenti all’estero</a:t>
          </a:r>
        </a:p>
      </dsp:txBody>
      <dsp:txXfrm>
        <a:off x="11290252" y="3178710"/>
        <a:ext cx="3889725" cy="2013927"/>
      </dsp:txXfrm>
    </dsp:sp>
    <dsp:sp modelId="{0797C72E-F58E-470C-A161-71E33B2D70E7}">
      <dsp:nvSpPr>
        <dsp:cNvPr id="0" name=""/>
        <dsp:cNvSpPr/>
      </dsp:nvSpPr>
      <dsp:spPr>
        <a:xfrm>
          <a:off x="12068197" y="4745098"/>
          <a:ext cx="3500752" cy="67130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111760" bIns="27940" numCol="1" spcCol="1270" anchor="ctr" anchorCtr="0">
          <a:noAutofit/>
        </a:bodyPr>
        <a:lstStyle/>
        <a:p>
          <a:pPr marL="0" lvl="0" indent="0" algn="r" defTabSz="1955800">
            <a:lnSpc>
              <a:spcPct val="90000"/>
            </a:lnSpc>
            <a:spcBef>
              <a:spcPct val="0"/>
            </a:spcBef>
            <a:spcAft>
              <a:spcPct val="35000"/>
            </a:spcAft>
            <a:buNone/>
          </a:pPr>
          <a:endParaRPr lang="it-IT" sz="4400" kern="1200"/>
        </a:p>
      </dsp:txBody>
      <dsp:txXfrm>
        <a:off x="12068197" y="4745098"/>
        <a:ext cx="3500752" cy="67130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9D284-061C-43A0-B073-7862448ADFEB}">
      <dsp:nvSpPr>
        <dsp:cNvPr id="0" name=""/>
        <dsp:cNvSpPr/>
      </dsp:nvSpPr>
      <dsp:spPr>
        <a:xfrm>
          <a:off x="0" y="0"/>
          <a:ext cx="13788166" cy="17251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it-IT" sz="4500" kern="1200" dirty="0"/>
            <a:t>La partecipazione può essere detenuta a titolo personale  </a:t>
          </a:r>
        </a:p>
      </dsp:txBody>
      <dsp:txXfrm>
        <a:off x="50526" y="50526"/>
        <a:ext cx="11926648" cy="1624048"/>
      </dsp:txXfrm>
    </dsp:sp>
    <dsp:sp modelId="{8A88E39C-30BF-4D70-A211-81D0A606305A}">
      <dsp:nvSpPr>
        <dsp:cNvPr id="0" name=""/>
        <dsp:cNvSpPr/>
      </dsp:nvSpPr>
      <dsp:spPr>
        <a:xfrm>
          <a:off x="1216602" y="2012617"/>
          <a:ext cx="13788166" cy="17251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it-IT" sz="4500" kern="1200" dirty="0"/>
            <a:t>Può essere detenuta nell’esercizio dell’impresa</a:t>
          </a:r>
        </a:p>
      </dsp:txBody>
      <dsp:txXfrm>
        <a:off x="1267128" y="2063143"/>
        <a:ext cx="11349195" cy="1624048"/>
      </dsp:txXfrm>
    </dsp:sp>
    <dsp:sp modelId="{8568CBB3-6464-4218-8DC4-3DE35001AE15}">
      <dsp:nvSpPr>
        <dsp:cNvPr id="0" name=""/>
        <dsp:cNvSpPr/>
      </dsp:nvSpPr>
      <dsp:spPr>
        <a:xfrm>
          <a:off x="2433205" y="4025235"/>
          <a:ext cx="13788166" cy="17251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it-IT" sz="4500" kern="1200" dirty="0"/>
            <a:t>Da società di persone, di capitali e anche da cooperative</a:t>
          </a:r>
        </a:p>
      </dsp:txBody>
      <dsp:txXfrm>
        <a:off x="2483731" y="4075761"/>
        <a:ext cx="11349195" cy="1624048"/>
      </dsp:txXfrm>
    </dsp:sp>
    <dsp:sp modelId="{6BB24AEF-A87A-4B92-9530-3DA5814B4A91}">
      <dsp:nvSpPr>
        <dsp:cNvPr id="0" name=""/>
        <dsp:cNvSpPr/>
      </dsp:nvSpPr>
      <dsp:spPr>
        <a:xfrm>
          <a:off x="12666850" y="1308201"/>
          <a:ext cx="1121315" cy="112131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919146" y="1308201"/>
        <a:ext cx="616723" cy="843790"/>
      </dsp:txXfrm>
    </dsp:sp>
    <dsp:sp modelId="{14C19AB2-30CE-4A7F-BCE1-D34D7CDA2C39}">
      <dsp:nvSpPr>
        <dsp:cNvPr id="0" name=""/>
        <dsp:cNvSpPr/>
      </dsp:nvSpPr>
      <dsp:spPr>
        <a:xfrm>
          <a:off x="13883453" y="3309318"/>
          <a:ext cx="1121315" cy="112131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4135749" y="3309318"/>
        <a:ext cx="616723" cy="84379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45D67-326B-41FD-95F2-F5B789B1ED23}">
      <dsp:nvSpPr>
        <dsp:cNvPr id="0" name=""/>
        <dsp:cNvSpPr/>
      </dsp:nvSpPr>
      <dsp:spPr>
        <a:xfrm>
          <a:off x="1134001" y="0"/>
          <a:ext cx="12852011" cy="54816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7A0AE-F336-4339-93AC-7558227A9127}">
      <dsp:nvSpPr>
        <dsp:cNvPr id="0" name=""/>
        <dsp:cNvSpPr/>
      </dsp:nvSpPr>
      <dsp:spPr>
        <a:xfrm>
          <a:off x="480252" y="1644498"/>
          <a:ext cx="4536004" cy="2192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it-IT" sz="3900" kern="1200" dirty="0"/>
            <a:t>L’intera compagine sociale</a:t>
          </a:r>
        </a:p>
      </dsp:txBody>
      <dsp:txXfrm>
        <a:off x="587289" y="1751535"/>
        <a:ext cx="4321930" cy="1978590"/>
      </dsp:txXfrm>
    </dsp:sp>
    <dsp:sp modelId="{2B0F3328-EAEF-4BDB-A016-DDE7D3E6E2A0}">
      <dsp:nvSpPr>
        <dsp:cNvPr id="0" name=""/>
        <dsp:cNvSpPr/>
      </dsp:nvSpPr>
      <dsp:spPr>
        <a:xfrm>
          <a:off x="5292004" y="1644498"/>
          <a:ext cx="4536004" cy="2192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it-IT" sz="3900" kern="1200" dirty="0"/>
            <a:t>Doveva esistere al 30 settembre 2025</a:t>
          </a:r>
        </a:p>
      </dsp:txBody>
      <dsp:txXfrm>
        <a:off x="5399041" y="1751535"/>
        <a:ext cx="4321930" cy="1978590"/>
      </dsp:txXfrm>
    </dsp:sp>
    <dsp:sp modelId="{AA4389DB-9D6F-44D5-A8D3-E7060A086A82}">
      <dsp:nvSpPr>
        <dsp:cNvPr id="0" name=""/>
        <dsp:cNvSpPr/>
      </dsp:nvSpPr>
      <dsp:spPr>
        <a:xfrm>
          <a:off x="10103757" y="1644498"/>
          <a:ext cx="4536004" cy="2192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it-IT" sz="3900" kern="1200" dirty="0"/>
            <a:t>Anche con percentuali differenti</a:t>
          </a:r>
        </a:p>
      </dsp:txBody>
      <dsp:txXfrm>
        <a:off x="10210794" y="1751535"/>
        <a:ext cx="4321930" cy="197859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54B31-DAEC-46F9-BD91-14296A6F5871}">
      <dsp:nvSpPr>
        <dsp:cNvPr id="0" name=""/>
        <dsp:cNvSpPr/>
      </dsp:nvSpPr>
      <dsp:spPr>
        <a:xfrm>
          <a:off x="1211013" y="0"/>
          <a:ext cx="13724818" cy="609600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54490E-C28B-4C00-A729-3F1C51A335DD}">
      <dsp:nvSpPr>
        <dsp:cNvPr id="0" name=""/>
        <dsp:cNvSpPr/>
      </dsp:nvSpPr>
      <dsp:spPr>
        <a:xfrm>
          <a:off x="547163" y="1828800"/>
          <a:ext cx="4844053" cy="24384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kern="1200" baseline="0" dirty="0">
              <a:solidFill>
                <a:schemeClr val="tx1"/>
              </a:solidFill>
            </a:rPr>
            <a:t>Assegnazione ai soci</a:t>
          </a:r>
        </a:p>
      </dsp:txBody>
      <dsp:txXfrm>
        <a:off x="666196" y="1947833"/>
        <a:ext cx="4605987" cy="2200334"/>
      </dsp:txXfrm>
    </dsp:sp>
    <dsp:sp modelId="{7D7663D0-C475-489A-8399-51D6F82966A6}">
      <dsp:nvSpPr>
        <dsp:cNvPr id="0" name=""/>
        <dsp:cNvSpPr/>
      </dsp:nvSpPr>
      <dsp:spPr>
        <a:xfrm>
          <a:off x="5728286" y="1859865"/>
          <a:ext cx="4844053" cy="24384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kern="1200" baseline="0" dirty="0">
              <a:solidFill>
                <a:schemeClr val="tx1"/>
              </a:solidFill>
            </a:rPr>
            <a:t>che rivestivano tale qualifica anche alla data del 30 settembre 2025 </a:t>
          </a:r>
        </a:p>
      </dsp:txBody>
      <dsp:txXfrm>
        <a:off x="5847319" y="1978898"/>
        <a:ext cx="4605987" cy="2200334"/>
      </dsp:txXfrm>
    </dsp:sp>
    <dsp:sp modelId="{BDF5F9A5-0C31-4BCC-ABC6-95530408BB14}">
      <dsp:nvSpPr>
        <dsp:cNvPr id="0" name=""/>
        <dsp:cNvSpPr/>
      </dsp:nvSpPr>
      <dsp:spPr>
        <a:xfrm>
          <a:off x="10755627" y="1828800"/>
          <a:ext cx="4844053" cy="24384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kern="1200" baseline="0" dirty="0">
              <a:solidFill>
                <a:schemeClr val="tx1"/>
              </a:solidFill>
            </a:rPr>
            <a:t>Esclusione: atto di assegnazione ad un socio divenuto tale il 10 novembre 2025</a:t>
          </a:r>
        </a:p>
      </dsp:txBody>
      <dsp:txXfrm>
        <a:off x="10874660" y="1947833"/>
        <a:ext cx="4605987" cy="2200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0D9F1-C8D8-4D2D-A73D-9B9F4A4EA3A7}">
      <dsp:nvSpPr>
        <dsp:cNvPr id="0" name=""/>
        <dsp:cNvSpPr/>
      </dsp:nvSpPr>
      <dsp:spPr>
        <a:xfrm>
          <a:off x="8405019" y="2896763"/>
          <a:ext cx="3500928" cy="1215198"/>
        </a:xfrm>
        <a:custGeom>
          <a:avLst/>
          <a:gdLst/>
          <a:ahLst/>
          <a:cxnLst/>
          <a:rect l="0" t="0" r="0" b="0"/>
          <a:pathLst>
            <a:path>
              <a:moveTo>
                <a:pt x="0" y="0"/>
              </a:moveTo>
              <a:lnTo>
                <a:pt x="0" y="607599"/>
              </a:lnTo>
              <a:lnTo>
                <a:pt x="3500928" y="607599"/>
              </a:lnTo>
              <a:lnTo>
                <a:pt x="3500928" y="12151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C1EB64-75B6-45BE-BCB1-A4C180B5125F}">
      <dsp:nvSpPr>
        <dsp:cNvPr id="0" name=""/>
        <dsp:cNvSpPr/>
      </dsp:nvSpPr>
      <dsp:spPr>
        <a:xfrm>
          <a:off x="4904090" y="2896763"/>
          <a:ext cx="3500928" cy="1215198"/>
        </a:xfrm>
        <a:custGeom>
          <a:avLst/>
          <a:gdLst/>
          <a:ahLst/>
          <a:cxnLst/>
          <a:rect l="0" t="0" r="0" b="0"/>
          <a:pathLst>
            <a:path>
              <a:moveTo>
                <a:pt x="3500928" y="0"/>
              </a:moveTo>
              <a:lnTo>
                <a:pt x="3500928" y="607599"/>
              </a:lnTo>
              <a:lnTo>
                <a:pt x="0" y="607599"/>
              </a:lnTo>
              <a:lnTo>
                <a:pt x="0" y="12151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150A8-F013-4742-9773-F9F0E0604C26}">
      <dsp:nvSpPr>
        <dsp:cNvPr id="0" name=""/>
        <dsp:cNvSpPr/>
      </dsp:nvSpPr>
      <dsp:spPr>
        <a:xfrm>
          <a:off x="5511689" y="3434"/>
          <a:ext cx="5786658" cy="28933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it-IT" sz="5400" kern="1200" dirty="0"/>
            <a:t>Riserve</a:t>
          </a:r>
          <a:r>
            <a:rPr lang="it-IT" sz="5400" kern="1200" baseline="0" dirty="0"/>
            <a:t> che possono essere affrancate</a:t>
          </a:r>
          <a:endParaRPr lang="it-IT" sz="5400" kern="1200" dirty="0"/>
        </a:p>
      </dsp:txBody>
      <dsp:txXfrm>
        <a:off x="5511689" y="3434"/>
        <a:ext cx="5786658" cy="2893329"/>
      </dsp:txXfrm>
    </dsp:sp>
    <dsp:sp modelId="{4AAD176C-EAA0-48EC-B8BC-C3373548A863}">
      <dsp:nvSpPr>
        <dsp:cNvPr id="0" name=""/>
        <dsp:cNvSpPr/>
      </dsp:nvSpPr>
      <dsp:spPr>
        <a:xfrm>
          <a:off x="2010761" y="4111962"/>
          <a:ext cx="5786658" cy="28933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it-IT" sz="5400" kern="1200" dirty="0"/>
            <a:t>Sia</a:t>
          </a:r>
          <a:r>
            <a:rPr lang="it-IT" sz="5400" kern="1200" baseline="0" dirty="0"/>
            <a:t> le riserve tassabili in ogni caso</a:t>
          </a:r>
          <a:endParaRPr lang="it-IT" sz="5400" kern="1200" dirty="0"/>
        </a:p>
      </dsp:txBody>
      <dsp:txXfrm>
        <a:off x="2010761" y="4111962"/>
        <a:ext cx="5786658" cy="2893329"/>
      </dsp:txXfrm>
    </dsp:sp>
    <dsp:sp modelId="{78CA4435-8E9C-4633-A908-9FA2E8C65021}">
      <dsp:nvSpPr>
        <dsp:cNvPr id="0" name=""/>
        <dsp:cNvSpPr/>
      </dsp:nvSpPr>
      <dsp:spPr>
        <a:xfrm>
          <a:off x="9012618" y="4111962"/>
          <a:ext cx="5786658" cy="28933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it-IT" sz="5400" kern="1200" dirty="0"/>
            <a:t>Sia le riserve tassabili solo in caso di distribuzione</a:t>
          </a:r>
        </a:p>
      </dsp:txBody>
      <dsp:txXfrm>
        <a:off x="9012618" y="4111962"/>
        <a:ext cx="5786658" cy="289332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F65F1-6329-4F88-86D3-9BDAC5665FC5}">
      <dsp:nvSpPr>
        <dsp:cNvPr id="0" name=""/>
        <dsp:cNvSpPr/>
      </dsp:nvSpPr>
      <dsp:spPr>
        <a:xfrm>
          <a:off x="8200834" y="2168029"/>
          <a:ext cx="2622475" cy="910280"/>
        </a:xfrm>
        <a:custGeom>
          <a:avLst/>
          <a:gdLst/>
          <a:ahLst/>
          <a:cxnLst/>
          <a:rect l="0" t="0" r="0" b="0"/>
          <a:pathLst>
            <a:path>
              <a:moveTo>
                <a:pt x="0" y="0"/>
              </a:moveTo>
              <a:lnTo>
                <a:pt x="0" y="455140"/>
              </a:lnTo>
              <a:lnTo>
                <a:pt x="2622475" y="455140"/>
              </a:lnTo>
              <a:lnTo>
                <a:pt x="2622475" y="91028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C6496-ADD2-46F9-BFD7-56FA8ECDA437}">
      <dsp:nvSpPr>
        <dsp:cNvPr id="0" name=""/>
        <dsp:cNvSpPr/>
      </dsp:nvSpPr>
      <dsp:spPr>
        <a:xfrm>
          <a:off x="5578359" y="2168029"/>
          <a:ext cx="2622475" cy="910280"/>
        </a:xfrm>
        <a:custGeom>
          <a:avLst/>
          <a:gdLst/>
          <a:ahLst/>
          <a:cxnLst/>
          <a:rect l="0" t="0" r="0" b="0"/>
          <a:pathLst>
            <a:path>
              <a:moveTo>
                <a:pt x="2622475" y="0"/>
              </a:moveTo>
              <a:lnTo>
                <a:pt x="2622475" y="455140"/>
              </a:lnTo>
              <a:lnTo>
                <a:pt x="0" y="455140"/>
              </a:lnTo>
              <a:lnTo>
                <a:pt x="0" y="91028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40C50D-75EF-438B-B98A-29FB7E6AE5CA}">
      <dsp:nvSpPr>
        <dsp:cNvPr id="0" name=""/>
        <dsp:cNvSpPr/>
      </dsp:nvSpPr>
      <dsp:spPr>
        <a:xfrm>
          <a:off x="6033499" y="694"/>
          <a:ext cx="4334669" cy="216733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t-IT" sz="3200" kern="1200" dirty="0"/>
            <a:t>La qualifica di socio</a:t>
          </a:r>
        </a:p>
      </dsp:txBody>
      <dsp:txXfrm>
        <a:off x="6033499" y="694"/>
        <a:ext cx="4334669" cy="2167334"/>
      </dsp:txXfrm>
    </dsp:sp>
    <dsp:sp modelId="{9DE24086-140C-42F0-BF02-8FD3FE6A1BA8}">
      <dsp:nvSpPr>
        <dsp:cNvPr id="0" name=""/>
        <dsp:cNvSpPr/>
      </dsp:nvSpPr>
      <dsp:spPr>
        <a:xfrm>
          <a:off x="3411024" y="3078310"/>
          <a:ext cx="4334669" cy="216733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dirty="0"/>
            <a:t>Rileva la percentuale di partecipazione alla data di assegnazione</a:t>
          </a:r>
        </a:p>
      </dsp:txBody>
      <dsp:txXfrm>
        <a:off x="3411024" y="3078310"/>
        <a:ext cx="4334669" cy="2167334"/>
      </dsp:txXfrm>
    </dsp:sp>
    <dsp:sp modelId="{91C6ABB5-71B9-4065-B596-6C0C5149B729}">
      <dsp:nvSpPr>
        <dsp:cNvPr id="0" name=""/>
        <dsp:cNvSpPr/>
      </dsp:nvSpPr>
      <dsp:spPr>
        <a:xfrm>
          <a:off x="8655974" y="3078310"/>
          <a:ext cx="4334669" cy="216733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kern="1200" dirty="0"/>
            <a:t>Non è necessario il possesso ininterrotto della partecipazione</a:t>
          </a:r>
        </a:p>
      </dsp:txBody>
      <dsp:txXfrm>
        <a:off x="8655974" y="3078310"/>
        <a:ext cx="4334669" cy="216733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F65F1-6329-4F88-86D3-9BDAC5665FC5}">
      <dsp:nvSpPr>
        <dsp:cNvPr id="0" name=""/>
        <dsp:cNvSpPr/>
      </dsp:nvSpPr>
      <dsp:spPr>
        <a:xfrm>
          <a:off x="8255189" y="2687611"/>
          <a:ext cx="3249523" cy="1127933"/>
        </a:xfrm>
        <a:custGeom>
          <a:avLst/>
          <a:gdLst/>
          <a:ahLst/>
          <a:cxnLst/>
          <a:rect l="0" t="0" r="0" b="0"/>
          <a:pathLst>
            <a:path>
              <a:moveTo>
                <a:pt x="0" y="0"/>
              </a:moveTo>
              <a:lnTo>
                <a:pt x="0" y="563966"/>
              </a:lnTo>
              <a:lnTo>
                <a:pt x="3249523" y="563966"/>
              </a:lnTo>
              <a:lnTo>
                <a:pt x="3249523" y="112793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C6496-ADD2-46F9-BFD7-56FA8ECDA437}">
      <dsp:nvSpPr>
        <dsp:cNvPr id="0" name=""/>
        <dsp:cNvSpPr/>
      </dsp:nvSpPr>
      <dsp:spPr>
        <a:xfrm>
          <a:off x="5005665" y="2687611"/>
          <a:ext cx="3249523" cy="1127933"/>
        </a:xfrm>
        <a:custGeom>
          <a:avLst/>
          <a:gdLst/>
          <a:ahLst/>
          <a:cxnLst/>
          <a:rect l="0" t="0" r="0" b="0"/>
          <a:pathLst>
            <a:path>
              <a:moveTo>
                <a:pt x="3249523" y="0"/>
              </a:moveTo>
              <a:lnTo>
                <a:pt x="3249523" y="563966"/>
              </a:lnTo>
              <a:lnTo>
                <a:pt x="0" y="563966"/>
              </a:lnTo>
              <a:lnTo>
                <a:pt x="0" y="112793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40C50D-75EF-438B-B98A-29FB7E6AE5CA}">
      <dsp:nvSpPr>
        <dsp:cNvPr id="0" name=""/>
        <dsp:cNvSpPr/>
      </dsp:nvSpPr>
      <dsp:spPr>
        <a:xfrm>
          <a:off x="5569632" y="2054"/>
          <a:ext cx="5371113" cy="268555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t>La qualifica di so</a:t>
          </a:r>
          <a:r>
            <a:rPr lang="it-IT" sz="2800" kern="1200" dirty="0"/>
            <a:t>cio</a:t>
          </a:r>
        </a:p>
        <a:p>
          <a:pPr marL="0" lvl="0" indent="0" algn="ctr" defTabSz="1244600">
            <a:lnSpc>
              <a:spcPct val="90000"/>
            </a:lnSpc>
            <a:spcBef>
              <a:spcPct val="0"/>
            </a:spcBef>
            <a:spcAft>
              <a:spcPct val="35000"/>
            </a:spcAft>
            <a:buNone/>
          </a:pPr>
          <a:r>
            <a:rPr lang="it-IT" sz="2800" kern="1200" dirty="0"/>
            <a:t>(l’operazione di assegnazione può riguardare)</a:t>
          </a:r>
        </a:p>
      </dsp:txBody>
      <dsp:txXfrm>
        <a:off x="5569632" y="2054"/>
        <a:ext cx="5371113" cy="2685556"/>
      </dsp:txXfrm>
    </dsp:sp>
    <dsp:sp modelId="{9DE24086-140C-42F0-BF02-8FD3FE6A1BA8}">
      <dsp:nvSpPr>
        <dsp:cNvPr id="0" name=""/>
        <dsp:cNvSpPr/>
      </dsp:nvSpPr>
      <dsp:spPr>
        <a:xfrm>
          <a:off x="2320109" y="3815545"/>
          <a:ext cx="5371113" cy="268555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it-IT" sz="2200" kern="1200" dirty="0"/>
            <a:t>In alcuni casi solo </a:t>
          </a:r>
          <a:r>
            <a:rPr lang="it-IT" sz="2200" b="1" kern="1200" dirty="0"/>
            <a:t>alcuni e non tutti i soci. </a:t>
          </a:r>
          <a:r>
            <a:rPr lang="it-IT" sz="2200" kern="1200" dirty="0"/>
            <a:t>Esempio ipotesi di recesso</a:t>
          </a:r>
        </a:p>
      </dsp:txBody>
      <dsp:txXfrm>
        <a:off x="2320109" y="3815545"/>
        <a:ext cx="5371113" cy="2685556"/>
      </dsp:txXfrm>
    </dsp:sp>
    <dsp:sp modelId="{91C6ABB5-71B9-4065-B596-6C0C5149B729}">
      <dsp:nvSpPr>
        <dsp:cNvPr id="0" name=""/>
        <dsp:cNvSpPr/>
      </dsp:nvSpPr>
      <dsp:spPr>
        <a:xfrm>
          <a:off x="8819156" y="3815545"/>
          <a:ext cx="5371113" cy="268555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t>Attenzione:</a:t>
          </a:r>
          <a:r>
            <a:rPr lang="it-IT" sz="2400" kern="1200" dirty="0"/>
            <a:t> </a:t>
          </a:r>
        </a:p>
        <a:p>
          <a:pPr marL="0" lvl="0" indent="0" algn="ctr" defTabSz="1066800">
            <a:lnSpc>
              <a:spcPct val="90000"/>
            </a:lnSpc>
            <a:spcBef>
              <a:spcPct val="0"/>
            </a:spcBef>
            <a:spcAft>
              <a:spcPct val="35000"/>
            </a:spcAft>
            <a:buNone/>
          </a:pPr>
          <a:r>
            <a:rPr lang="it-IT" sz="2200" kern="1200" dirty="0"/>
            <a:t>se l’assegnazione riguarda un solo socio agli altri devo comunque attribuire un «beneficio» esempio distribuzione di riserve</a:t>
          </a:r>
        </a:p>
      </dsp:txBody>
      <dsp:txXfrm>
        <a:off x="8819156" y="3815545"/>
        <a:ext cx="5371113" cy="268555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18917-BE58-46AF-B209-B76FB5F92F5F}">
      <dsp:nvSpPr>
        <dsp:cNvPr id="0" name=""/>
        <dsp:cNvSpPr/>
      </dsp:nvSpPr>
      <dsp:spPr>
        <a:xfrm>
          <a:off x="0" y="0"/>
          <a:ext cx="13893165" cy="23503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it-IT" sz="4000" kern="1200" dirty="0"/>
            <a:t>Il beneficio spetta anche agli assegnatari eredi anche se succeduti al socio dopo il 30 settembre 2025 – non si tratta di una cessione volontaria (Circ. n. 26/2016)</a:t>
          </a:r>
        </a:p>
      </dsp:txBody>
      <dsp:txXfrm>
        <a:off x="68841" y="68841"/>
        <a:ext cx="11463852" cy="2212708"/>
      </dsp:txXfrm>
    </dsp:sp>
    <dsp:sp modelId="{3DCE3CA8-13F5-41C6-B63F-1BE8F5E093E8}">
      <dsp:nvSpPr>
        <dsp:cNvPr id="0" name=""/>
        <dsp:cNvSpPr/>
      </dsp:nvSpPr>
      <dsp:spPr>
        <a:xfrm>
          <a:off x="2451734" y="2872698"/>
          <a:ext cx="13893165" cy="23503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it-IT" sz="4000" kern="1200" dirty="0"/>
            <a:t>Anche laddove le quote o azioni siano intestate ad una società fiduciaria iscritta nel libro dei soci al 30 settembre 2025</a:t>
          </a:r>
        </a:p>
      </dsp:txBody>
      <dsp:txXfrm>
        <a:off x="2520575" y="2941539"/>
        <a:ext cx="9775994" cy="2212708"/>
      </dsp:txXfrm>
    </dsp:sp>
    <dsp:sp modelId="{7A2D19EF-9EB9-46EC-93BF-DBC5BD542B8F}">
      <dsp:nvSpPr>
        <dsp:cNvPr id="0" name=""/>
        <dsp:cNvSpPr/>
      </dsp:nvSpPr>
      <dsp:spPr>
        <a:xfrm>
          <a:off x="12365411" y="1847667"/>
          <a:ext cx="1527753" cy="152775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709155" y="1847667"/>
        <a:ext cx="840265" cy="114963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54B31-DAEC-46F9-BD91-14296A6F5871}">
      <dsp:nvSpPr>
        <dsp:cNvPr id="0" name=""/>
        <dsp:cNvSpPr/>
      </dsp:nvSpPr>
      <dsp:spPr>
        <a:xfrm>
          <a:off x="1254003" y="0"/>
          <a:ext cx="14212044" cy="460871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A84A5-2BB5-456A-8AF1-DA41059D9C08}">
      <dsp:nvSpPr>
        <dsp:cNvPr id="0" name=""/>
        <dsp:cNvSpPr/>
      </dsp:nvSpPr>
      <dsp:spPr>
        <a:xfrm>
          <a:off x="17960" y="1382613"/>
          <a:ext cx="5381766" cy="184348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baseline="0" dirty="0">
              <a:solidFill>
                <a:schemeClr val="tx1"/>
              </a:solidFill>
            </a:rPr>
            <a:t>che rivestivano tale qualifica anche alla data del 30 settembre 2025 </a:t>
          </a:r>
        </a:p>
      </dsp:txBody>
      <dsp:txXfrm>
        <a:off x="107951" y="1472604"/>
        <a:ext cx="5201784" cy="1663502"/>
      </dsp:txXfrm>
    </dsp:sp>
    <dsp:sp modelId="{7D7663D0-C475-489A-8399-51D6F82966A6}">
      <dsp:nvSpPr>
        <dsp:cNvPr id="0" name=""/>
        <dsp:cNvSpPr/>
      </dsp:nvSpPr>
      <dsp:spPr>
        <a:xfrm>
          <a:off x="5748762" y="1406099"/>
          <a:ext cx="5381766" cy="184348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baseline="0" dirty="0">
              <a:solidFill>
                <a:schemeClr val="tx1"/>
              </a:solidFill>
            </a:rPr>
            <a:t>Iscrizione nel libro soci entro il 30 gennaio 2025 </a:t>
          </a:r>
        </a:p>
      </dsp:txBody>
      <dsp:txXfrm>
        <a:off x="5838753" y="1496090"/>
        <a:ext cx="5201784" cy="1663502"/>
      </dsp:txXfrm>
    </dsp:sp>
    <dsp:sp modelId="{BDF5F9A5-0C31-4BCC-ABC6-95530408BB14}">
      <dsp:nvSpPr>
        <dsp:cNvPr id="0" name=""/>
        <dsp:cNvSpPr/>
      </dsp:nvSpPr>
      <dsp:spPr>
        <a:xfrm>
          <a:off x="11320324" y="1382613"/>
          <a:ext cx="5381766" cy="184348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baseline="0" dirty="0">
              <a:solidFill>
                <a:schemeClr val="tx1"/>
              </a:solidFill>
            </a:rPr>
            <a:t>A condizione che l’iscrizione avvenga in forza di un titolo avente data certa anteriore al 1/10/2025</a:t>
          </a:r>
        </a:p>
      </dsp:txBody>
      <dsp:txXfrm>
        <a:off x="11410315" y="1472604"/>
        <a:ext cx="5201784" cy="166350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5C3FD-B638-422C-9808-76BDDD800C8C}">
      <dsp:nvSpPr>
        <dsp:cNvPr id="0" name=""/>
        <dsp:cNvSpPr/>
      </dsp:nvSpPr>
      <dsp:spPr>
        <a:xfrm>
          <a:off x="0" y="1903990"/>
          <a:ext cx="1602759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7B5E96-567E-41D6-9833-42E836982F21}">
      <dsp:nvSpPr>
        <dsp:cNvPr id="0" name=""/>
        <dsp:cNvSpPr/>
      </dsp:nvSpPr>
      <dsp:spPr>
        <a:xfrm>
          <a:off x="763032" y="7217"/>
          <a:ext cx="15260629" cy="21772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63" tIns="0" rIns="424063" bIns="0" numCol="1" spcCol="1270" anchor="ctr" anchorCtr="0">
          <a:noAutofit/>
        </a:bodyPr>
        <a:lstStyle/>
        <a:p>
          <a:pPr marL="0" lvl="0" indent="0" algn="l" defTabSz="1422400">
            <a:lnSpc>
              <a:spcPct val="90000"/>
            </a:lnSpc>
            <a:spcBef>
              <a:spcPct val="0"/>
            </a:spcBef>
            <a:spcAft>
              <a:spcPct val="35000"/>
            </a:spcAft>
            <a:buNone/>
          </a:pPr>
          <a:r>
            <a:rPr lang="it-IT" sz="3200" kern="1200" dirty="0"/>
            <a:t>Mancanza del libro soci (es. </a:t>
          </a:r>
          <a:r>
            <a:rPr lang="it-IT" sz="3200" kern="1200" dirty="0" err="1"/>
            <a:t>srl</a:t>
          </a:r>
          <a:r>
            <a:rPr lang="it-IT" sz="3200" kern="1200" dirty="0"/>
            <a:t>)</a:t>
          </a:r>
        </a:p>
      </dsp:txBody>
      <dsp:txXfrm>
        <a:off x="869315" y="113500"/>
        <a:ext cx="15048063" cy="1964646"/>
      </dsp:txXfrm>
    </dsp:sp>
    <dsp:sp modelId="{CB114BAA-E572-42B8-82CA-B8E410E392C1}">
      <dsp:nvSpPr>
        <dsp:cNvPr id="0" name=""/>
        <dsp:cNvSpPr/>
      </dsp:nvSpPr>
      <dsp:spPr>
        <a:xfrm>
          <a:off x="0" y="4324818"/>
          <a:ext cx="1602759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04700D-DF5B-4673-A5CB-51D6E602843D}">
      <dsp:nvSpPr>
        <dsp:cNvPr id="0" name=""/>
        <dsp:cNvSpPr/>
      </dsp:nvSpPr>
      <dsp:spPr>
        <a:xfrm>
          <a:off x="763032" y="2485390"/>
          <a:ext cx="15260629" cy="2119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63" tIns="0" rIns="424063" bIns="0" numCol="1" spcCol="1270" anchor="ctr" anchorCtr="0">
          <a:noAutofit/>
        </a:bodyPr>
        <a:lstStyle/>
        <a:p>
          <a:pPr marL="0" lvl="0" indent="0" algn="l" defTabSz="1422400">
            <a:lnSpc>
              <a:spcPct val="90000"/>
            </a:lnSpc>
            <a:spcBef>
              <a:spcPct val="0"/>
            </a:spcBef>
            <a:spcAft>
              <a:spcPct val="35000"/>
            </a:spcAft>
            <a:buNone/>
          </a:pPr>
          <a:r>
            <a:rPr lang="it-IT" sz="3200" kern="1200" dirty="0"/>
            <a:t>Dimostrazione per il tramite di altro titolo idoneo avente data certa</a:t>
          </a:r>
        </a:p>
      </dsp:txBody>
      <dsp:txXfrm>
        <a:off x="866515" y="2588873"/>
        <a:ext cx="15053663" cy="191290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4251A-788B-4E42-BF8A-4421C98D1174}">
      <dsp:nvSpPr>
        <dsp:cNvPr id="0" name=""/>
        <dsp:cNvSpPr/>
      </dsp:nvSpPr>
      <dsp:spPr>
        <a:xfrm>
          <a:off x="6073489" y="0"/>
          <a:ext cx="5823334" cy="291632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t" anchorCtr="0">
          <a:noAutofit/>
        </a:bodyPr>
        <a:lstStyle/>
        <a:p>
          <a:pPr marL="285750" lvl="1" indent="-285750" algn="l" defTabSz="1511300">
            <a:lnSpc>
              <a:spcPct val="90000"/>
            </a:lnSpc>
            <a:spcBef>
              <a:spcPct val="0"/>
            </a:spcBef>
            <a:spcAft>
              <a:spcPct val="15000"/>
            </a:spcAft>
            <a:buChar char="•"/>
          </a:pPr>
          <a:r>
            <a:rPr lang="it-IT" sz="3400" kern="1200" dirty="0"/>
            <a:t>Soci al 30/9/2025</a:t>
          </a:r>
        </a:p>
      </dsp:txBody>
      <dsp:txXfrm>
        <a:off x="6073489" y="364541"/>
        <a:ext cx="4729713" cy="2187243"/>
      </dsp:txXfrm>
    </dsp:sp>
    <dsp:sp modelId="{9B5313DC-29AC-46A2-8765-E7DD1110837F}">
      <dsp:nvSpPr>
        <dsp:cNvPr id="0" name=""/>
        <dsp:cNvSpPr/>
      </dsp:nvSpPr>
      <dsp:spPr>
        <a:xfrm>
          <a:off x="11" y="0"/>
          <a:ext cx="6073477" cy="2916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it-IT" sz="3800" kern="1200" dirty="0"/>
            <a:t>Assegnazioni agevolate</a:t>
          </a:r>
        </a:p>
      </dsp:txBody>
      <dsp:txXfrm>
        <a:off x="142374" y="142363"/>
        <a:ext cx="5788751" cy="2631598"/>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4251A-788B-4E42-BF8A-4421C98D1174}">
      <dsp:nvSpPr>
        <dsp:cNvPr id="0" name=""/>
        <dsp:cNvSpPr/>
      </dsp:nvSpPr>
      <dsp:spPr>
        <a:xfrm>
          <a:off x="6143661" y="0"/>
          <a:ext cx="5750911" cy="291632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t" anchorCtr="0">
          <a:noAutofit/>
        </a:bodyPr>
        <a:lstStyle/>
        <a:p>
          <a:pPr marL="285750" lvl="1" indent="-285750" algn="l" defTabSz="2311400">
            <a:lnSpc>
              <a:spcPct val="90000"/>
            </a:lnSpc>
            <a:spcBef>
              <a:spcPct val="0"/>
            </a:spcBef>
            <a:spcAft>
              <a:spcPct val="15000"/>
            </a:spcAft>
            <a:buChar char="•"/>
          </a:pPr>
          <a:r>
            <a:rPr lang="it-IT" sz="5200" kern="1200" dirty="0"/>
            <a:t> </a:t>
          </a:r>
          <a:r>
            <a:rPr lang="it-IT" sz="3400" kern="1200" dirty="0"/>
            <a:t>Soci nuovi</a:t>
          </a:r>
        </a:p>
      </dsp:txBody>
      <dsp:txXfrm>
        <a:off x="6143661" y="364541"/>
        <a:ext cx="4657290" cy="2187243"/>
      </dsp:txXfrm>
    </dsp:sp>
    <dsp:sp modelId="{9B5313DC-29AC-46A2-8765-E7DD1110837F}">
      <dsp:nvSpPr>
        <dsp:cNvPr id="0" name=""/>
        <dsp:cNvSpPr/>
      </dsp:nvSpPr>
      <dsp:spPr>
        <a:xfrm>
          <a:off x="2262" y="0"/>
          <a:ext cx="6141398" cy="2916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it-IT" sz="3800" kern="1200" dirty="0"/>
            <a:t>Assegnazioni non agevolate</a:t>
          </a:r>
        </a:p>
      </dsp:txBody>
      <dsp:txXfrm>
        <a:off x="144625" y="142363"/>
        <a:ext cx="5856672" cy="263159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4251A-788B-4E42-BF8A-4421C98D1174}">
      <dsp:nvSpPr>
        <dsp:cNvPr id="0" name=""/>
        <dsp:cNvSpPr/>
      </dsp:nvSpPr>
      <dsp:spPr>
        <a:xfrm>
          <a:off x="8105403" y="0"/>
          <a:ext cx="7771558" cy="35948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it-IT" sz="2200" kern="1200" dirty="0"/>
            <a:t>Operazione non divisibile;</a:t>
          </a:r>
        </a:p>
        <a:p>
          <a:pPr marL="228600" lvl="1" indent="-228600" algn="just" defTabSz="977900">
            <a:lnSpc>
              <a:spcPct val="90000"/>
            </a:lnSpc>
            <a:spcBef>
              <a:spcPct val="0"/>
            </a:spcBef>
            <a:spcAft>
              <a:spcPct val="15000"/>
            </a:spcAft>
            <a:buChar char="•"/>
          </a:pPr>
          <a:r>
            <a:rPr lang="it-IT" sz="2200" kern="1200" dirty="0"/>
            <a:t>L’ingresso di nuovi soci preclude l’operazione </a:t>
          </a:r>
        </a:p>
      </dsp:txBody>
      <dsp:txXfrm>
        <a:off x="8105403" y="449358"/>
        <a:ext cx="6423484" cy="2696147"/>
      </dsp:txXfrm>
    </dsp:sp>
    <dsp:sp modelId="{9B5313DC-29AC-46A2-8765-E7DD1110837F}">
      <dsp:nvSpPr>
        <dsp:cNvPr id="0" name=""/>
        <dsp:cNvSpPr/>
      </dsp:nvSpPr>
      <dsp:spPr>
        <a:xfrm>
          <a:off x="21354" y="0"/>
          <a:ext cx="8105387" cy="35948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it-IT" sz="3800" kern="1200" dirty="0"/>
            <a:t>Trasformazioni agevolate</a:t>
          </a:r>
        </a:p>
      </dsp:txBody>
      <dsp:txXfrm>
        <a:off x="196841" y="175487"/>
        <a:ext cx="7754413" cy="324388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7870F-5606-4AB2-83F4-7D31C5682CA2}">
      <dsp:nvSpPr>
        <dsp:cNvPr id="0" name=""/>
        <dsp:cNvSpPr/>
      </dsp:nvSpPr>
      <dsp:spPr>
        <a:xfrm>
          <a:off x="7980597" y="2517861"/>
          <a:ext cx="2422609" cy="1152942"/>
        </a:xfrm>
        <a:custGeom>
          <a:avLst/>
          <a:gdLst/>
          <a:ahLst/>
          <a:cxnLst/>
          <a:rect l="0" t="0" r="0" b="0"/>
          <a:pathLst>
            <a:path>
              <a:moveTo>
                <a:pt x="0" y="0"/>
              </a:moveTo>
              <a:lnTo>
                <a:pt x="0" y="785696"/>
              </a:lnTo>
              <a:lnTo>
                <a:pt x="2422609" y="785696"/>
              </a:lnTo>
              <a:lnTo>
                <a:pt x="2422609" y="1152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820C69-2A7A-4A27-ABC1-7C8948B0532E}">
      <dsp:nvSpPr>
        <dsp:cNvPr id="0" name=""/>
        <dsp:cNvSpPr/>
      </dsp:nvSpPr>
      <dsp:spPr>
        <a:xfrm>
          <a:off x="5557987" y="2517861"/>
          <a:ext cx="2422609" cy="1152942"/>
        </a:xfrm>
        <a:custGeom>
          <a:avLst/>
          <a:gdLst/>
          <a:ahLst/>
          <a:cxnLst/>
          <a:rect l="0" t="0" r="0" b="0"/>
          <a:pathLst>
            <a:path>
              <a:moveTo>
                <a:pt x="2422609" y="0"/>
              </a:moveTo>
              <a:lnTo>
                <a:pt x="2422609" y="785696"/>
              </a:lnTo>
              <a:lnTo>
                <a:pt x="0" y="785696"/>
              </a:lnTo>
              <a:lnTo>
                <a:pt x="0" y="1152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5795B-5DF1-4EC7-9259-158BA368F394}">
      <dsp:nvSpPr>
        <dsp:cNvPr id="0" name=""/>
        <dsp:cNvSpPr/>
      </dsp:nvSpPr>
      <dsp:spPr>
        <a:xfrm>
          <a:off x="5998461" y="549"/>
          <a:ext cx="3964270" cy="2517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252C7-2BB4-487B-AC6A-6DAB2DA890AA}">
      <dsp:nvSpPr>
        <dsp:cNvPr id="0" name=""/>
        <dsp:cNvSpPr/>
      </dsp:nvSpPr>
      <dsp:spPr>
        <a:xfrm>
          <a:off x="6438936" y="419000"/>
          <a:ext cx="3964270" cy="2517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dirty="0"/>
            <a:t>Imposta sostitutiva IIDD e IRAP</a:t>
          </a:r>
        </a:p>
      </dsp:txBody>
      <dsp:txXfrm>
        <a:off x="6512666" y="492730"/>
        <a:ext cx="3816810" cy="2369851"/>
      </dsp:txXfrm>
    </dsp:sp>
    <dsp:sp modelId="{B694C229-A036-4A2A-89AC-CF23070703C0}">
      <dsp:nvSpPr>
        <dsp:cNvPr id="0" name=""/>
        <dsp:cNvSpPr/>
      </dsp:nvSpPr>
      <dsp:spPr>
        <a:xfrm>
          <a:off x="3575852" y="3670803"/>
          <a:ext cx="3964270" cy="2517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84573-965F-43FA-B238-33225D461D37}">
      <dsp:nvSpPr>
        <dsp:cNvPr id="0" name=""/>
        <dsp:cNvSpPr/>
      </dsp:nvSpPr>
      <dsp:spPr>
        <a:xfrm>
          <a:off x="4016326" y="4089253"/>
          <a:ext cx="3964270" cy="2517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dirty="0"/>
            <a:t>8%</a:t>
          </a:r>
        </a:p>
      </dsp:txBody>
      <dsp:txXfrm>
        <a:off x="4090056" y="4162983"/>
        <a:ext cx="3816810" cy="2369851"/>
      </dsp:txXfrm>
    </dsp:sp>
    <dsp:sp modelId="{8DCEC549-7411-42B5-90AE-225E05A7088B}">
      <dsp:nvSpPr>
        <dsp:cNvPr id="0" name=""/>
        <dsp:cNvSpPr/>
      </dsp:nvSpPr>
      <dsp:spPr>
        <a:xfrm>
          <a:off x="8421071" y="3670803"/>
          <a:ext cx="3964270" cy="2517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A23AC-556F-4F30-A631-52FFFBF096A3}">
      <dsp:nvSpPr>
        <dsp:cNvPr id="0" name=""/>
        <dsp:cNvSpPr/>
      </dsp:nvSpPr>
      <dsp:spPr>
        <a:xfrm>
          <a:off x="8861546" y="4089253"/>
          <a:ext cx="3964270" cy="2517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dirty="0"/>
            <a:t>10,5% per le società non operative in almeno in due dei tre periodi di imposta precedenti (2023/2025)</a:t>
          </a:r>
        </a:p>
      </dsp:txBody>
      <dsp:txXfrm>
        <a:off x="8935276" y="4162983"/>
        <a:ext cx="3816810" cy="2369851"/>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979D5-3677-4636-9E6F-A25437184CF3}">
      <dsp:nvSpPr>
        <dsp:cNvPr id="0" name=""/>
        <dsp:cNvSpPr/>
      </dsp:nvSpPr>
      <dsp:spPr>
        <a:xfrm>
          <a:off x="0" y="12884"/>
          <a:ext cx="16164068" cy="1535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r>
            <a:rPr lang="it-IT" sz="6400" kern="1200" dirty="0"/>
            <a:t>Imposta</a:t>
          </a:r>
          <a:r>
            <a:rPr lang="it-IT" sz="6400" kern="1200" baseline="0" dirty="0"/>
            <a:t> di Registro</a:t>
          </a:r>
          <a:endParaRPr lang="it-IT" sz="6400" kern="1200" dirty="0"/>
        </a:p>
      </dsp:txBody>
      <dsp:txXfrm>
        <a:off x="74934" y="87818"/>
        <a:ext cx="16014200" cy="1385172"/>
      </dsp:txXfrm>
    </dsp:sp>
    <dsp:sp modelId="{765A7009-5F76-4463-B4FB-55070DA9F714}">
      <dsp:nvSpPr>
        <dsp:cNvPr id="0" name=""/>
        <dsp:cNvSpPr/>
      </dsp:nvSpPr>
      <dsp:spPr>
        <a:xfrm>
          <a:off x="0" y="1547924"/>
          <a:ext cx="1616406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209" tIns="81280" rIns="455168" bIns="81280" numCol="1" spcCol="1270" anchor="t" anchorCtr="0">
          <a:noAutofit/>
        </a:bodyPr>
        <a:lstStyle/>
        <a:p>
          <a:pPr marL="285750" lvl="1" indent="-285750" algn="l" defTabSz="2222500">
            <a:lnSpc>
              <a:spcPct val="90000"/>
            </a:lnSpc>
            <a:spcBef>
              <a:spcPct val="0"/>
            </a:spcBef>
            <a:spcAft>
              <a:spcPct val="20000"/>
            </a:spcAft>
            <a:buChar char="•"/>
          </a:pPr>
          <a:r>
            <a:rPr lang="it-IT" sz="5000" kern="1200" dirty="0"/>
            <a:t>Ridotta alla metà</a:t>
          </a:r>
        </a:p>
      </dsp:txBody>
      <dsp:txXfrm>
        <a:off x="0" y="1547924"/>
        <a:ext cx="16164068" cy="1059840"/>
      </dsp:txXfrm>
    </dsp:sp>
    <dsp:sp modelId="{7BF4A1B4-B04A-44D9-B10D-B9C76810E21D}">
      <dsp:nvSpPr>
        <dsp:cNvPr id="0" name=""/>
        <dsp:cNvSpPr/>
      </dsp:nvSpPr>
      <dsp:spPr>
        <a:xfrm>
          <a:off x="0" y="2607765"/>
          <a:ext cx="16164068" cy="1535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r>
            <a:rPr lang="it-IT" sz="6400" kern="1200" dirty="0"/>
            <a:t>Ipotecaria e catastale </a:t>
          </a:r>
        </a:p>
      </dsp:txBody>
      <dsp:txXfrm>
        <a:off x="74934" y="2682699"/>
        <a:ext cx="16014200" cy="1385172"/>
      </dsp:txXfrm>
    </dsp:sp>
    <dsp:sp modelId="{65012C60-0150-4029-9714-15BA922076C9}">
      <dsp:nvSpPr>
        <dsp:cNvPr id="0" name=""/>
        <dsp:cNvSpPr/>
      </dsp:nvSpPr>
      <dsp:spPr>
        <a:xfrm>
          <a:off x="0" y="4142805"/>
          <a:ext cx="1616406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209" tIns="81280" rIns="455168" bIns="81280" numCol="1" spcCol="1270" anchor="t" anchorCtr="0">
          <a:noAutofit/>
        </a:bodyPr>
        <a:lstStyle/>
        <a:p>
          <a:pPr marL="285750" lvl="1" indent="-285750" algn="l" defTabSz="2222500">
            <a:lnSpc>
              <a:spcPct val="90000"/>
            </a:lnSpc>
            <a:spcBef>
              <a:spcPct val="0"/>
            </a:spcBef>
            <a:spcAft>
              <a:spcPct val="20000"/>
            </a:spcAft>
            <a:buChar char="•"/>
          </a:pPr>
          <a:r>
            <a:rPr lang="it-IT" sz="5000" kern="1200" dirty="0"/>
            <a:t>Misura fissa 200 euro cadauna</a:t>
          </a:r>
        </a:p>
      </dsp:txBody>
      <dsp:txXfrm>
        <a:off x="0" y="4142805"/>
        <a:ext cx="16164068" cy="1059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6522C-A324-41F3-96C7-67A75EF66957}">
      <dsp:nvSpPr>
        <dsp:cNvPr id="0" name=""/>
        <dsp:cNvSpPr/>
      </dsp:nvSpPr>
      <dsp:spPr>
        <a:xfrm>
          <a:off x="1247572" y="0"/>
          <a:ext cx="14139153" cy="64530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F2F9EA-6A27-48DC-891F-28FCB04D79F7}">
      <dsp:nvSpPr>
        <dsp:cNvPr id="0" name=""/>
        <dsp:cNvSpPr/>
      </dsp:nvSpPr>
      <dsp:spPr>
        <a:xfrm>
          <a:off x="1776" y="1935928"/>
          <a:ext cx="5053541" cy="25812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it-IT" sz="5700" kern="1200" dirty="0"/>
            <a:t>2 tipologie di affrancamento</a:t>
          </a:r>
        </a:p>
      </dsp:txBody>
      <dsp:txXfrm>
        <a:off x="127782" y="2061934"/>
        <a:ext cx="4801529" cy="2329226"/>
      </dsp:txXfrm>
    </dsp:sp>
    <dsp:sp modelId="{CA01A698-089F-4CFE-89C5-82A19452D42A}">
      <dsp:nvSpPr>
        <dsp:cNvPr id="0" name=""/>
        <dsp:cNvSpPr/>
      </dsp:nvSpPr>
      <dsp:spPr>
        <a:xfrm>
          <a:off x="5790378" y="1935928"/>
          <a:ext cx="5053541" cy="25812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it-IT" sz="5700" kern="1200" dirty="0"/>
            <a:t>Totale </a:t>
          </a:r>
        </a:p>
      </dsp:txBody>
      <dsp:txXfrm>
        <a:off x="5916384" y="2061934"/>
        <a:ext cx="4801529" cy="2329226"/>
      </dsp:txXfrm>
    </dsp:sp>
    <dsp:sp modelId="{4B791ADD-C92A-416D-9DF7-BDD714C09AE8}">
      <dsp:nvSpPr>
        <dsp:cNvPr id="0" name=""/>
        <dsp:cNvSpPr/>
      </dsp:nvSpPr>
      <dsp:spPr>
        <a:xfrm>
          <a:off x="11578980" y="1935928"/>
          <a:ext cx="5053541" cy="25812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it-IT" sz="5700" kern="1200" dirty="0"/>
            <a:t>parziale</a:t>
          </a:r>
        </a:p>
      </dsp:txBody>
      <dsp:txXfrm>
        <a:off x="11704986" y="2061934"/>
        <a:ext cx="4801529" cy="2329226"/>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2D6CD-8A19-4E09-A9FC-B47864CB882B}">
      <dsp:nvSpPr>
        <dsp:cNvPr id="0" name=""/>
        <dsp:cNvSpPr/>
      </dsp:nvSpPr>
      <dsp:spPr>
        <a:xfrm>
          <a:off x="5327" y="2154054"/>
          <a:ext cx="6917243" cy="345862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it-IT" sz="4000" kern="1200" dirty="0"/>
            <a:t>Base imponibile</a:t>
          </a:r>
        </a:p>
      </dsp:txBody>
      <dsp:txXfrm>
        <a:off x="106627" y="2255354"/>
        <a:ext cx="6714643" cy="3256021"/>
      </dsp:txXfrm>
    </dsp:sp>
    <dsp:sp modelId="{6EAB9DDE-4B73-4AB3-84F5-2D2D8989DBA7}">
      <dsp:nvSpPr>
        <dsp:cNvPr id="0" name=""/>
        <dsp:cNvSpPr/>
      </dsp:nvSpPr>
      <dsp:spPr>
        <a:xfrm rot="19457599">
          <a:off x="6602297" y="2848933"/>
          <a:ext cx="3407444" cy="80156"/>
        </a:xfrm>
        <a:custGeom>
          <a:avLst/>
          <a:gdLst/>
          <a:ahLst/>
          <a:cxnLst/>
          <a:rect l="0" t="0" r="0" b="0"/>
          <a:pathLst>
            <a:path>
              <a:moveTo>
                <a:pt x="0" y="40078"/>
              </a:moveTo>
              <a:lnTo>
                <a:pt x="3407444" y="4007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a:off x="8220833" y="2803825"/>
        <a:ext cx="170372" cy="170372"/>
      </dsp:txXfrm>
    </dsp:sp>
    <dsp:sp modelId="{404E5391-E577-4299-A655-435741507B12}">
      <dsp:nvSpPr>
        <dsp:cNvPr id="0" name=""/>
        <dsp:cNvSpPr/>
      </dsp:nvSpPr>
      <dsp:spPr>
        <a:xfrm>
          <a:off x="9689468" y="165346"/>
          <a:ext cx="6917243" cy="345862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it-IT" sz="4000" kern="1200" dirty="0"/>
            <a:t>Valore normale</a:t>
          </a:r>
        </a:p>
      </dsp:txBody>
      <dsp:txXfrm>
        <a:off x="9790768" y="266646"/>
        <a:ext cx="6714643" cy="3256021"/>
      </dsp:txXfrm>
    </dsp:sp>
    <dsp:sp modelId="{37A26919-808A-4E7F-ADBB-B83427A86141}">
      <dsp:nvSpPr>
        <dsp:cNvPr id="0" name=""/>
        <dsp:cNvSpPr/>
      </dsp:nvSpPr>
      <dsp:spPr>
        <a:xfrm rot="2142401">
          <a:off x="6602297" y="4837640"/>
          <a:ext cx="3407444" cy="80156"/>
        </a:xfrm>
        <a:custGeom>
          <a:avLst/>
          <a:gdLst/>
          <a:ahLst/>
          <a:cxnLst/>
          <a:rect l="0" t="0" r="0" b="0"/>
          <a:pathLst>
            <a:path>
              <a:moveTo>
                <a:pt x="0" y="40078"/>
              </a:moveTo>
              <a:lnTo>
                <a:pt x="3407444" y="4007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a:off x="8220833" y="4792532"/>
        <a:ext cx="170372" cy="170372"/>
      </dsp:txXfrm>
    </dsp:sp>
    <dsp:sp modelId="{1A0F2753-8220-4055-B74E-C7D5B3DF6817}">
      <dsp:nvSpPr>
        <dsp:cNvPr id="0" name=""/>
        <dsp:cNvSpPr/>
      </dsp:nvSpPr>
      <dsp:spPr>
        <a:xfrm>
          <a:off x="9689468" y="4142761"/>
          <a:ext cx="6917243" cy="345862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it-IT" sz="4000" kern="1200" dirty="0"/>
            <a:t>Su richiesta della società assegnante in base al valore catastale (anche per gli immobili strumentali per natura)</a:t>
          </a:r>
        </a:p>
      </dsp:txBody>
      <dsp:txXfrm>
        <a:off x="9790768" y="4244061"/>
        <a:ext cx="6714643" cy="325602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A1D4A-E50A-4B7B-98A2-229F7CB33A4C}">
      <dsp:nvSpPr>
        <dsp:cNvPr id="0" name=""/>
        <dsp:cNvSpPr/>
      </dsp:nvSpPr>
      <dsp:spPr>
        <a:xfrm>
          <a:off x="1195251" y="0"/>
          <a:ext cx="13546183" cy="49292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C8B35-E4D0-4AA4-9DEC-E71F1384BF3B}">
      <dsp:nvSpPr>
        <dsp:cNvPr id="0" name=""/>
        <dsp:cNvSpPr/>
      </dsp:nvSpPr>
      <dsp:spPr>
        <a:xfrm>
          <a:off x="3029" y="1478760"/>
          <a:ext cx="5060420" cy="1971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t>Imposta di registro</a:t>
          </a:r>
        </a:p>
      </dsp:txBody>
      <dsp:txXfrm>
        <a:off x="99278" y="1575009"/>
        <a:ext cx="4867922" cy="1779182"/>
      </dsp:txXfrm>
    </dsp:sp>
    <dsp:sp modelId="{B9029675-BEB8-4DA7-BB72-322C43359C30}">
      <dsp:nvSpPr>
        <dsp:cNvPr id="0" name=""/>
        <dsp:cNvSpPr/>
      </dsp:nvSpPr>
      <dsp:spPr>
        <a:xfrm>
          <a:off x="5438133" y="1478760"/>
          <a:ext cx="5060420" cy="1971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t>Imposte ipotecarie e catastali</a:t>
          </a:r>
        </a:p>
      </dsp:txBody>
      <dsp:txXfrm>
        <a:off x="5534382" y="1575009"/>
        <a:ext cx="4867922" cy="1779182"/>
      </dsp:txXfrm>
    </dsp:sp>
    <dsp:sp modelId="{F564DBE4-A496-4317-83C2-F1C8B238B1CC}">
      <dsp:nvSpPr>
        <dsp:cNvPr id="0" name=""/>
        <dsp:cNvSpPr/>
      </dsp:nvSpPr>
      <dsp:spPr>
        <a:xfrm>
          <a:off x="10873237" y="1478760"/>
          <a:ext cx="5060420" cy="1971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t>Valori catastali</a:t>
          </a:r>
        </a:p>
      </dsp:txBody>
      <dsp:txXfrm>
        <a:off x="10969486" y="1575009"/>
        <a:ext cx="4867922" cy="177918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D0A8A-B868-4BB8-B57C-1D2B281B37FF}">
      <dsp:nvSpPr>
        <dsp:cNvPr id="0" name=""/>
        <dsp:cNvSpPr/>
      </dsp:nvSpPr>
      <dsp:spPr>
        <a:xfrm>
          <a:off x="7886700" y="2211976"/>
          <a:ext cx="5346916" cy="927977"/>
        </a:xfrm>
        <a:custGeom>
          <a:avLst/>
          <a:gdLst/>
          <a:ahLst/>
          <a:cxnLst/>
          <a:rect l="0" t="0" r="0" b="0"/>
          <a:pathLst>
            <a:path>
              <a:moveTo>
                <a:pt x="0" y="0"/>
              </a:moveTo>
              <a:lnTo>
                <a:pt x="0" y="463988"/>
              </a:lnTo>
              <a:lnTo>
                <a:pt x="5346916" y="463988"/>
              </a:lnTo>
              <a:lnTo>
                <a:pt x="5346916" y="9279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AD12EA-E57E-4374-8901-2EAA7D4067FE}">
      <dsp:nvSpPr>
        <dsp:cNvPr id="0" name=""/>
        <dsp:cNvSpPr/>
      </dsp:nvSpPr>
      <dsp:spPr>
        <a:xfrm>
          <a:off x="7840979" y="2211976"/>
          <a:ext cx="91440" cy="927977"/>
        </a:xfrm>
        <a:custGeom>
          <a:avLst/>
          <a:gdLst/>
          <a:ahLst/>
          <a:cxnLst/>
          <a:rect l="0" t="0" r="0" b="0"/>
          <a:pathLst>
            <a:path>
              <a:moveTo>
                <a:pt x="45720" y="0"/>
              </a:moveTo>
              <a:lnTo>
                <a:pt x="45720" y="9279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A3514F-837B-4B41-B376-B3BED062A0F2}">
      <dsp:nvSpPr>
        <dsp:cNvPr id="0" name=""/>
        <dsp:cNvSpPr/>
      </dsp:nvSpPr>
      <dsp:spPr>
        <a:xfrm>
          <a:off x="2539783" y="2211976"/>
          <a:ext cx="5346916" cy="927977"/>
        </a:xfrm>
        <a:custGeom>
          <a:avLst/>
          <a:gdLst/>
          <a:ahLst/>
          <a:cxnLst/>
          <a:rect l="0" t="0" r="0" b="0"/>
          <a:pathLst>
            <a:path>
              <a:moveTo>
                <a:pt x="5346916" y="0"/>
              </a:moveTo>
              <a:lnTo>
                <a:pt x="5346916" y="463988"/>
              </a:lnTo>
              <a:lnTo>
                <a:pt x="0" y="463988"/>
              </a:lnTo>
              <a:lnTo>
                <a:pt x="0" y="9279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C5596D-7E0C-45BB-A6A5-3B9346545635}">
      <dsp:nvSpPr>
        <dsp:cNvPr id="0" name=""/>
        <dsp:cNvSpPr/>
      </dsp:nvSpPr>
      <dsp:spPr>
        <a:xfrm>
          <a:off x="5677230" y="2506"/>
          <a:ext cx="4418939" cy="2209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it-IT" sz="4700" kern="1200" dirty="0"/>
            <a:t>IVA</a:t>
          </a:r>
        </a:p>
      </dsp:txBody>
      <dsp:txXfrm>
        <a:off x="5677230" y="2506"/>
        <a:ext cx="4418939" cy="2209469"/>
      </dsp:txXfrm>
    </dsp:sp>
    <dsp:sp modelId="{D00475CA-40BD-40F0-A132-39C8FD35631F}">
      <dsp:nvSpPr>
        <dsp:cNvPr id="0" name=""/>
        <dsp:cNvSpPr/>
      </dsp:nvSpPr>
      <dsp:spPr>
        <a:xfrm>
          <a:off x="330313" y="3139953"/>
          <a:ext cx="4418939" cy="2209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it-IT" sz="4700" kern="1200" dirty="0"/>
            <a:t>Assegnazione: valore venale: NO valore catastale</a:t>
          </a:r>
        </a:p>
      </dsp:txBody>
      <dsp:txXfrm>
        <a:off x="330313" y="3139953"/>
        <a:ext cx="4418939" cy="2209469"/>
      </dsp:txXfrm>
    </dsp:sp>
    <dsp:sp modelId="{301BEAA0-B209-4B78-86DF-7A4298F35AA4}">
      <dsp:nvSpPr>
        <dsp:cNvPr id="0" name=""/>
        <dsp:cNvSpPr/>
      </dsp:nvSpPr>
      <dsp:spPr>
        <a:xfrm>
          <a:off x="5677230" y="3139953"/>
          <a:ext cx="4418939" cy="2209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it-IT" sz="4700" kern="1200" dirty="0"/>
            <a:t>Cessione agevolata: corrispettivo</a:t>
          </a:r>
        </a:p>
      </dsp:txBody>
      <dsp:txXfrm>
        <a:off x="5677230" y="3139953"/>
        <a:ext cx="4418939" cy="2209469"/>
      </dsp:txXfrm>
    </dsp:sp>
    <dsp:sp modelId="{B6CA2D89-17A8-4A58-885A-35B304BC458C}">
      <dsp:nvSpPr>
        <dsp:cNvPr id="0" name=""/>
        <dsp:cNvSpPr/>
      </dsp:nvSpPr>
      <dsp:spPr>
        <a:xfrm>
          <a:off x="11024147" y="3139953"/>
          <a:ext cx="4418939" cy="2209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it-IT" sz="4700" kern="1200" dirty="0"/>
            <a:t>Nessuna agevolazione</a:t>
          </a:r>
        </a:p>
      </dsp:txBody>
      <dsp:txXfrm>
        <a:off x="11024147" y="3139953"/>
        <a:ext cx="4418939" cy="220946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7870F-5606-4AB2-83F4-7D31C5682CA2}">
      <dsp:nvSpPr>
        <dsp:cNvPr id="0" name=""/>
        <dsp:cNvSpPr/>
      </dsp:nvSpPr>
      <dsp:spPr>
        <a:xfrm>
          <a:off x="8009751" y="2418385"/>
          <a:ext cx="2327095" cy="1107485"/>
        </a:xfrm>
        <a:custGeom>
          <a:avLst/>
          <a:gdLst/>
          <a:ahLst/>
          <a:cxnLst/>
          <a:rect l="0" t="0" r="0" b="0"/>
          <a:pathLst>
            <a:path>
              <a:moveTo>
                <a:pt x="0" y="0"/>
              </a:moveTo>
              <a:lnTo>
                <a:pt x="0" y="754719"/>
              </a:lnTo>
              <a:lnTo>
                <a:pt x="2327095" y="754719"/>
              </a:lnTo>
              <a:lnTo>
                <a:pt x="2327095" y="11074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820C69-2A7A-4A27-ABC1-7C8948B0532E}">
      <dsp:nvSpPr>
        <dsp:cNvPr id="0" name=""/>
        <dsp:cNvSpPr/>
      </dsp:nvSpPr>
      <dsp:spPr>
        <a:xfrm>
          <a:off x="5682656" y="2418385"/>
          <a:ext cx="2327095" cy="1107485"/>
        </a:xfrm>
        <a:custGeom>
          <a:avLst/>
          <a:gdLst/>
          <a:ahLst/>
          <a:cxnLst/>
          <a:rect l="0" t="0" r="0" b="0"/>
          <a:pathLst>
            <a:path>
              <a:moveTo>
                <a:pt x="2327095" y="0"/>
              </a:moveTo>
              <a:lnTo>
                <a:pt x="2327095" y="754719"/>
              </a:lnTo>
              <a:lnTo>
                <a:pt x="0" y="754719"/>
              </a:lnTo>
              <a:lnTo>
                <a:pt x="0" y="11074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5795B-5DF1-4EC7-9259-158BA368F394}">
      <dsp:nvSpPr>
        <dsp:cNvPr id="0" name=""/>
        <dsp:cNvSpPr/>
      </dsp:nvSpPr>
      <dsp:spPr>
        <a:xfrm>
          <a:off x="6105764" y="321"/>
          <a:ext cx="3807974" cy="2418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252C7-2BB4-487B-AC6A-6DAB2DA890AA}">
      <dsp:nvSpPr>
        <dsp:cNvPr id="0" name=""/>
        <dsp:cNvSpPr/>
      </dsp:nvSpPr>
      <dsp:spPr>
        <a:xfrm>
          <a:off x="6528873" y="402274"/>
          <a:ext cx="3807974" cy="24180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t-IT" sz="3500" kern="1200" dirty="0"/>
            <a:t>Ai fini Iva si applica la disciplina ordinaria</a:t>
          </a:r>
        </a:p>
      </dsp:txBody>
      <dsp:txXfrm>
        <a:off x="6599696" y="473097"/>
        <a:ext cx="3666328" cy="2276417"/>
      </dsp:txXfrm>
    </dsp:sp>
    <dsp:sp modelId="{B694C229-A036-4A2A-89AC-CF23070703C0}">
      <dsp:nvSpPr>
        <dsp:cNvPr id="0" name=""/>
        <dsp:cNvSpPr/>
      </dsp:nvSpPr>
      <dsp:spPr>
        <a:xfrm>
          <a:off x="3778669" y="3525870"/>
          <a:ext cx="3807974" cy="2418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84573-965F-43FA-B238-33225D461D37}">
      <dsp:nvSpPr>
        <dsp:cNvPr id="0" name=""/>
        <dsp:cNvSpPr/>
      </dsp:nvSpPr>
      <dsp:spPr>
        <a:xfrm>
          <a:off x="4201777" y="3927823"/>
          <a:ext cx="3807974" cy="24180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Articolo 10) n. 8 – bis) e 8 – ter)</a:t>
          </a:r>
        </a:p>
      </dsp:txBody>
      <dsp:txXfrm>
        <a:off x="4272600" y="3998646"/>
        <a:ext cx="3666328" cy="2276417"/>
      </dsp:txXfrm>
    </dsp:sp>
    <dsp:sp modelId="{8DCEC549-7411-42B5-90AE-225E05A7088B}">
      <dsp:nvSpPr>
        <dsp:cNvPr id="0" name=""/>
        <dsp:cNvSpPr/>
      </dsp:nvSpPr>
      <dsp:spPr>
        <a:xfrm>
          <a:off x="8432860" y="3525870"/>
          <a:ext cx="3807974" cy="2418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A23AC-556F-4F30-A631-52FFFBF096A3}">
      <dsp:nvSpPr>
        <dsp:cNvPr id="0" name=""/>
        <dsp:cNvSpPr/>
      </dsp:nvSpPr>
      <dsp:spPr>
        <a:xfrm>
          <a:off x="8855968" y="3927823"/>
          <a:ext cx="3807974" cy="24180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Articolo 2,comma 2, n. 5) DPR 633/1972</a:t>
          </a:r>
        </a:p>
      </dsp:txBody>
      <dsp:txXfrm>
        <a:off x="8926791" y="3998646"/>
        <a:ext cx="3666328" cy="2276417"/>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DB3DA-4691-49A8-B36F-E12B2D387285}">
      <dsp:nvSpPr>
        <dsp:cNvPr id="0" name=""/>
        <dsp:cNvSpPr/>
      </dsp:nvSpPr>
      <dsp:spPr>
        <a:xfrm>
          <a:off x="8692" y="1432727"/>
          <a:ext cx="4352340" cy="217617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it-IT" sz="4700" kern="1200" dirty="0"/>
            <a:t>Riserve in sospensione – tassazione 13%</a:t>
          </a:r>
        </a:p>
      </dsp:txBody>
      <dsp:txXfrm>
        <a:off x="72430" y="1496465"/>
        <a:ext cx="4224864" cy="2048694"/>
      </dsp:txXfrm>
    </dsp:sp>
    <dsp:sp modelId="{B143FE14-4DA3-431E-B7DF-B23644EDB441}">
      <dsp:nvSpPr>
        <dsp:cNvPr id="0" name=""/>
        <dsp:cNvSpPr/>
      </dsp:nvSpPr>
      <dsp:spPr>
        <a:xfrm rot="19457599">
          <a:off x="4159516" y="1856315"/>
          <a:ext cx="2143969" cy="77695"/>
        </a:xfrm>
        <a:custGeom>
          <a:avLst/>
          <a:gdLst/>
          <a:ahLst/>
          <a:cxnLst/>
          <a:rect l="0" t="0" r="0" b="0"/>
          <a:pathLst>
            <a:path>
              <a:moveTo>
                <a:pt x="0" y="38847"/>
              </a:moveTo>
              <a:lnTo>
                <a:pt x="2143969" y="3884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5177902" y="1841564"/>
        <a:ext cx="107198" cy="107198"/>
      </dsp:txXfrm>
    </dsp:sp>
    <dsp:sp modelId="{339ABA0C-0735-4F89-A3C9-D1F78D45DF2E}">
      <dsp:nvSpPr>
        <dsp:cNvPr id="0" name=""/>
        <dsp:cNvSpPr/>
      </dsp:nvSpPr>
      <dsp:spPr>
        <a:xfrm>
          <a:off x="6101969" y="181429"/>
          <a:ext cx="4352340" cy="217617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it-IT" sz="4700" kern="1200" dirty="0"/>
            <a:t>assegnazione</a:t>
          </a:r>
        </a:p>
      </dsp:txBody>
      <dsp:txXfrm>
        <a:off x="6165707" y="245167"/>
        <a:ext cx="4224864" cy="2048694"/>
      </dsp:txXfrm>
    </dsp:sp>
    <dsp:sp modelId="{88E19361-4EB1-42E8-8C90-D4F26C17F0BC}">
      <dsp:nvSpPr>
        <dsp:cNvPr id="0" name=""/>
        <dsp:cNvSpPr/>
      </dsp:nvSpPr>
      <dsp:spPr>
        <a:xfrm>
          <a:off x="10454309" y="1230666"/>
          <a:ext cx="1740936" cy="77695"/>
        </a:xfrm>
        <a:custGeom>
          <a:avLst/>
          <a:gdLst/>
          <a:ahLst/>
          <a:cxnLst/>
          <a:rect l="0" t="0" r="0" b="0"/>
          <a:pathLst>
            <a:path>
              <a:moveTo>
                <a:pt x="0" y="38847"/>
              </a:moveTo>
              <a:lnTo>
                <a:pt x="1740936" y="3884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11281254" y="1225991"/>
        <a:ext cx="87046" cy="87046"/>
      </dsp:txXfrm>
    </dsp:sp>
    <dsp:sp modelId="{BDCDD814-3ADF-40B9-B0DE-54F72843D64C}">
      <dsp:nvSpPr>
        <dsp:cNvPr id="0" name=""/>
        <dsp:cNvSpPr/>
      </dsp:nvSpPr>
      <dsp:spPr>
        <a:xfrm>
          <a:off x="12195245" y="181429"/>
          <a:ext cx="4352340" cy="217617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it-IT" sz="4700" kern="1200" dirty="0"/>
            <a:t>Riserve annullate</a:t>
          </a:r>
        </a:p>
      </dsp:txBody>
      <dsp:txXfrm>
        <a:off x="12258983" y="245167"/>
        <a:ext cx="4224864" cy="2048694"/>
      </dsp:txXfrm>
    </dsp:sp>
    <dsp:sp modelId="{2ABF91B8-7A22-460C-80D6-6560FC182662}">
      <dsp:nvSpPr>
        <dsp:cNvPr id="0" name=""/>
        <dsp:cNvSpPr/>
      </dsp:nvSpPr>
      <dsp:spPr>
        <a:xfrm rot="2142401">
          <a:off x="4159516" y="3107613"/>
          <a:ext cx="2143969" cy="77695"/>
        </a:xfrm>
        <a:custGeom>
          <a:avLst/>
          <a:gdLst/>
          <a:ahLst/>
          <a:cxnLst/>
          <a:rect l="0" t="0" r="0" b="0"/>
          <a:pathLst>
            <a:path>
              <a:moveTo>
                <a:pt x="0" y="38847"/>
              </a:moveTo>
              <a:lnTo>
                <a:pt x="2143969" y="3884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5177902" y="3092862"/>
        <a:ext cx="107198" cy="107198"/>
      </dsp:txXfrm>
    </dsp:sp>
    <dsp:sp modelId="{B4943325-A947-492D-BD6D-C4E8794ED6E2}">
      <dsp:nvSpPr>
        <dsp:cNvPr id="0" name=""/>
        <dsp:cNvSpPr/>
      </dsp:nvSpPr>
      <dsp:spPr>
        <a:xfrm>
          <a:off x="6101969" y="2684025"/>
          <a:ext cx="4352340" cy="217617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it-IT" sz="4700" kern="1200" dirty="0"/>
            <a:t>Trasformazione in società semplice</a:t>
          </a:r>
        </a:p>
      </dsp:txBody>
      <dsp:txXfrm>
        <a:off x="6165707" y="2747763"/>
        <a:ext cx="4224864" cy="2048694"/>
      </dsp:txXfrm>
    </dsp:sp>
    <dsp:sp modelId="{13D18B85-9C73-4BBB-90A3-CD30824987BD}">
      <dsp:nvSpPr>
        <dsp:cNvPr id="0" name=""/>
        <dsp:cNvSpPr/>
      </dsp:nvSpPr>
      <dsp:spPr>
        <a:xfrm>
          <a:off x="10454309" y="3733262"/>
          <a:ext cx="1740936" cy="77695"/>
        </a:xfrm>
        <a:custGeom>
          <a:avLst/>
          <a:gdLst/>
          <a:ahLst/>
          <a:cxnLst/>
          <a:rect l="0" t="0" r="0" b="0"/>
          <a:pathLst>
            <a:path>
              <a:moveTo>
                <a:pt x="0" y="38847"/>
              </a:moveTo>
              <a:lnTo>
                <a:pt x="1740936" y="3884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11281254" y="3728586"/>
        <a:ext cx="87046" cy="87046"/>
      </dsp:txXfrm>
    </dsp:sp>
    <dsp:sp modelId="{2518FACB-0E10-4A82-8193-B86885CA1676}">
      <dsp:nvSpPr>
        <dsp:cNvPr id="0" name=""/>
        <dsp:cNvSpPr/>
      </dsp:nvSpPr>
      <dsp:spPr>
        <a:xfrm>
          <a:off x="12195245" y="2684025"/>
          <a:ext cx="4352340" cy="217617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it-IT" sz="4700" kern="1200" dirty="0"/>
            <a:t>Trasferite alla società semplice</a:t>
          </a:r>
        </a:p>
      </dsp:txBody>
      <dsp:txXfrm>
        <a:off x="12258983" y="2747763"/>
        <a:ext cx="4224864" cy="2048694"/>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7870F-5606-4AB2-83F4-7D31C5682CA2}">
      <dsp:nvSpPr>
        <dsp:cNvPr id="0" name=""/>
        <dsp:cNvSpPr/>
      </dsp:nvSpPr>
      <dsp:spPr>
        <a:xfrm>
          <a:off x="7722000" y="2434662"/>
          <a:ext cx="2339730" cy="1113498"/>
        </a:xfrm>
        <a:custGeom>
          <a:avLst/>
          <a:gdLst/>
          <a:ahLst/>
          <a:cxnLst/>
          <a:rect l="0" t="0" r="0" b="0"/>
          <a:pathLst>
            <a:path>
              <a:moveTo>
                <a:pt x="0" y="0"/>
              </a:moveTo>
              <a:lnTo>
                <a:pt x="0" y="758816"/>
              </a:lnTo>
              <a:lnTo>
                <a:pt x="2339730" y="758816"/>
              </a:lnTo>
              <a:lnTo>
                <a:pt x="2339730" y="1113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820C69-2A7A-4A27-ABC1-7C8948B0532E}">
      <dsp:nvSpPr>
        <dsp:cNvPr id="0" name=""/>
        <dsp:cNvSpPr/>
      </dsp:nvSpPr>
      <dsp:spPr>
        <a:xfrm>
          <a:off x="5382270" y="2434662"/>
          <a:ext cx="2339730" cy="1113498"/>
        </a:xfrm>
        <a:custGeom>
          <a:avLst/>
          <a:gdLst/>
          <a:ahLst/>
          <a:cxnLst/>
          <a:rect l="0" t="0" r="0" b="0"/>
          <a:pathLst>
            <a:path>
              <a:moveTo>
                <a:pt x="2339730" y="0"/>
              </a:moveTo>
              <a:lnTo>
                <a:pt x="2339730" y="758816"/>
              </a:lnTo>
              <a:lnTo>
                <a:pt x="0" y="758816"/>
              </a:lnTo>
              <a:lnTo>
                <a:pt x="0" y="1113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5795B-5DF1-4EC7-9259-158BA368F394}">
      <dsp:nvSpPr>
        <dsp:cNvPr id="0" name=""/>
        <dsp:cNvSpPr/>
      </dsp:nvSpPr>
      <dsp:spPr>
        <a:xfrm>
          <a:off x="5807675" y="3469"/>
          <a:ext cx="3828649" cy="2431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252C7-2BB4-487B-AC6A-6DAB2DA890AA}">
      <dsp:nvSpPr>
        <dsp:cNvPr id="0" name=""/>
        <dsp:cNvSpPr/>
      </dsp:nvSpPr>
      <dsp:spPr>
        <a:xfrm>
          <a:off x="6233081" y="407604"/>
          <a:ext cx="3828649" cy="2431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Deve essere verificato cosa riceve il socio a fronte dell’assegnazione</a:t>
          </a:r>
        </a:p>
      </dsp:txBody>
      <dsp:txXfrm>
        <a:off x="6304288" y="478811"/>
        <a:ext cx="3686235" cy="2288778"/>
      </dsp:txXfrm>
    </dsp:sp>
    <dsp:sp modelId="{B694C229-A036-4A2A-89AC-CF23070703C0}">
      <dsp:nvSpPr>
        <dsp:cNvPr id="0" name=""/>
        <dsp:cNvSpPr/>
      </dsp:nvSpPr>
      <dsp:spPr>
        <a:xfrm>
          <a:off x="3467945" y="3548160"/>
          <a:ext cx="3828649" cy="2431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84573-965F-43FA-B238-33225D461D37}">
      <dsp:nvSpPr>
        <dsp:cNvPr id="0" name=""/>
        <dsp:cNvSpPr/>
      </dsp:nvSpPr>
      <dsp:spPr>
        <a:xfrm>
          <a:off x="3893351" y="3952295"/>
          <a:ext cx="3828649" cy="2431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Non si applica la presunzione di distribuzione prioritaria ex art. 47 TUIR</a:t>
          </a:r>
        </a:p>
      </dsp:txBody>
      <dsp:txXfrm>
        <a:off x="3964558" y="4023502"/>
        <a:ext cx="3686235" cy="2288778"/>
      </dsp:txXfrm>
    </dsp:sp>
    <dsp:sp modelId="{8DCEC549-7411-42B5-90AE-225E05A7088B}">
      <dsp:nvSpPr>
        <dsp:cNvPr id="0" name=""/>
        <dsp:cNvSpPr/>
      </dsp:nvSpPr>
      <dsp:spPr>
        <a:xfrm>
          <a:off x="8147405" y="3548160"/>
          <a:ext cx="3828649" cy="2431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A23AC-556F-4F30-A631-52FFFBF096A3}">
      <dsp:nvSpPr>
        <dsp:cNvPr id="0" name=""/>
        <dsp:cNvSpPr/>
      </dsp:nvSpPr>
      <dsp:spPr>
        <a:xfrm>
          <a:off x="8572811" y="3952295"/>
          <a:ext cx="3828649" cy="2431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Annullamento riserve di capitale: se non è superiore al valore fiscalmente riconosciuto della partecipazione nessuna tassazione</a:t>
          </a:r>
        </a:p>
      </dsp:txBody>
      <dsp:txXfrm>
        <a:off x="8644018" y="4023502"/>
        <a:ext cx="3686235" cy="2288778"/>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81076-9882-4501-9F69-ECD1CC4DE36E}">
      <dsp:nvSpPr>
        <dsp:cNvPr id="0" name=""/>
        <dsp:cNvSpPr/>
      </dsp:nvSpPr>
      <dsp:spPr>
        <a:xfrm>
          <a:off x="3592798" y="1761"/>
          <a:ext cx="4198874" cy="209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marL="0" lvl="0" indent="0" algn="ctr" defTabSz="2444750">
            <a:lnSpc>
              <a:spcPct val="90000"/>
            </a:lnSpc>
            <a:spcBef>
              <a:spcPct val="0"/>
            </a:spcBef>
            <a:spcAft>
              <a:spcPct val="35000"/>
            </a:spcAft>
            <a:buNone/>
          </a:pPr>
          <a:r>
            <a:rPr lang="it-IT" sz="5500" kern="1200" dirty="0"/>
            <a:t>Assegnazione beni</a:t>
          </a:r>
        </a:p>
      </dsp:txBody>
      <dsp:txXfrm>
        <a:off x="3654288" y="63251"/>
        <a:ext cx="4075894" cy="1976457"/>
      </dsp:txXfrm>
    </dsp:sp>
    <dsp:sp modelId="{E6094408-990D-4FF1-B8F2-BA3082D6C482}">
      <dsp:nvSpPr>
        <dsp:cNvPr id="0" name=""/>
        <dsp:cNvSpPr/>
      </dsp:nvSpPr>
      <dsp:spPr>
        <a:xfrm>
          <a:off x="4012686" y="2101199"/>
          <a:ext cx="419887" cy="1574577"/>
        </a:xfrm>
        <a:custGeom>
          <a:avLst/>
          <a:gdLst/>
          <a:ahLst/>
          <a:cxnLst/>
          <a:rect l="0" t="0" r="0" b="0"/>
          <a:pathLst>
            <a:path>
              <a:moveTo>
                <a:pt x="0" y="0"/>
              </a:moveTo>
              <a:lnTo>
                <a:pt x="0" y="1574577"/>
              </a:lnTo>
              <a:lnTo>
                <a:pt x="419887" y="15745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5CE043-3689-404C-A7C6-DB00FBE14CF3}">
      <dsp:nvSpPr>
        <dsp:cNvPr id="0" name=""/>
        <dsp:cNvSpPr/>
      </dsp:nvSpPr>
      <dsp:spPr>
        <a:xfrm>
          <a:off x="4432573" y="2626058"/>
          <a:ext cx="3359099" cy="2099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it-IT" sz="2200" kern="1200" dirty="0"/>
            <a:t>Effettuate con riparto di utili o riserve di utili</a:t>
          </a:r>
        </a:p>
      </dsp:txBody>
      <dsp:txXfrm>
        <a:off x="4494063" y="2687548"/>
        <a:ext cx="3236119" cy="1976457"/>
      </dsp:txXfrm>
    </dsp:sp>
    <dsp:sp modelId="{DF912669-0B5E-4456-B96D-263A31F61460}">
      <dsp:nvSpPr>
        <dsp:cNvPr id="0" name=""/>
        <dsp:cNvSpPr/>
      </dsp:nvSpPr>
      <dsp:spPr>
        <a:xfrm>
          <a:off x="4012686" y="2101199"/>
          <a:ext cx="419887" cy="4198874"/>
        </a:xfrm>
        <a:custGeom>
          <a:avLst/>
          <a:gdLst/>
          <a:ahLst/>
          <a:cxnLst/>
          <a:rect l="0" t="0" r="0" b="0"/>
          <a:pathLst>
            <a:path>
              <a:moveTo>
                <a:pt x="0" y="0"/>
              </a:moveTo>
              <a:lnTo>
                <a:pt x="0" y="4198874"/>
              </a:lnTo>
              <a:lnTo>
                <a:pt x="419887" y="4198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FE1D5-9787-4271-8F3F-DCD232825249}">
      <dsp:nvSpPr>
        <dsp:cNvPr id="0" name=""/>
        <dsp:cNvSpPr/>
      </dsp:nvSpPr>
      <dsp:spPr>
        <a:xfrm>
          <a:off x="4432573" y="5250354"/>
          <a:ext cx="3359099" cy="2099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it-IT" sz="2200" kern="1200" dirty="0"/>
            <a:t>Tassazione in capo al socio</a:t>
          </a:r>
        </a:p>
      </dsp:txBody>
      <dsp:txXfrm>
        <a:off x="4494063" y="5311844"/>
        <a:ext cx="3236119" cy="1976457"/>
      </dsp:txXfrm>
    </dsp:sp>
    <dsp:sp modelId="{F2632D12-6DB0-4FC1-9375-4D2C30ACAE2E}">
      <dsp:nvSpPr>
        <dsp:cNvPr id="0" name=""/>
        <dsp:cNvSpPr/>
      </dsp:nvSpPr>
      <dsp:spPr>
        <a:xfrm>
          <a:off x="8841391" y="1761"/>
          <a:ext cx="4198874" cy="209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marL="0" lvl="0" indent="0" algn="ctr" defTabSz="2444750">
            <a:lnSpc>
              <a:spcPct val="90000"/>
            </a:lnSpc>
            <a:spcBef>
              <a:spcPct val="0"/>
            </a:spcBef>
            <a:spcAft>
              <a:spcPct val="35000"/>
            </a:spcAft>
            <a:buNone/>
          </a:pPr>
          <a:r>
            <a:rPr lang="it-IT" sz="5500" kern="1200" dirty="0"/>
            <a:t>Assegnazione beni</a:t>
          </a:r>
        </a:p>
      </dsp:txBody>
      <dsp:txXfrm>
        <a:off x="8902881" y="63251"/>
        <a:ext cx="4075894" cy="1976457"/>
      </dsp:txXfrm>
    </dsp:sp>
    <dsp:sp modelId="{214A26BC-C254-477E-9A23-07E47438898C}">
      <dsp:nvSpPr>
        <dsp:cNvPr id="0" name=""/>
        <dsp:cNvSpPr/>
      </dsp:nvSpPr>
      <dsp:spPr>
        <a:xfrm>
          <a:off x="9261279" y="2101199"/>
          <a:ext cx="419887" cy="1574577"/>
        </a:xfrm>
        <a:custGeom>
          <a:avLst/>
          <a:gdLst/>
          <a:ahLst/>
          <a:cxnLst/>
          <a:rect l="0" t="0" r="0" b="0"/>
          <a:pathLst>
            <a:path>
              <a:moveTo>
                <a:pt x="0" y="0"/>
              </a:moveTo>
              <a:lnTo>
                <a:pt x="0" y="1574577"/>
              </a:lnTo>
              <a:lnTo>
                <a:pt x="419887" y="15745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DF6528-3642-40F3-85EB-2C0904468600}">
      <dsp:nvSpPr>
        <dsp:cNvPr id="0" name=""/>
        <dsp:cNvSpPr/>
      </dsp:nvSpPr>
      <dsp:spPr>
        <a:xfrm>
          <a:off x="9681166" y="2626058"/>
          <a:ext cx="3359099" cy="2099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it-IT" sz="2200" kern="1200" dirty="0"/>
            <a:t>Con annullamento riserve di capitali</a:t>
          </a:r>
        </a:p>
      </dsp:txBody>
      <dsp:txXfrm>
        <a:off x="9742656" y="2687548"/>
        <a:ext cx="3236119" cy="1976457"/>
      </dsp:txXfrm>
    </dsp:sp>
    <dsp:sp modelId="{E0BE7CE5-50B1-47E6-A4DC-3AD55D3CE802}">
      <dsp:nvSpPr>
        <dsp:cNvPr id="0" name=""/>
        <dsp:cNvSpPr/>
      </dsp:nvSpPr>
      <dsp:spPr>
        <a:xfrm>
          <a:off x="9261279" y="2101199"/>
          <a:ext cx="419887" cy="4198874"/>
        </a:xfrm>
        <a:custGeom>
          <a:avLst/>
          <a:gdLst/>
          <a:ahLst/>
          <a:cxnLst/>
          <a:rect l="0" t="0" r="0" b="0"/>
          <a:pathLst>
            <a:path>
              <a:moveTo>
                <a:pt x="0" y="0"/>
              </a:moveTo>
              <a:lnTo>
                <a:pt x="0" y="4198874"/>
              </a:lnTo>
              <a:lnTo>
                <a:pt x="419887" y="4198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5DA1B7-23D5-4E2A-894E-6DC76E3819F3}">
      <dsp:nvSpPr>
        <dsp:cNvPr id="0" name=""/>
        <dsp:cNvSpPr/>
      </dsp:nvSpPr>
      <dsp:spPr>
        <a:xfrm>
          <a:off x="9681166" y="5250354"/>
          <a:ext cx="3359099" cy="2099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it-IT" sz="2200" kern="1200" dirty="0"/>
            <a:t>Nessuna tassazione salvo il caso in cui il valore normale del bene superi il costo fiscalmente riconosciuto della partecipazione</a:t>
          </a:r>
        </a:p>
      </dsp:txBody>
      <dsp:txXfrm>
        <a:off x="9742656" y="5311844"/>
        <a:ext cx="3236119" cy="1976457"/>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AE01A-B28B-4ECE-ABC4-106EB58C578A}">
      <dsp:nvSpPr>
        <dsp:cNvPr id="0" name=""/>
        <dsp:cNvSpPr/>
      </dsp:nvSpPr>
      <dsp:spPr>
        <a:xfrm>
          <a:off x="1170568" y="0"/>
          <a:ext cx="13266446" cy="663816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1F68F-1709-4A28-A7D1-0F4D08F9D144}">
      <dsp:nvSpPr>
        <dsp:cNvPr id="0" name=""/>
        <dsp:cNvSpPr/>
      </dsp:nvSpPr>
      <dsp:spPr>
        <a:xfrm>
          <a:off x="528889" y="1991449"/>
          <a:ext cx="4682275" cy="26552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Attribuzione in natura di riserve di capitale</a:t>
          </a:r>
        </a:p>
      </dsp:txBody>
      <dsp:txXfrm>
        <a:off x="658508" y="2121068"/>
        <a:ext cx="4423037" cy="2396027"/>
      </dsp:txXfrm>
    </dsp:sp>
    <dsp:sp modelId="{4ADDBF3E-9AC7-4DD7-9A23-042BB19F53ED}">
      <dsp:nvSpPr>
        <dsp:cNvPr id="0" name=""/>
        <dsp:cNvSpPr/>
      </dsp:nvSpPr>
      <dsp:spPr>
        <a:xfrm>
          <a:off x="5462654" y="1991449"/>
          <a:ext cx="4682275" cy="26552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Tassazione solo quando</a:t>
          </a:r>
        </a:p>
      </dsp:txBody>
      <dsp:txXfrm>
        <a:off x="5592273" y="2121068"/>
        <a:ext cx="4423037" cy="2396027"/>
      </dsp:txXfrm>
    </dsp:sp>
    <dsp:sp modelId="{A65DCDF7-842E-4A9E-8855-1A6D7EAEEFFB}">
      <dsp:nvSpPr>
        <dsp:cNvPr id="0" name=""/>
        <dsp:cNvSpPr/>
      </dsp:nvSpPr>
      <dsp:spPr>
        <a:xfrm>
          <a:off x="10396418" y="1991449"/>
          <a:ext cx="4682275" cy="26552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Il valore normale del bene assegnato risulti superiore al costo fiscalmente riconosciuto della partecipazione</a:t>
          </a:r>
        </a:p>
      </dsp:txBody>
      <dsp:txXfrm>
        <a:off x="10526037" y="2121068"/>
        <a:ext cx="4423037" cy="2396027"/>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4C81C-1F17-41D0-99E1-F8542AC5E36A}">
      <dsp:nvSpPr>
        <dsp:cNvPr id="0" name=""/>
        <dsp:cNvSpPr/>
      </dsp:nvSpPr>
      <dsp:spPr>
        <a:xfrm>
          <a:off x="1215000" y="0"/>
          <a:ext cx="13770010" cy="452048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17884D-A49E-480D-AA93-6D010D685EAB}">
      <dsp:nvSpPr>
        <dsp:cNvPr id="0" name=""/>
        <dsp:cNvSpPr/>
      </dsp:nvSpPr>
      <dsp:spPr>
        <a:xfrm>
          <a:off x="548965" y="1356145"/>
          <a:ext cx="4860003" cy="1808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t>Regime di trasparenza</a:t>
          </a:r>
        </a:p>
      </dsp:txBody>
      <dsp:txXfrm>
        <a:off x="637234" y="1444414"/>
        <a:ext cx="4683465" cy="1631655"/>
      </dsp:txXfrm>
    </dsp:sp>
    <dsp:sp modelId="{30C11D9E-418B-4065-A4E4-1D07647A5E75}">
      <dsp:nvSpPr>
        <dsp:cNvPr id="0" name=""/>
        <dsp:cNvSpPr/>
      </dsp:nvSpPr>
      <dsp:spPr>
        <a:xfrm>
          <a:off x="5670004" y="1356145"/>
          <a:ext cx="4860003" cy="1808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t>Nessuna distinzione tra distribuzione di riserve di utili o riserve di capitale</a:t>
          </a:r>
        </a:p>
      </dsp:txBody>
      <dsp:txXfrm>
        <a:off x="5758273" y="1444414"/>
        <a:ext cx="4683465" cy="1631655"/>
      </dsp:txXfrm>
    </dsp:sp>
    <dsp:sp modelId="{CD6EE914-2129-40A3-8C83-37CB886E1F8E}">
      <dsp:nvSpPr>
        <dsp:cNvPr id="0" name=""/>
        <dsp:cNvSpPr/>
      </dsp:nvSpPr>
      <dsp:spPr>
        <a:xfrm>
          <a:off x="10791043" y="1356145"/>
          <a:ext cx="4860003" cy="1808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t>Il pagamento dell’imposta sostitutiva libera il socio da ogni tassazione</a:t>
          </a:r>
        </a:p>
      </dsp:txBody>
      <dsp:txXfrm>
        <a:off x="10879312" y="1444414"/>
        <a:ext cx="4683465" cy="1631655"/>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E7552-94AA-4273-AFB0-66C72BE0D393}">
      <dsp:nvSpPr>
        <dsp:cNvPr id="0" name=""/>
        <dsp:cNvSpPr/>
      </dsp:nvSpPr>
      <dsp:spPr>
        <a:xfrm>
          <a:off x="1231722" y="0"/>
          <a:ext cx="13402088" cy="68120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6B18FE-6950-4AAD-96EC-2B08CBAB0750}">
      <dsp:nvSpPr>
        <dsp:cNvPr id="0" name=""/>
        <dsp:cNvSpPr/>
      </dsp:nvSpPr>
      <dsp:spPr>
        <a:xfrm>
          <a:off x="4165" y="2043609"/>
          <a:ext cx="4980919" cy="2724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Non danno mai luogo a distribuzione di dividendi</a:t>
          </a:r>
        </a:p>
      </dsp:txBody>
      <dsp:txXfrm>
        <a:off x="137179" y="2176623"/>
        <a:ext cx="4714891" cy="2458784"/>
      </dsp:txXfrm>
    </dsp:sp>
    <dsp:sp modelId="{3F25400C-03B3-469D-8FD1-F7D2D811D257}">
      <dsp:nvSpPr>
        <dsp:cNvPr id="0" name=""/>
        <dsp:cNvSpPr/>
      </dsp:nvSpPr>
      <dsp:spPr>
        <a:xfrm>
          <a:off x="5393121" y="2043609"/>
          <a:ext cx="4980919" cy="2724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Tassazione ai fini delle IIDD della società cedente</a:t>
          </a:r>
        </a:p>
      </dsp:txBody>
      <dsp:txXfrm>
        <a:off x="5526135" y="2176623"/>
        <a:ext cx="4714891" cy="2458784"/>
      </dsp:txXfrm>
    </dsp:sp>
    <dsp:sp modelId="{3AC94DC5-55F2-42AC-B870-B3DB36B565DF}">
      <dsp:nvSpPr>
        <dsp:cNvPr id="0" name=""/>
        <dsp:cNvSpPr/>
      </dsp:nvSpPr>
      <dsp:spPr>
        <a:xfrm>
          <a:off x="10782078" y="2043609"/>
          <a:ext cx="4980919" cy="2724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it-IT" sz="4000" kern="1200" dirty="0"/>
            <a:t>L’applicazione dell’imposta sostitutiva</a:t>
          </a:r>
        </a:p>
      </dsp:txBody>
      <dsp:txXfrm>
        <a:off x="10915092" y="2176623"/>
        <a:ext cx="4714891" cy="24587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0073-6239-480A-B741-6D299C104CFC}">
      <dsp:nvSpPr>
        <dsp:cNvPr id="0" name=""/>
        <dsp:cNvSpPr/>
      </dsp:nvSpPr>
      <dsp:spPr>
        <a:xfrm>
          <a:off x="0" y="0"/>
          <a:ext cx="13655446" cy="18833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it-IT" sz="4500" kern="1200" dirty="0"/>
            <a:t>E’ possibile affrancare le riserve che assunto la qualifica di</a:t>
          </a:r>
        </a:p>
      </dsp:txBody>
      <dsp:txXfrm>
        <a:off x="55163" y="55163"/>
        <a:ext cx="11623112" cy="1773072"/>
      </dsp:txXfrm>
    </dsp:sp>
    <dsp:sp modelId="{BCB25481-1289-4659-9207-CC972D3BB771}">
      <dsp:nvSpPr>
        <dsp:cNvPr id="0" name=""/>
        <dsp:cNvSpPr/>
      </dsp:nvSpPr>
      <dsp:spPr>
        <a:xfrm>
          <a:off x="1204892" y="2197298"/>
          <a:ext cx="13655446" cy="18833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it-IT" sz="4500" kern="1200" dirty="0"/>
            <a:t>RISERVE IN SOSPENSIONE D’IMPOSTA</a:t>
          </a:r>
        </a:p>
      </dsp:txBody>
      <dsp:txXfrm>
        <a:off x="1260055" y="2252461"/>
        <a:ext cx="11116019" cy="1773072"/>
      </dsp:txXfrm>
    </dsp:sp>
    <dsp:sp modelId="{56C550F5-0F2D-4678-8430-A9CFE4F15856}">
      <dsp:nvSpPr>
        <dsp:cNvPr id="0" name=""/>
        <dsp:cNvSpPr/>
      </dsp:nvSpPr>
      <dsp:spPr>
        <a:xfrm>
          <a:off x="2409784" y="4394596"/>
          <a:ext cx="13655446" cy="18833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it-IT" sz="4500" kern="1200" dirty="0"/>
            <a:t>ossia collegate al pagamento di un’imposta sostitutiva delle imposte sui redditi o dell’Irap</a:t>
          </a:r>
        </a:p>
      </dsp:txBody>
      <dsp:txXfrm>
        <a:off x="2464947" y="4449759"/>
        <a:ext cx="11116019" cy="1773072"/>
      </dsp:txXfrm>
    </dsp:sp>
    <dsp:sp modelId="{4D9FCDC5-18E6-4EFB-A52A-333B29E3235A}">
      <dsp:nvSpPr>
        <dsp:cNvPr id="0" name=""/>
        <dsp:cNvSpPr/>
      </dsp:nvSpPr>
      <dsp:spPr>
        <a:xfrm>
          <a:off x="12431237" y="1428243"/>
          <a:ext cx="1224209" cy="122420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706684" y="1428243"/>
        <a:ext cx="673315" cy="921217"/>
      </dsp:txXfrm>
    </dsp:sp>
    <dsp:sp modelId="{2E7093CE-519A-4AD6-A654-9939925E21A7}">
      <dsp:nvSpPr>
        <dsp:cNvPr id="0" name=""/>
        <dsp:cNvSpPr/>
      </dsp:nvSpPr>
      <dsp:spPr>
        <a:xfrm>
          <a:off x="13636129" y="3612986"/>
          <a:ext cx="1224209" cy="122420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911576" y="3612986"/>
        <a:ext cx="673315" cy="921217"/>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CBAFA-D8CE-4D8B-A1BD-1C1E88FF247D}">
      <dsp:nvSpPr>
        <dsp:cNvPr id="0" name=""/>
        <dsp:cNvSpPr/>
      </dsp:nvSpPr>
      <dsp:spPr>
        <a:xfrm>
          <a:off x="0" y="0"/>
          <a:ext cx="13842118" cy="16812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dirty="0"/>
            <a:t>Minuendo = valore normale o valore catastale</a:t>
          </a:r>
        </a:p>
      </dsp:txBody>
      <dsp:txXfrm>
        <a:off x="49242" y="49242"/>
        <a:ext cx="12027925" cy="1582759"/>
      </dsp:txXfrm>
    </dsp:sp>
    <dsp:sp modelId="{62742C4B-FE09-43F8-A158-FA8507CA5D99}">
      <dsp:nvSpPr>
        <dsp:cNvPr id="0" name=""/>
        <dsp:cNvSpPr/>
      </dsp:nvSpPr>
      <dsp:spPr>
        <a:xfrm>
          <a:off x="1221363" y="1961450"/>
          <a:ext cx="13842118" cy="16812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dirty="0"/>
            <a:t>Sottraendo = il costo fiscalmente riconosciuto (solitamente il valore contabile)</a:t>
          </a:r>
        </a:p>
      </dsp:txBody>
      <dsp:txXfrm>
        <a:off x="1270605" y="2010692"/>
        <a:ext cx="11429462" cy="1582759"/>
      </dsp:txXfrm>
    </dsp:sp>
    <dsp:sp modelId="{D314B798-D2E2-4BAE-955D-7382869BA0CF}">
      <dsp:nvSpPr>
        <dsp:cNvPr id="0" name=""/>
        <dsp:cNvSpPr/>
      </dsp:nvSpPr>
      <dsp:spPr>
        <a:xfrm>
          <a:off x="2442726" y="3922900"/>
          <a:ext cx="13842118" cy="16812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dirty="0"/>
            <a:t>Regola particolare = il corrispettivo assume rilievo quando lo stesso risulti superiore al valore normale, anche quando questo sia stato determinato in base al valore catastale</a:t>
          </a:r>
        </a:p>
      </dsp:txBody>
      <dsp:txXfrm>
        <a:off x="2491968" y="3972142"/>
        <a:ext cx="11429462" cy="1582759"/>
      </dsp:txXfrm>
    </dsp:sp>
    <dsp:sp modelId="{76DF89CA-830F-4147-BF16-A0D8CE051393}">
      <dsp:nvSpPr>
        <dsp:cNvPr id="0" name=""/>
        <dsp:cNvSpPr/>
      </dsp:nvSpPr>
      <dsp:spPr>
        <a:xfrm>
          <a:off x="12749310" y="1274942"/>
          <a:ext cx="1092808" cy="109280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995192" y="1274942"/>
        <a:ext cx="601044" cy="822338"/>
      </dsp:txXfrm>
    </dsp:sp>
    <dsp:sp modelId="{7C29CCC6-A99A-4F55-93E4-8DF99030F7B2}">
      <dsp:nvSpPr>
        <dsp:cNvPr id="0" name=""/>
        <dsp:cNvSpPr/>
      </dsp:nvSpPr>
      <dsp:spPr>
        <a:xfrm>
          <a:off x="13970673" y="3225184"/>
          <a:ext cx="1092808" cy="109280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4216555" y="3225184"/>
        <a:ext cx="601044" cy="822338"/>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60CB-128F-4335-A022-27C3C5B22E23}">
      <dsp:nvSpPr>
        <dsp:cNvPr id="0" name=""/>
        <dsp:cNvSpPr/>
      </dsp:nvSpPr>
      <dsp:spPr>
        <a:xfrm>
          <a:off x="4754" y="1660891"/>
          <a:ext cx="5792543" cy="231701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it-IT" sz="3900" kern="1200" dirty="0"/>
            <a:t>Imprenditori individuali</a:t>
          </a:r>
        </a:p>
      </dsp:txBody>
      <dsp:txXfrm>
        <a:off x="1163263" y="1660891"/>
        <a:ext cx="3475526" cy="2317017"/>
      </dsp:txXfrm>
    </dsp:sp>
    <dsp:sp modelId="{1DA51CD6-29D8-4B0B-9FC1-47059D66F191}">
      <dsp:nvSpPr>
        <dsp:cNvPr id="0" name=""/>
        <dsp:cNvSpPr/>
      </dsp:nvSpPr>
      <dsp:spPr>
        <a:xfrm>
          <a:off x="5218044" y="1660891"/>
          <a:ext cx="5792543" cy="231701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it-IT" sz="3900" kern="1200" dirty="0"/>
            <a:t>Che nel periodo 1° gennaio – 31 maggio 2025</a:t>
          </a:r>
        </a:p>
      </dsp:txBody>
      <dsp:txXfrm>
        <a:off x="6376553" y="1660891"/>
        <a:ext cx="3475526" cy="2317017"/>
      </dsp:txXfrm>
    </dsp:sp>
    <dsp:sp modelId="{B6432F31-1458-48B5-975D-44D574EC80CC}">
      <dsp:nvSpPr>
        <dsp:cNvPr id="0" name=""/>
        <dsp:cNvSpPr/>
      </dsp:nvSpPr>
      <dsp:spPr>
        <a:xfrm>
          <a:off x="10431333" y="1660891"/>
          <a:ext cx="5792543" cy="231701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it-IT" sz="3900" kern="1200" dirty="0"/>
            <a:t>Hanno estromesso beni immobili strumentali</a:t>
          </a:r>
        </a:p>
      </dsp:txBody>
      <dsp:txXfrm>
        <a:off x="11589842" y="1660891"/>
        <a:ext cx="3475526" cy="2317017"/>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F7DA1-C111-4B61-AE2D-30523229F864}">
      <dsp:nvSpPr>
        <dsp:cNvPr id="0" name=""/>
        <dsp:cNvSpPr/>
      </dsp:nvSpPr>
      <dsp:spPr>
        <a:xfrm>
          <a:off x="0" y="0"/>
          <a:ext cx="13103608" cy="1854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it-IT" sz="4200" kern="1200" dirty="0"/>
            <a:t>Imprenditore individuale che alla data del 31 ottobre 2024 possegga beni immobili strumentali</a:t>
          </a:r>
        </a:p>
      </dsp:txBody>
      <dsp:txXfrm>
        <a:off x="54318" y="54318"/>
        <a:ext cx="11102396" cy="1745921"/>
      </dsp:txXfrm>
    </dsp:sp>
    <dsp:sp modelId="{DCE9BF46-47EF-4CA6-BBFD-98DDB56A92BA}">
      <dsp:nvSpPr>
        <dsp:cNvPr id="0" name=""/>
        <dsp:cNvSpPr/>
      </dsp:nvSpPr>
      <dsp:spPr>
        <a:xfrm>
          <a:off x="1156200" y="2163650"/>
          <a:ext cx="13103608" cy="1854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it-IT" sz="4200" kern="1200" dirty="0"/>
            <a:t>Strumentalità per natura e per destinazione</a:t>
          </a:r>
        </a:p>
      </dsp:txBody>
      <dsp:txXfrm>
        <a:off x="1210518" y="2217968"/>
        <a:ext cx="10633309" cy="1745921"/>
      </dsp:txXfrm>
    </dsp:sp>
    <dsp:sp modelId="{2871D3BA-B41C-4461-81C4-D235ACD9EFA3}">
      <dsp:nvSpPr>
        <dsp:cNvPr id="0" name=""/>
        <dsp:cNvSpPr/>
      </dsp:nvSpPr>
      <dsp:spPr>
        <a:xfrm>
          <a:off x="2312401" y="4327301"/>
          <a:ext cx="13103608" cy="1854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it-IT" sz="4200" kern="1200" dirty="0"/>
            <a:t>Conservazione della qualifica di imprenditore individuale fino al 1° gennaio 2025</a:t>
          </a:r>
        </a:p>
      </dsp:txBody>
      <dsp:txXfrm>
        <a:off x="2366719" y="4381619"/>
        <a:ext cx="10633309" cy="1745921"/>
      </dsp:txXfrm>
    </dsp:sp>
    <dsp:sp modelId="{5D9240E0-1F31-4E98-A414-6A7ED114271C}">
      <dsp:nvSpPr>
        <dsp:cNvPr id="0" name=""/>
        <dsp:cNvSpPr/>
      </dsp:nvSpPr>
      <dsp:spPr>
        <a:xfrm>
          <a:off x="11898145" y="1406372"/>
          <a:ext cx="1205462" cy="12054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169374" y="1406372"/>
        <a:ext cx="663004" cy="907110"/>
      </dsp:txXfrm>
    </dsp:sp>
    <dsp:sp modelId="{8C90B253-99BF-4FA3-9184-CE6D791D168E}">
      <dsp:nvSpPr>
        <dsp:cNvPr id="0" name=""/>
        <dsp:cNvSpPr/>
      </dsp:nvSpPr>
      <dsp:spPr>
        <a:xfrm>
          <a:off x="13054346" y="3557659"/>
          <a:ext cx="1205462" cy="12054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325575" y="3557659"/>
        <a:ext cx="663004" cy="90711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C0E98-D2FF-4A72-A789-BD58DF5466A1}">
      <dsp:nvSpPr>
        <dsp:cNvPr id="0" name=""/>
        <dsp:cNvSpPr/>
      </dsp:nvSpPr>
      <dsp:spPr>
        <a:xfrm>
          <a:off x="6189688" y="1347"/>
          <a:ext cx="3616183" cy="18080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31 ottobre 2024</a:t>
          </a:r>
        </a:p>
      </dsp:txBody>
      <dsp:txXfrm>
        <a:off x="6242645" y="54304"/>
        <a:ext cx="3510269" cy="1702177"/>
      </dsp:txXfrm>
    </dsp:sp>
    <dsp:sp modelId="{34917ABF-B821-4EC4-B940-BF345D568E8D}">
      <dsp:nvSpPr>
        <dsp:cNvPr id="0" name=""/>
        <dsp:cNvSpPr/>
      </dsp:nvSpPr>
      <dsp:spPr>
        <a:xfrm rot="3600000">
          <a:off x="8549153" y="3172909"/>
          <a:ext cx="1880921" cy="63283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it-IT" sz="2700" kern="1200"/>
        </a:p>
      </dsp:txBody>
      <dsp:txXfrm>
        <a:off x="8739003" y="3299475"/>
        <a:ext cx="1501221" cy="379700"/>
      </dsp:txXfrm>
    </dsp:sp>
    <dsp:sp modelId="{72CE7AB9-8E8C-4972-933E-F70853006E34}">
      <dsp:nvSpPr>
        <dsp:cNvPr id="0" name=""/>
        <dsp:cNvSpPr/>
      </dsp:nvSpPr>
      <dsp:spPr>
        <a:xfrm>
          <a:off x="9173356" y="5169211"/>
          <a:ext cx="3616183" cy="18080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Verifica possesso immobili</a:t>
          </a:r>
        </a:p>
      </dsp:txBody>
      <dsp:txXfrm>
        <a:off x="9226313" y="5222168"/>
        <a:ext cx="3510269" cy="1702177"/>
      </dsp:txXfrm>
    </dsp:sp>
    <dsp:sp modelId="{24A3DF69-64BF-4EFF-BC46-E1023CC99721}">
      <dsp:nvSpPr>
        <dsp:cNvPr id="0" name=""/>
        <dsp:cNvSpPr/>
      </dsp:nvSpPr>
      <dsp:spPr>
        <a:xfrm rot="10800000">
          <a:off x="7057319" y="5756841"/>
          <a:ext cx="1880921" cy="63283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it-IT" sz="2700" kern="1200"/>
        </a:p>
      </dsp:txBody>
      <dsp:txXfrm rot="10800000">
        <a:off x="7247169" y="5883407"/>
        <a:ext cx="1501221" cy="379700"/>
      </dsp:txXfrm>
    </dsp:sp>
    <dsp:sp modelId="{4B9AEEFA-CD2E-4225-AF0E-B704FA9936A7}">
      <dsp:nvSpPr>
        <dsp:cNvPr id="0" name=""/>
        <dsp:cNvSpPr/>
      </dsp:nvSpPr>
      <dsp:spPr>
        <a:xfrm>
          <a:off x="3206020" y="5169211"/>
          <a:ext cx="3616183" cy="18080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Verifica strumentalità</a:t>
          </a:r>
        </a:p>
      </dsp:txBody>
      <dsp:txXfrm>
        <a:off x="3258977" y="5222168"/>
        <a:ext cx="3510269" cy="1702177"/>
      </dsp:txXfrm>
    </dsp:sp>
    <dsp:sp modelId="{03FE07EC-F86C-47F8-9F38-44E5A6C70116}">
      <dsp:nvSpPr>
        <dsp:cNvPr id="0" name=""/>
        <dsp:cNvSpPr/>
      </dsp:nvSpPr>
      <dsp:spPr>
        <a:xfrm rot="18000000">
          <a:off x="5565485" y="3172909"/>
          <a:ext cx="1880921" cy="63283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it-IT" sz="2700" kern="1200"/>
        </a:p>
      </dsp:txBody>
      <dsp:txXfrm>
        <a:off x="5755335" y="3299475"/>
        <a:ext cx="1501221" cy="37970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20E4D-77C8-4665-AE39-5EBE4D0F5EDD}">
      <dsp:nvSpPr>
        <dsp:cNvPr id="0" name=""/>
        <dsp:cNvSpPr/>
      </dsp:nvSpPr>
      <dsp:spPr>
        <a:xfrm>
          <a:off x="1286599" y="0"/>
          <a:ext cx="14581460" cy="53125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719335-4A67-403E-8E78-B083D167B132}">
      <dsp:nvSpPr>
        <dsp:cNvPr id="0" name=""/>
        <dsp:cNvSpPr/>
      </dsp:nvSpPr>
      <dsp:spPr>
        <a:xfrm>
          <a:off x="8323" y="1593761"/>
          <a:ext cx="5450771" cy="2125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it-IT" sz="4100" kern="1200" dirty="0"/>
            <a:t>Opzione estromissione agevolata</a:t>
          </a:r>
        </a:p>
      </dsp:txBody>
      <dsp:txXfrm>
        <a:off x="112058" y="1697496"/>
        <a:ext cx="5243301" cy="1917544"/>
      </dsp:txXfrm>
    </dsp:sp>
    <dsp:sp modelId="{FBB25DF9-E90E-42F8-8864-D55AB509CA3C}">
      <dsp:nvSpPr>
        <dsp:cNvPr id="0" name=""/>
        <dsp:cNvSpPr/>
      </dsp:nvSpPr>
      <dsp:spPr>
        <a:xfrm>
          <a:off x="5851943" y="1593761"/>
          <a:ext cx="5450771" cy="2125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it-IT" sz="4100" kern="1200" dirty="0"/>
            <a:t>Comportamento concludente</a:t>
          </a:r>
        </a:p>
      </dsp:txBody>
      <dsp:txXfrm>
        <a:off x="5955678" y="1697496"/>
        <a:ext cx="5243301" cy="1917544"/>
      </dsp:txXfrm>
    </dsp:sp>
    <dsp:sp modelId="{FBEB7A95-6C13-4436-9EFD-B5AF53D0D494}">
      <dsp:nvSpPr>
        <dsp:cNvPr id="0" name=""/>
        <dsp:cNvSpPr/>
      </dsp:nvSpPr>
      <dsp:spPr>
        <a:xfrm>
          <a:off x="11695563" y="1593761"/>
          <a:ext cx="5450771" cy="2125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it-IT" sz="4100" kern="1200" dirty="0"/>
            <a:t>Entro il 31 maggio 2025</a:t>
          </a:r>
        </a:p>
      </dsp:txBody>
      <dsp:txXfrm>
        <a:off x="11799298" y="1697496"/>
        <a:ext cx="5243301" cy="1917544"/>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20E4D-77C8-4665-AE39-5EBE4D0F5EDD}">
      <dsp:nvSpPr>
        <dsp:cNvPr id="0" name=""/>
        <dsp:cNvSpPr/>
      </dsp:nvSpPr>
      <dsp:spPr>
        <a:xfrm>
          <a:off x="1295292" y="0"/>
          <a:ext cx="14679984" cy="53125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719335-4A67-403E-8E78-B083D167B132}">
      <dsp:nvSpPr>
        <dsp:cNvPr id="0" name=""/>
        <dsp:cNvSpPr/>
      </dsp:nvSpPr>
      <dsp:spPr>
        <a:xfrm>
          <a:off x="3434" y="1593761"/>
          <a:ext cx="5479092" cy="2125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it-IT" sz="5000" kern="1200" dirty="0"/>
            <a:t>Comportamento concludente</a:t>
          </a:r>
        </a:p>
      </dsp:txBody>
      <dsp:txXfrm>
        <a:off x="107169" y="1697496"/>
        <a:ext cx="5271622" cy="1917544"/>
      </dsp:txXfrm>
    </dsp:sp>
    <dsp:sp modelId="{FBB25DF9-E90E-42F8-8864-D55AB509CA3C}">
      <dsp:nvSpPr>
        <dsp:cNvPr id="0" name=""/>
        <dsp:cNvSpPr/>
      </dsp:nvSpPr>
      <dsp:spPr>
        <a:xfrm>
          <a:off x="5895738" y="1593761"/>
          <a:ext cx="5479092" cy="2125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it-IT" sz="5000" kern="1200" dirty="0"/>
            <a:t>Indicazione nel Modello Redditi</a:t>
          </a:r>
        </a:p>
      </dsp:txBody>
      <dsp:txXfrm>
        <a:off x="5999473" y="1697496"/>
        <a:ext cx="5271622" cy="1917544"/>
      </dsp:txXfrm>
    </dsp:sp>
    <dsp:sp modelId="{FBEB7A95-6C13-4436-9EFD-B5AF53D0D494}">
      <dsp:nvSpPr>
        <dsp:cNvPr id="0" name=""/>
        <dsp:cNvSpPr/>
      </dsp:nvSpPr>
      <dsp:spPr>
        <a:xfrm>
          <a:off x="11788043" y="1593761"/>
          <a:ext cx="5479092" cy="21250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it-IT" sz="5000" kern="1200" dirty="0"/>
            <a:t>Indicazione</a:t>
          </a:r>
          <a:r>
            <a:rPr lang="it-IT" sz="5000" kern="1200" baseline="0" dirty="0"/>
            <a:t> imposta sostitutiva</a:t>
          </a:r>
          <a:endParaRPr lang="it-IT" sz="5000" kern="1200" dirty="0"/>
        </a:p>
      </dsp:txBody>
      <dsp:txXfrm>
        <a:off x="11891778" y="1697496"/>
        <a:ext cx="5271622" cy="1917544"/>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2B3AD-FEF4-44C4-92FF-3818EB11E770}">
      <dsp:nvSpPr>
        <dsp:cNvPr id="0" name=""/>
        <dsp:cNvSpPr/>
      </dsp:nvSpPr>
      <dsp:spPr>
        <a:xfrm>
          <a:off x="14805" y="956551"/>
          <a:ext cx="4425251" cy="26551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it-IT" sz="5000" kern="1200" dirty="0"/>
            <a:t>Valore normale</a:t>
          </a:r>
        </a:p>
      </dsp:txBody>
      <dsp:txXfrm>
        <a:off x="92572" y="1034318"/>
        <a:ext cx="4269717" cy="2499616"/>
      </dsp:txXfrm>
    </dsp:sp>
    <dsp:sp modelId="{83A74B6D-F298-48C3-BCE9-4A51F03CEBAF}">
      <dsp:nvSpPr>
        <dsp:cNvPr id="0" name=""/>
        <dsp:cNvSpPr/>
      </dsp:nvSpPr>
      <dsp:spPr>
        <a:xfrm>
          <a:off x="4882582" y="1735395"/>
          <a:ext cx="938153" cy="10974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it-IT" sz="4000" kern="1200"/>
        </a:p>
      </dsp:txBody>
      <dsp:txXfrm>
        <a:off x="4882582" y="1954887"/>
        <a:ext cx="656707" cy="658478"/>
      </dsp:txXfrm>
    </dsp:sp>
    <dsp:sp modelId="{BFB72377-FDEA-4407-B61F-A96328EA9E8C}">
      <dsp:nvSpPr>
        <dsp:cNvPr id="0" name=""/>
        <dsp:cNvSpPr/>
      </dsp:nvSpPr>
      <dsp:spPr>
        <a:xfrm>
          <a:off x="6210157" y="956551"/>
          <a:ext cx="4425251" cy="26551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it-IT" sz="5000" kern="1200" dirty="0"/>
            <a:t>meno</a:t>
          </a:r>
        </a:p>
      </dsp:txBody>
      <dsp:txXfrm>
        <a:off x="6287924" y="1034318"/>
        <a:ext cx="4269717" cy="2499616"/>
      </dsp:txXfrm>
    </dsp:sp>
    <dsp:sp modelId="{C7C9644F-C839-4471-97C4-BB7F603964C0}">
      <dsp:nvSpPr>
        <dsp:cNvPr id="0" name=""/>
        <dsp:cNvSpPr/>
      </dsp:nvSpPr>
      <dsp:spPr>
        <a:xfrm>
          <a:off x="11077933" y="1735395"/>
          <a:ext cx="938153" cy="10974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it-IT" sz="4000" kern="1200"/>
        </a:p>
      </dsp:txBody>
      <dsp:txXfrm>
        <a:off x="11077933" y="1954887"/>
        <a:ext cx="656707" cy="658478"/>
      </dsp:txXfrm>
    </dsp:sp>
    <dsp:sp modelId="{1A5D81CC-D29C-44BD-9FC1-1F686EEFD144}">
      <dsp:nvSpPr>
        <dsp:cNvPr id="0" name=""/>
        <dsp:cNvSpPr/>
      </dsp:nvSpPr>
      <dsp:spPr>
        <a:xfrm>
          <a:off x="12405509" y="956551"/>
          <a:ext cx="4425251" cy="26551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it-IT" sz="5000" kern="1200" dirty="0"/>
            <a:t>Costo fiscalmente riconosciuto</a:t>
          </a:r>
        </a:p>
      </dsp:txBody>
      <dsp:txXfrm>
        <a:off x="12483276" y="1034318"/>
        <a:ext cx="4269717" cy="2499616"/>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9B043-DA51-4FCE-A9CD-A464EB899467}">
      <dsp:nvSpPr>
        <dsp:cNvPr id="0" name=""/>
        <dsp:cNvSpPr/>
      </dsp:nvSpPr>
      <dsp:spPr>
        <a:xfrm>
          <a:off x="0" y="485645"/>
          <a:ext cx="17220404"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it-IT" sz="6500" kern="1200" dirty="0"/>
            <a:t>Determinazione della plusvalenza</a:t>
          </a:r>
        </a:p>
      </dsp:txBody>
      <dsp:txXfrm>
        <a:off x="76105" y="561750"/>
        <a:ext cx="17068194" cy="1406815"/>
      </dsp:txXfrm>
    </dsp:sp>
    <dsp:sp modelId="{96C54A22-A1CC-4824-8CAA-7F9BFB0A44D8}">
      <dsp:nvSpPr>
        <dsp:cNvPr id="0" name=""/>
        <dsp:cNvSpPr/>
      </dsp:nvSpPr>
      <dsp:spPr>
        <a:xfrm>
          <a:off x="0" y="2044670"/>
          <a:ext cx="1722040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748"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it-IT" sz="5100" kern="1200" dirty="0"/>
            <a:t>Imposta sostitutiva IRPEF/IRAP dell’8%</a:t>
          </a:r>
        </a:p>
      </dsp:txBody>
      <dsp:txXfrm>
        <a:off x="0" y="2044670"/>
        <a:ext cx="17220404" cy="1076400"/>
      </dsp:txXfrm>
    </dsp:sp>
    <dsp:sp modelId="{E3FE75C3-C7A5-4EFE-A428-E920AF41A7BB}">
      <dsp:nvSpPr>
        <dsp:cNvPr id="0" name=""/>
        <dsp:cNvSpPr/>
      </dsp:nvSpPr>
      <dsp:spPr>
        <a:xfrm>
          <a:off x="0" y="3121070"/>
          <a:ext cx="17220404"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it-IT" sz="6500" kern="1200" dirty="0"/>
            <a:t>Versamento </a:t>
          </a:r>
        </a:p>
      </dsp:txBody>
      <dsp:txXfrm>
        <a:off x="76105" y="3197175"/>
        <a:ext cx="17068194" cy="1406815"/>
      </dsp:txXfrm>
    </dsp:sp>
    <dsp:sp modelId="{E47887C1-9C18-44DB-BEAE-9EE237C9273B}">
      <dsp:nvSpPr>
        <dsp:cNvPr id="0" name=""/>
        <dsp:cNvSpPr/>
      </dsp:nvSpPr>
      <dsp:spPr>
        <a:xfrm>
          <a:off x="0" y="4680095"/>
          <a:ext cx="1722040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748"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it-IT" sz="5100" kern="1200" dirty="0"/>
            <a:t>In un’unica soluzione o rateale</a:t>
          </a:r>
        </a:p>
      </dsp:txBody>
      <dsp:txXfrm>
        <a:off x="0" y="4680095"/>
        <a:ext cx="17220404" cy="1076400"/>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E3C59-2341-422E-8006-8A476376C878}">
      <dsp:nvSpPr>
        <dsp:cNvPr id="0" name=""/>
        <dsp:cNvSpPr/>
      </dsp:nvSpPr>
      <dsp:spPr>
        <a:xfrm>
          <a:off x="1218927" y="0"/>
          <a:ext cx="13814516" cy="590912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709E73-BA85-4D9C-B476-5C273B947AFB}">
      <dsp:nvSpPr>
        <dsp:cNvPr id="0" name=""/>
        <dsp:cNvSpPr/>
      </dsp:nvSpPr>
      <dsp:spPr>
        <a:xfrm>
          <a:off x="1723" y="1772738"/>
          <a:ext cx="5188552" cy="2363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it-IT" sz="4400" kern="1200" dirty="0"/>
            <a:t>Legge di Bilancio 2026</a:t>
          </a:r>
        </a:p>
      </dsp:txBody>
      <dsp:txXfrm>
        <a:off x="117107" y="1888122"/>
        <a:ext cx="4957784" cy="2132882"/>
      </dsp:txXfrm>
    </dsp:sp>
    <dsp:sp modelId="{ECBE9D88-B9D1-486D-90D5-C77C53ABA45C}">
      <dsp:nvSpPr>
        <dsp:cNvPr id="0" name=""/>
        <dsp:cNvSpPr/>
      </dsp:nvSpPr>
      <dsp:spPr>
        <a:xfrm>
          <a:off x="5531909" y="1772738"/>
          <a:ext cx="5188552" cy="2363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it-IT" sz="4400" kern="1200" dirty="0"/>
            <a:t>Soppressione facoltà</a:t>
          </a:r>
        </a:p>
      </dsp:txBody>
      <dsp:txXfrm>
        <a:off x="5647293" y="1888122"/>
        <a:ext cx="4957784" cy="2132882"/>
      </dsp:txXfrm>
    </dsp:sp>
    <dsp:sp modelId="{67DA8E07-B749-41D8-AE6C-BB96A833D9AB}">
      <dsp:nvSpPr>
        <dsp:cNvPr id="0" name=""/>
        <dsp:cNvSpPr/>
      </dsp:nvSpPr>
      <dsp:spPr>
        <a:xfrm>
          <a:off x="11062095" y="1772738"/>
          <a:ext cx="5188552" cy="2363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it-IT" sz="4400" kern="1200" dirty="0"/>
            <a:t>Rateizzazione plusvalenze imprese</a:t>
          </a:r>
        </a:p>
      </dsp:txBody>
      <dsp:txXfrm>
        <a:off x="11177479" y="1888122"/>
        <a:ext cx="4957784" cy="2132882"/>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9F109-B7A8-4189-90AA-8F5210900168}">
      <dsp:nvSpPr>
        <dsp:cNvPr id="0" name=""/>
        <dsp:cNvSpPr/>
      </dsp:nvSpPr>
      <dsp:spPr>
        <a:xfrm>
          <a:off x="286949" y="2972799"/>
          <a:ext cx="4131433" cy="2065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it-IT" sz="4100" kern="1200" dirty="0"/>
            <a:t>Disciplina in vigore fino al 31 dicembre 2025</a:t>
          </a:r>
        </a:p>
      </dsp:txBody>
      <dsp:txXfrm>
        <a:off x="347452" y="3033302"/>
        <a:ext cx="4010427" cy="1944710"/>
      </dsp:txXfrm>
    </dsp:sp>
    <dsp:sp modelId="{14B1A791-D470-4D3E-A955-A437F186D998}">
      <dsp:nvSpPr>
        <dsp:cNvPr id="0" name=""/>
        <dsp:cNvSpPr/>
      </dsp:nvSpPr>
      <dsp:spPr>
        <a:xfrm rot="18770822">
          <a:off x="4029620" y="3087571"/>
          <a:ext cx="2430099" cy="54492"/>
        </a:xfrm>
        <a:custGeom>
          <a:avLst/>
          <a:gdLst/>
          <a:ahLst/>
          <a:cxnLst/>
          <a:rect l="0" t="0" r="0" b="0"/>
          <a:pathLst>
            <a:path>
              <a:moveTo>
                <a:pt x="0" y="27246"/>
              </a:moveTo>
              <a:lnTo>
                <a:pt x="2430099"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5183917" y="3054065"/>
        <a:ext cx="121504" cy="121504"/>
      </dsp:txXfrm>
    </dsp:sp>
    <dsp:sp modelId="{B61F8AFC-29C2-4116-BEFB-07947063E79C}">
      <dsp:nvSpPr>
        <dsp:cNvPr id="0" name=""/>
        <dsp:cNvSpPr/>
      </dsp:nvSpPr>
      <dsp:spPr>
        <a:xfrm>
          <a:off x="6070956" y="1191118"/>
          <a:ext cx="4131433" cy="2065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it-IT" sz="4100" kern="1200" dirty="0"/>
            <a:t>Beni posseduti da almeno 3 anni</a:t>
          </a:r>
        </a:p>
      </dsp:txBody>
      <dsp:txXfrm>
        <a:off x="6131459" y="1251621"/>
        <a:ext cx="4010427" cy="1944710"/>
      </dsp:txXfrm>
    </dsp:sp>
    <dsp:sp modelId="{9C24B674-012C-470B-86C0-0B99D4A41F9E}">
      <dsp:nvSpPr>
        <dsp:cNvPr id="0" name=""/>
        <dsp:cNvSpPr/>
      </dsp:nvSpPr>
      <dsp:spPr>
        <a:xfrm rot="19457599">
          <a:off x="10011101" y="1602837"/>
          <a:ext cx="2035150" cy="54492"/>
        </a:xfrm>
        <a:custGeom>
          <a:avLst/>
          <a:gdLst/>
          <a:ahLst/>
          <a:cxnLst/>
          <a:rect l="0" t="0" r="0" b="0"/>
          <a:pathLst>
            <a:path>
              <a:moveTo>
                <a:pt x="0" y="27246"/>
              </a:moveTo>
              <a:lnTo>
                <a:pt x="2035150"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10977798" y="1579205"/>
        <a:ext cx="101757" cy="101757"/>
      </dsp:txXfrm>
    </dsp:sp>
    <dsp:sp modelId="{5DF2B8BF-FC75-4E92-9D03-BE14DD3ADF20}">
      <dsp:nvSpPr>
        <dsp:cNvPr id="0" name=""/>
        <dsp:cNvSpPr/>
      </dsp:nvSpPr>
      <dsp:spPr>
        <a:xfrm>
          <a:off x="11854963" y="3331"/>
          <a:ext cx="4131433" cy="2065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it-IT" sz="4100" kern="1200" dirty="0"/>
            <a:t>Rateizzazione delle plusvalenze </a:t>
          </a:r>
        </a:p>
      </dsp:txBody>
      <dsp:txXfrm>
        <a:off x="11915466" y="63834"/>
        <a:ext cx="4010427" cy="1944710"/>
      </dsp:txXfrm>
    </dsp:sp>
    <dsp:sp modelId="{4EF448E0-C825-4466-BA5E-8AA20985A1A5}">
      <dsp:nvSpPr>
        <dsp:cNvPr id="0" name=""/>
        <dsp:cNvSpPr/>
      </dsp:nvSpPr>
      <dsp:spPr>
        <a:xfrm rot="2142401">
          <a:off x="10011101" y="2790624"/>
          <a:ext cx="2035150" cy="54492"/>
        </a:xfrm>
        <a:custGeom>
          <a:avLst/>
          <a:gdLst/>
          <a:ahLst/>
          <a:cxnLst/>
          <a:rect l="0" t="0" r="0" b="0"/>
          <a:pathLst>
            <a:path>
              <a:moveTo>
                <a:pt x="0" y="27246"/>
              </a:moveTo>
              <a:lnTo>
                <a:pt x="2035150"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10977798" y="2766992"/>
        <a:ext cx="101757" cy="101757"/>
      </dsp:txXfrm>
    </dsp:sp>
    <dsp:sp modelId="{7750121A-7353-474B-82D8-E79CD6A67C3F}">
      <dsp:nvSpPr>
        <dsp:cNvPr id="0" name=""/>
        <dsp:cNvSpPr/>
      </dsp:nvSpPr>
      <dsp:spPr>
        <a:xfrm>
          <a:off x="11854963" y="2378906"/>
          <a:ext cx="4131433" cy="2065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it-IT" sz="4100" kern="1200" dirty="0"/>
            <a:t>In 5 quote costanti (a partire da quello di realizzo)</a:t>
          </a:r>
        </a:p>
      </dsp:txBody>
      <dsp:txXfrm>
        <a:off x="11915466" y="2439409"/>
        <a:ext cx="4010427" cy="1944710"/>
      </dsp:txXfrm>
    </dsp:sp>
    <dsp:sp modelId="{F5E1ED22-20D1-4F3B-8353-2D53B05F5B1B}">
      <dsp:nvSpPr>
        <dsp:cNvPr id="0" name=""/>
        <dsp:cNvSpPr/>
      </dsp:nvSpPr>
      <dsp:spPr>
        <a:xfrm rot="2832380">
          <a:off x="4028398" y="4870918"/>
          <a:ext cx="2432543" cy="54492"/>
        </a:xfrm>
        <a:custGeom>
          <a:avLst/>
          <a:gdLst/>
          <a:ahLst/>
          <a:cxnLst/>
          <a:rect l="0" t="0" r="0" b="0"/>
          <a:pathLst>
            <a:path>
              <a:moveTo>
                <a:pt x="0" y="27246"/>
              </a:moveTo>
              <a:lnTo>
                <a:pt x="2432543"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5183856" y="4837350"/>
        <a:ext cx="121627" cy="121627"/>
      </dsp:txXfrm>
    </dsp:sp>
    <dsp:sp modelId="{5B11FD03-CFC4-4B8D-B969-390949C75F69}">
      <dsp:nvSpPr>
        <dsp:cNvPr id="0" name=""/>
        <dsp:cNvSpPr/>
      </dsp:nvSpPr>
      <dsp:spPr>
        <a:xfrm>
          <a:off x="6070956" y="4757812"/>
          <a:ext cx="4131433" cy="2065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it-IT" sz="4100" kern="1200" dirty="0"/>
            <a:t>Beni posseduti da meno di 3 anni</a:t>
          </a:r>
        </a:p>
      </dsp:txBody>
      <dsp:txXfrm>
        <a:off x="6131459" y="4818315"/>
        <a:ext cx="4010427" cy="1944710"/>
      </dsp:txXfrm>
    </dsp:sp>
    <dsp:sp modelId="{9BB43EEF-B82E-409C-91B3-B17C14680204}">
      <dsp:nvSpPr>
        <dsp:cNvPr id="0" name=""/>
        <dsp:cNvSpPr/>
      </dsp:nvSpPr>
      <dsp:spPr>
        <a:xfrm rot="21593069">
          <a:off x="10202388" y="5761758"/>
          <a:ext cx="1652576" cy="54492"/>
        </a:xfrm>
        <a:custGeom>
          <a:avLst/>
          <a:gdLst/>
          <a:ahLst/>
          <a:cxnLst/>
          <a:rect l="0" t="0" r="0" b="0"/>
          <a:pathLst>
            <a:path>
              <a:moveTo>
                <a:pt x="0" y="27246"/>
              </a:moveTo>
              <a:lnTo>
                <a:pt x="1652576"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0987362" y="5747690"/>
        <a:ext cx="82628" cy="82628"/>
      </dsp:txXfrm>
    </dsp:sp>
    <dsp:sp modelId="{8A2059FD-E103-4BA8-9EDF-D74BB212D29E}">
      <dsp:nvSpPr>
        <dsp:cNvPr id="0" name=""/>
        <dsp:cNvSpPr/>
      </dsp:nvSpPr>
      <dsp:spPr>
        <a:xfrm>
          <a:off x="11854963" y="4754480"/>
          <a:ext cx="4131433" cy="2065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it-IT" sz="4100" kern="1200" dirty="0"/>
            <a:t>NO rateizzazione delle plusvalenze</a:t>
          </a:r>
        </a:p>
      </dsp:txBody>
      <dsp:txXfrm>
        <a:off x="11915466" y="4814983"/>
        <a:ext cx="4010427" cy="19447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D6870-D6A1-46B2-84FE-AF18CD4457D3}">
      <dsp:nvSpPr>
        <dsp:cNvPr id="0" name=""/>
        <dsp:cNvSpPr/>
      </dsp:nvSpPr>
      <dsp:spPr>
        <a:xfrm>
          <a:off x="14569" y="2502423"/>
          <a:ext cx="4354588" cy="26127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Non possono essere affrancate</a:t>
          </a:r>
        </a:p>
      </dsp:txBody>
      <dsp:txXfrm>
        <a:off x="91094" y="2578948"/>
        <a:ext cx="4201538" cy="2459702"/>
      </dsp:txXfrm>
    </dsp:sp>
    <dsp:sp modelId="{164B0764-B35C-4128-9A74-FFBF39F15F22}">
      <dsp:nvSpPr>
        <dsp:cNvPr id="0" name=""/>
        <dsp:cNvSpPr/>
      </dsp:nvSpPr>
      <dsp:spPr>
        <a:xfrm>
          <a:off x="4804616" y="3268831"/>
          <a:ext cx="923172" cy="10799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it-IT" sz="2200" kern="1200"/>
        </a:p>
      </dsp:txBody>
      <dsp:txXfrm>
        <a:off x="4804616" y="3484818"/>
        <a:ext cx="646220" cy="647963"/>
      </dsp:txXfrm>
    </dsp:sp>
    <dsp:sp modelId="{43B7C201-9BEB-4E42-AB67-C03620FF0EB4}">
      <dsp:nvSpPr>
        <dsp:cNvPr id="0" name=""/>
        <dsp:cNvSpPr/>
      </dsp:nvSpPr>
      <dsp:spPr>
        <a:xfrm>
          <a:off x="6110992" y="2502423"/>
          <a:ext cx="4354588" cy="26127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In quanto non sono riserve in sospensione d’imposta</a:t>
          </a:r>
        </a:p>
      </dsp:txBody>
      <dsp:txXfrm>
        <a:off x="6187517" y="2578948"/>
        <a:ext cx="4201538" cy="2459702"/>
      </dsp:txXfrm>
    </dsp:sp>
    <dsp:sp modelId="{58D5B991-A4E1-4E10-BEB4-842A3CA66E0A}">
      <dsp:nvSpPr>
        <dsp:cNvPr id="0" name=""/>
        <dsp:cNvSpPr/>
      </dsp:nvSpPr>
      <dsp:spPr>
        <a:xfrm>
          <a:off x="10901039" y="3268831"/>
          <a:ext cx="923172" cy="10799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it-IT" sz="2200" kern="1200"/>
        </a:p>
      </dsp:txBody>
      <dsp:txXfrm>
        <a:off x="10901039" y="3484818"/>
        <a:ext cx="646220" cy="647963"/>
      </dsp:txXfrm>
    </dsp:sp>
    <dsp:sp modelId="{3AF5E161-9C98-4C2D-AC22-C18991938853}">
      <dsp:nvSpPr>
        <dsp:cNvPr id="0" name=""/>
        <dsp:cNvSpPr/>
      </dsp:nvSpPr>
      <dsp:spPr>
        <a:xfrm>
          <a:off x="12207416" y="2502423"/>
          <a:ext cx="4354588" cy="26127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Quelle iscritte in bilancio per effetto di una rivalutazione esclusivamente civilistica (in quanto non in sospensione d’imposta)</a:t>
          </a:r>
        </a:p>
      </dsp:txBody>
      <dsp:txXfrm>
        <a:off x="12283941" y="2578948"/>
        <a:ext cx="4201538" cy="2459702"/>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49AB5-F796-4120-8329-4C57948CF284}">
      <dsp:nvSpPr>
        <dsp:cNvPr id="0" name=""/>
        <dsp:cNvSpPr/>
      </dsp:nvSpPr>
      <dsp:spPr>
        <a:xfrm>
          <a:off x="0" y="695919"/>
          <a:ext cx="15930447" cy="115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D3A001-E426-43F4-8A74-08E627C893AA}">
      <dsp:nvSpPr>
        <dsp:cNvPr id="0" name=""/>
        <dsp:cNvSpPr/>
      </dsp:nvSpPr>
      <dsp:spPr>
        <a:xfrm>
          <a:off x="796522" y="16959"/>
          <a:ext cx="11151312" cy="1357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493" tIns="0" rIns="421493" bIns="0" numCol="1" spcCol="1270" anchor="ctr" anchorCtr="0">
          <a:noAutofit/>
        </a:bodyPr>
        <a:lstStyle/>
        <a:p>
          <a:pPr marL="0" lvl="0" indent="0" algn="l" defTabSz="2044700">
            <a:lnSpc>
              <a:spcPct val="90000"/>
            </a:lnSpc>
            <a:spcBef>
              <a:spcPct val="0"/>
            </a:spcBef>
            <a:spcAft>
              <a:spcPct val="35000"/>
            </a:spcAft>
            <a:buNone/>
          </a:pPr>
          <a:r>
            <a:rPr lang="it-IT" sz="4600" kern="1200" dirty="0"/>
            <a:t>Dal periodo d’imposta 2026</a:t>
          </a:r>
        </a:p>
      </dsp:txBody>
      <dsp:txXfrm>
        <a:off x="862810" y="83247"/>
        <a:ext cx="11018736" cy="1225344"/>
      </dsp:txXfrm>
    </dsp:sp>
    <dsp:sp modelId="{C8D2CF26-5144-4A87-BB96-F7738C68A6FD}">
      <dsp:nvSpPr>
        <dsp:cNvPr id="0" name=""/>
        <dsp:cNvSpPr/>
      </dsp:nvSpPr>
      <dsp:spPr>
        <a:xfrm>
          <a:off x="0" y="2782479"/>
          <a:ext cx="15930447" cy="115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7BA81B-261D-4F9C-BBEC-F478245D9C1E}">
      <dsp:nvSpPr>
        <dsp:cNvPr id="0" name=""/>
        <dsp:cNvSpPr/>
      </dsp:nvSpPr>
      <dsp:spPr>
        <a:xfrm>
          <a:off x="796522" y="2103519"/>
          <a:ext cx="11151312" cy="1357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493" tIns="0" rIns="421493" bIns="0" numCol="1" spcCol="1270" anchor="ctr" anchorCtr="0">
          <a:noAutofit/>
        </a:bodyPr>
        <a:lstStyle/>
        <a:p>
          <a:pPr marL="0" lvl="0" indent="0" algn="l" defTabSz="2044700">
            <a:lnSpc>
              <a:spcPct val="90000"/>
            </a:lnSpc>
            <a:spcBef>
              <a:spcPct val="0"/>
            </a:spcBef>
            <a:spcAft>
              <a:spcPct val="35000"/>
            </a:spcAft>
            <a:buNone/>
          </a:pPr>
          <a:r>
            <a:rPr lang="it-IT" sz="4600" kern="1200" dirty="0"/>
            <a:t>Non è più consentita la rateizzazione</a:t>
          </a:r>
        </a:p>
      </dsp:txBody>
      <dsp:txXfrm>
        <a:off x="862810" y="2169807"/>
        <a:ext cx="11018736" cy="1225344"/>
      </dsp:txXfrm>
    </dsp:sp>
    <dsp:sp modelId="{0BB3BB67-C007-4412-9DEF-675DB41C85C4}">
      <dsp:nvSpPr>
        <dsp:cNvPr id="0" name=""/>
        <dsp:cNvSpPr/>
      </dsp:nvSpPr>
      <dsp:spPr>
        <a:xfrm>
          <a:off x="0" y="4869039"/>
          <a:ext cx="15930447" cy="115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DC804-0EAA-4A76-AE8A-580C22DB0704}">
      <dsp:nvSpPr>
        <dsp:cNvPr id="0" name=""/>
        <dsp:cNvSpPr/>
      </dsp:nvSpPr>
      <dsp:spPr>
        <a:xfrm>
          <a:off x="796522" y="4190079"/>
          <a:ext cx="11151312" cy="1357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493" tIns="0" rIns="421493" bIns="0" numCol="1" spcCol="1270" anchor="ctr" anchorCtr="0">
          <a:noAutofit/>
        </a:bodyPr>
        <a:lstStyle/>
        <a:p>
          <a:pPr marL="0" lvl="0" indent="0" algn="l" defTabSz="2044700">
            <a:lnSpc>
              <a:spcPct val="90000"/>
            </a:lnSpc>
            <a:spcBef>
              <a:spcPct val="0"/>
            </a:spcBef>
            <a:spcAft>
              <a:spcPct val="35000"/>
            </a:spcAft>
            <a:buNone/>
          </a:pPr>
          <a:r>
            <a:rPr lang="it-IT" sz="4600" kern="1200" dirty="0"/>
            <a:t>La plusvalenza concorre integralmente</a:t>
          </a:r>
        </a:p>
      </dsp:txBody>
      <dsp:txXfrm>
        <a:off x="862810" y="4256367"/>
        <a:ext cx="11018736" cy="1225344"/>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9F109-B7A8-4189-90AA-8F5210900168}">
      <dsp:nvSpPr>
        <dsp:cNvPr id="0" name=""/>
        <dsp:cNvSpPr/>
      </dsp:nvSpPr>
      <dsp:spPr>
        <a:xfrm>
          <a:off x="2672888" y="1371918"/>
          <a:ext cx="4766664" cy="2383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it-IT" sz="5200" kern="1200" dirty="0"/>
            <a:t>La rateizzazione resta applicabile</a:t>
          </a:r>
        </a:p>
      </dsp:txBody>
      <dsp:txXfrm>
        <a:off x="2742693" y="1441723"/>
        <a:ext cx="4627054" cy="2243722"/>
      </dsp:txXfrm>
    </dsp:sp>
    <dsp:sp modelId="{14B1A791-D470-4D3E-A955-A437F186D998}">
      <dsp:nvSpPr>
        <dsp:cNvPr id="0" name=""/>
        <dsp:cNvSpPr/>
      </dsp:nvSpPr>
      <dsp:spPr>
        <a:xfrm rot="19457599">
          <a:off x="7218852" y="1836540"/>
          <a:ext cx="2348065" cy="83671"/>
        </a:xfrm>
        <a:custGeom>
          <a:avLst/>
          <a:gdLst/>
          <a:ahLst/>
          <a:cxnLst/>
          <a:rect l="0" t="0" r="0" b="0"/>
          <a:pathLst>
            <a:path>
              <a:moveTo>
                <a:pt x="0" y="41835"/>
              </a:moveTo>
              <a:lnTo>
                <a:pt x="2348065"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8334183" y="1819674"/>
        <a:ext cx="117403" cy="117403"/>
      </dsp:txXfrm>
    </dsp:sp>
    <dsp:sp modelId="{B61F8AFC-29C2-4116-BEFB-07947063E79C}">
      <dsp:nvSpPr>
        <dsp:cNvPr id="0" name=""/>
        <dsp:cNvSpPr/>
      </dsp:nvSpPr>
      <dsp:spPr>
        <a:xfrm>
          <a:off x="9346218" y="1502"/>
          <a:ext cx="4766664" cy="2383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it-IT" sz="5200" kern="1200" dirty="0"/>
            <a:t>Per la cessione d’azienda</a:t>
          </a:r>
        </a:p>
      </dsp:txBody>
      <dsp:txXfrm>
        <a:off x="9416023" y="71307"/>
        <a:ext cx="4627054" cy="2243722"/>
      </dsp:txXfrm>
    </dsp:sp>
    <dsp:sp modelId="{F5E1ED22-20D1-4F3B-8353-2D53B05F5B1B}">
      <dsp:nvSpPr>
        <dsp:cNvPr id="0" name=""/>
        <dsp:cNvSpPr/>
      </dsp:nvSpPr>
      <dsp:spPr>
        <a:xfrm rot="2142401">
          <a:off x="7218852" y="3206956"/>
          <a:ext cx="2348065" cy="83671"/>
        </a:xfrm>
        <a:custGeom>
          <a:avLst/>
          <a:gdLst/>
          <a:ahLst/>
          <a:cxnLst/>
          <a:rect l="0" t="0" r="0" b="0"/>
          <a:pathLst>
            <a:path>
              <a:moveTo>
                <a:pt x="0" y="41835"/>
              </a:moveTo>
              <a:lnTo>
                <a:pt x="2348065"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8334183" y="3190090"/>
        <a:ext cx="117403" cy="117403"/>
      </dsp:txXfrm>
    </dsp:sp>
    <dsp:sp modelId="{5B11FD03-CFC4-4B8D-B969-390949C75F69}">
      <dsp:nvSpPr>
        <dsp:cNvPr id="0" name=""/>
        <dsp:cNvSpPr/>
      </dsp:nvSpPr>
      <dsp:spPr>
        <a:xfrm>
          <a:off x="9346218" y="2742333"/>
          <a:ext cx="4766664" cy="2383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it-IT" sz="5200" kern="1200" dirty="0"/>
            <a:t>Per la cessione di ramo d’azienda</a:t>
          </a:r>
        </a:p>
      </dsp:txBody>
      <dsp:txXfrm>
        <a:off x="9416023" y="2812138"/>
        <a:ext cx="4627054" cy="2243722"/>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A1012-3643-4F81-8A69-CFFB7FE39C1A}">
      <dsp:nvSpPr>
        <dsp:cNvPr id="0" name=""/>
        <dsp:cNvSpPr/>
      </dsp:nvSpPr>
      <dsp:spPr>
        <a:xfrm>
          <a:off x="1258932" y="0"/>
          <a:ext cx="14267905" cy="33146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ACA00-4382-41B9-89B3-0ACB03CE5366}">
      <dsp:nvSpPr>
        <dsp:cNvPr id="0" name=""/>
        <dsp:cNvSpPr/>
      </dsp:nvSpPr>
      <dsp:spPr>
        <a:xfrm>
          <a:off x="442593" y="994409"/>
          <a:ext cx="5035731" cy="13258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Tassazione nell’anno di realizzo</a:t>
          </a:r>
        </a:p>
      </dsp:txBody>
      <dsp:txXfrm>
        <a:off x="507317" y="1059133"/>
        <a:ext cx="4906283" cy="1196431"/>
      </dsp:txXfrm>
    </dsp:sp>
    <dsp:sp modelId="{DB3BF5CB-364F-40E3-B1F3-257FF0860F09}">
      <dsp:nvSpPr>
        <dsp:cNvPr id="0" name=""/>
        <dsp:cNvSpPr/>
      </dsp:nvSpPr>
      <dsp:spPr>
        <a:xfrm>
          <a:off x="5875019" y="964776"/>
          <a:ext cx="5035731" cy="13258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In 5 quota costanti</a:t>
          </a:r>
        </a:p>
      </dsp:txBody>
      <dsp:txXfrm>
        <a:off x="5939743" y="1029500"/>
        <a:ext cx="4906283" cy="1196431"/>
      </dsp:txXfrm>
    </dsp:sp>
    <dsp:sp modelId="{B39A4F2D-A5E3-423E-8612-CF82066967DD}">
      <dsp:nvSpPr>
        <dsp:cNvPr id="0" name=""/>
        <dsp:cNvSpPr/>
      </dsp:nvSpPr>
      <dsp:spPr>
        <a:xfrm>
          <a:off x="11307446" y="994409"/>
          <a:ext cx="5035731" cy="13258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A partire dall’anno di realizzo</a:t>
          </a:r>
        </a:p>
      </dsp:txBody>
      <dsp:txXfrm>
        <a:off x="11372170" y="1059133"/>
        <a:ext cx="4906283" cy="1196431"/>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3D1BE-2EF0-454A-B29D-E637D9652244}">
      <dsp:nvSpPr>
        <dsp:cNvPr id="0" name=""/>
        <dsp:cNvSpPr/>
      </dsp:nvSpPr>
      <dsp:spPr>
        <a:xfrm>
          <a:off x="0" y="40756"/>
          <a:ext cx="16263258" cy="1829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just" defTabSz="2044700">
            <a:lnSpc>
              <a:spcPct val="90000"/>
            </a:lnSpc>
            <a:spcBef>
              <a:spcPct val="0"/>
            </a:spcBef>
            <a:spcAft>
              <a:spcPct val="35000"/>
            </a:spcAft>
            <a:buNone/>
          </a:pPr>
          <a:r>
            <a:rPr lang="it-IT" sz="4600" kern="1200" dirty="0"/>
            <a:t>Plusvalenze realizzate con decorrenza dal periodo d’imposta successivo a quello in corso al 31 dicembre 2025</a:t>
          </a:r>
        </a:p>
      </dsp:txBody>
      <dsp:txXfrm>
        <a:off x="89327" y="130083"/>
        <a:ext cx="16084604" cy="1651226"/>
      </dsp:txXfrm>
    </dsp:sp>
    <dsp:sp modelId="{1D5FE8A9-13B4-4E17-B460-FFA859090B28}">
      <dsp:nvSpPr>
        <dsp:cNvPr id="0" name=""/>
        <dsp:cNvSpPr/>
      </dsp:nvSpPr>
      <dsp:spPr>
        <a:xfrm>
          <a:off x="0" y="1870636"/>
          <a:ext cx="16263258"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6358"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it-IT" sz="3600" kern="1200" dirty="0"/>
            <a:t>NO RATEIZZAZIONE</a:t>
          </a:r>
        </a:p>
      </dsp:txBody>
      <dsp:txXfrm>
        <a:off x="0" y="1870636"/>
        <a:ext cx="16263258" cy="761760"/>
      </dsp:txXfrm>
    </dsp:sp>
    <dsp:sp modelId="{0AF350D4-4617-4CAD-9719-4FD2EAA46550}">
      <dsp:nvSpPr>
        <dsp:cNvPr id="0" name=""/>
        <dsp:cNvSpPr/>
      </dsp:nvSpPr>
      <dsp:spPr>
        <a:xfrm>
          <a:off x="0" y="2632396"/>
          <a:ext cx="16263258" cy="1829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it-IT" sz="4600" kern="1200" dirty="0"/>
            <a:t>Plusvalenze realizzate nel periodo d’imposta in corso al 31 dicembre 2025</a:t>
          </a:r>
        </a:p>
      </dsp:txBody>
      <dsp:txXfrm>
        <a:off x="89327" y="2721723"/>
        <a:ext cx="16084604" cy="1651226"/>
      </dsp:txXfrm>
    </dsp:sp>
    <dsp:sp modelId="{AA11E445-2123-4E64-9087-CBD70826B8AE}">
      <dsp:nvSpPr>
        <dsp:cNvPr id="0" name=""/>
        <dsp:cNvSpPr/>
      </dsp:nvSpPr>
      <dsp:spPr>
        <a:xfrm>
          <a:off x="0" y="4462276"/>
          <a:ext cx="16263258"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6358"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it-IT" sz="3600" kern="1200" dirty="0"/>
            <a:t>SI RATEIZZAZIONE</a:t>
          </a:r>
        </a:p>
      </dsp:txBody>
      <dsp:txXfrm>
        <a:off x="0" y="4462276"/>
        <a:ext cx="16263258" cy="761760"/>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881EA-6620-4C32-BB27-A1A6971D24A8}">
      <dsp:nvSpPr>
        <dsp:cNvPr id="0" name=""/>
        <dsp:cNvSpPr/>
      </dsp:nvSpPr>
      <dsp:spPr>
        <a:xfrm>
          <a:off x="4844" y="1638992"/>
          <a:ext cx="5902039" cy="23608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it-IT" sz="4000" kern="1200" dirty="0"/>
            <a:t>Concordato biennio 2025 - 2026</a:t>
          </a:r>
        </a:p>
      </dsp:txBody>
      <dsp:txXfrm>
        <a:off x="1185252" y="1638992"/>
        <a:ext cx="3541224" cy="2360815"/>
      </dsp:txXfrm>
    </dsp:sp>
    <dsp:sp modelId="{10C9AF38-EE6E-44C8-89D8-FDCBCEC3DDEE}">
      <dsp:nvSpPr>
        <dsp:cNvPr id="0" name=""/>
        <dsp:cNvSpPr/>
      </dsp:nvSpPr>
      <dsp:spPr>
        <a:xfrm>
          <a:off x="5316680" y="1638992"/>
          <a:ext cx="5902039" cy="23608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it-IT" sz="4000" kern="1200" dirty="0"/>
            <a:t>Entro il 30 settembre 2025</a:t>
          </a:r>
        </a:p>
      </dsp:txBody>
      <dsp:txXfrm>
        <a:off x="6497088" y="1638992"/>
        <a:ext cx="3541224" cy="2360815"/>
      </dsp:txXfrm>
    </dsp:sp>
    <dsp:sp modelId="{E1BE2A3B-EF75-4734-BD4D-8E8FDA9B8470}">
      <dsp:nvSpPr>
        <dsp:cNvPr id="0" name=""/>
        <dsp:cNvSpPr/>
      </dsp:nvSpPr>
      <dsp:spPr>
        <a:xfrm>
          <a:off x="10628515" y="1638992"/>
          <a:ext cx="5902039" cy="23608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it-IT" sz="4000" kern="1200" dirty="0"/>
            <a:t>Effetti sulla dichiarazione periodo d’imposta 2025</a:t>
          </a:r>
        </a:p>
      </dsp:txBody>
      <dsp:txXfrm>
        <a:off x="11808923" y="1638992"/>
        <a:ext cx="3541224" cy="2360815"/>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DD2E5-7A06-4588-8263-0E2A7F13C41E}">
      <dsp:nvSpPr>
        <dsp:cNvPr id="0" name=""/>
        <dsp:cNvSpPr/>
      </dsp:nvSpPr>
      <dsp:spPr>
        <a:xfrm>
          <a:off x="11607" y="2251341"/>
          <a:ext cx="4253433" cy="2126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it-IT" sz="4600" kern="1200" dirty="0"/>
            <a:t>CBP: effetti sul Modello Redditi 2026</a:t>
          </a:r>
        </a:p>
      </dsp:txBody>
      <dsp:txXfrm>
        <a:off x="73896" y="2313630"/>
        <a:ext cx="4128855" cy="2002138"/>
      </dsp:txXfrm>
    </dsp:sp>
    <dsp:sp modelId="{AFB6B1EC-CB35-41E3-8511-4B214B7488FE}">
      <dsp:nvSpPr>
        <dsp:cNvPr id="0" name=""/>
        <dsp:cNvSpPr/>
      </dsp:nvSpPr>
      <dsp:spPr>
        <a:xfrm rot="19457599">
          <a:off x="4068103" y="2674396"/>
          <a:ext cx="2095247" cy="57744"/>
        </a:xfrm>
        <a:custGeom>
          <a:avLst/>
          <a:gdLst/>
          <a:ahLst/>
          <a:cxnLst/>
          <a:rect l="0" t="0" r="0" b="0"/>
          <a:pathLst>
            <a:path>
              <a:moveTo>
                <a:pt x="0" y="28872"/>
              </a:moveTo>
              <a:lnTo>
                <a:pt x="2095247" y="288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5063346" y="2650887"/>
        <a:ext cx="104762" cy="104762"/>
      </dsp:txXfrm>
    </dsp:sp>
    <dsp:sp modelId="{600FE6F0-3246-49F2-94FF-C5FF931EEE93}">
      <dsp:nvSpPr>
        <dsp:cNvPr id="0" name=""/>
        <dsp:cNvSpPr/>
      </dsp:nvSpPr>
      <dsp:spPr>
        <a:xfrm>
          <a:off x="5966414" y="1028479"/>
          <a:ext cx="4253433" cy="2126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it-IT" sz="4600" kern="1200" dirty="0"/>
            <a:t>2° anno del biennio 2024 - 2025</a:t>
          </a:r>
        </a:p>
      </dsp:txBody>
      <dsp:txXfrm>
        <a:off x="6028703" y="1090768"/>
        <a:ext cx="4128855" cy="2002138"/>
      </dsp:txXfrm>
    </dsp:sp>
    <dsp:sp modelId="{B446BF69-F370-4054-AF8C-BF5B0D4FE4C2}">
      <dsp:nvSpPr>
        <dsp:cNvPr id="0" name=""/>
        <dsp:cNvSpPr/>
      </dsp:nvSpPr>
      <dsp:spPr>
        <a:xfrm>
          <a:off x="10219847" y="2062965"/>
          <a:ext cx="1701373" cy="57744"/>
        </a:xfrm>
        <a:custGeom>
          <a:avLst/>
          <a:gdLst/>
          <a:ahLst/>
          <a:cxnLst/>
          <a:rect l="0" t="0" r="0" b="0"/>
          <a:pathLst>
            <a:path>
              <a:moveTo>
                <a:pt x="0" y="28872"/>
              </a:moveTo>
              <a:lnTo>
                <a:pt x="1701373" y="288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11028000" y="2049303"/>
        <a:ext cx="85068" cy="85068"/>
      </dsp:txXfrm>
    </dsp:sp>
    <dsp:sp modelId="{EE68143F-5492-492E-96D4-E1D7BC04FFD1}">
      <dsp:nvSpPr>
        <dsp:cNvPr id="0" name=""/>
        <dsp:cNvSpPr/>
      </dsp:nvSpPr>
      <dsp:spPr>
        <a:xfrm>
          <a:off x="11921221" y="1028479"/>
          <a:ext cx="4253433" cy="2126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it-IT" sz="4600" kern="1200" dirty="0"/>
            <a:t>Si applicano le 2vecchie» regole</a:t>
          </a:r>
        </a:p>
      </dsp:txBody>
      <dsp:txXfrm>
        <a:off x="11983510" y="1090768"/>
        <a:ext cx="4128855" cy="2002138"/>
      </dsp:txXfrm>
    </dsp:sp>
    <dsp:sp modelId="{0841C99C-ECA5-474D-AC1D-6EAE39A0D226}">
      <dsp:nvSpPr>
        <dsp:cNvPr id="0" name=""/>
        <dsp:cNvSpPr/>
      </dsp:nvSpPr>
      <dsp:spPr>
        <a:xfrm rot="2142401">
          <a:off x="4068103" y="3897258"/>
          <a:ext cx="2095247" cy="57744"/>
        </a:xfrm>
        <a:custGeom>
          <a:avLst/>
          <a:gdLst/>
          <a:ahLst/>
          <a:cxnLst/>
          <a:rect l="0" t="0" r="0" b="0"/>
          <a:pathLst>
            <a:path>
              <a:moveTo>
                <a:pt x="0" y="28872"/>
              </a:moveTo>
              <a:lnTo>
                <a:pt x="2095247" y="288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5063346" y="3873749"/>
        <a:ext cx="104762" cy="104762"/>
      </dsp:txXfrm>
    </dsp:sp>
    <dsp:sp modelId="{3B7D140A-3D5D-4E90-9544-02B24F8E76BA}">
      <dsp:nvSpPr>
        <dsp:cNvPr id="0" name=""/>
        <dsp:cNvSpPr/>
      </dsp:nvSpPr>
      <dsp:spPr>
        <a:xfrm>
          <a:off x="5966414" y="3474203"/>
          <a:ext cx="4253433" cy="2126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it-IT" sz="4600" kern="1200" dirty="0"/>
            <a:t>1° anno del biennio 2025 - 2026</a:t>
          </a:r>
        </a:p>
      </dsp:txBody>
      <dsp:txXfrm>
        <a:off x="6028703" y="3536492"/>
        <a:ext cx="4128855" cy="2002138"/>
      </dsp:txXfrm>
    </dsp:sp>
    <dsp:sp modelId="{5244CF7D-177A-4355-926A-519947A0A2EC}">
      <dsp:nvSpPr>
        <dsp:cNvPr id="0" name=""/>
        <dsp:cNvSpPr/>
      </dsp:nvSpPr>
      <dsp:spPr>
        <a:xfrm>
          <a:off x="10219847" y="4508690"/>
          <a:ext cx="1701373" cy="57744"/>
        </a:xfrm>
        <a:custGeom>
          <a:avLst/>
          <a:gdLst/>
          <a:ahLst/>
          <a:cxnLst/>
          <a:rect l="0" t="0" r="0" b="0"/>
          <a:pathLst>
            <a:path>
              <a:moveTo>
                <a:pt x="0" y="28872"/>
              </a:moveTo>
              <a:lnTo>
                <a:pt x="1701373" y="288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11028000" y="4495027"/>
        <a:ext cx="85068" cy="85068"/>
      </dsp:txXfrm>
    </dsp:sp>
    <dsp:sp modelId="{1CDEACE8-A7F3-4B0E-A232-0BF8CCAA2E93}">
      <dsp:nvSpPr>
        <dsp:cNvPr id="0" name=""/>
        <dsp:cNvSpPr/>
      </dsp:nvSpPr>
      <dsp:spPr>
        <a:xfrm>
          <a:off x="11921221" y="3474203"/>
          <a:ext cx="4253433" cy="2126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it-IT" sz="4600" kern="1200" dirty="0"/>
            <a:t>Sono previste novità</a:t>
          </a:r>
        </a:p>
      </dsp:txBody>
      <dsp:txXfrm>
        <a:off x="11983510" y="3536492"/>
        <a:ext cx="4128855" cy="2002138"/>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A42C1-AFEF-4571-A240-F5F0B00893DC}">
      <dsp:nvSpPr>
        <dsp:cNvPr id="0" name=""/>
        <dsp:cNvSpPr/>
      </dsp:nvSpPr>
      <dsp:spPr>
        <a:xfrm>
          <a:off x="1240154" y="0"/>
          <a:ext cx="14055090" cy="5181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B0D7F-4B91-45BB-AD3C-20B0FF649A24}">
      <dsp:nvSpPr>
        <dsp:cNvPr id="0" name=""/>
        <dsp:cNvSpPr/>
      </dsp:nvSpPr>
      <dsp:spPr>
        <a:xfrm>
          <a:off x="17762" y="1554480"/>
          <a:ext cx="5322331" cy="207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kern="1200" dirty="0"/>
            <a:t>Contribuente ha esercitato l’opzione per il CPB entro il 30 settembre 2025</a:t>
          </a:r>
        </a:p>
      </dsp:txBody>
      <dsp:txXfrm>
        <a:off x="118940" y="1655658"/>
        <a:ext cx="5119975" cy="1870284"/>
      </dsp:txXfrm>
    </dsp:sp>
    <dsp:sp modelId="{FEEEDDA7-A4C4-47FC-8335-53666E3B8732}">
      <dsp:nvSpPr>
        <dsp:cNvPr id="0" name=""/>
        <dsp:cNvSpPr/>
      </dsp:nvSpPr>
      <dsp:spPr>
        <a:xfrm>
          <a:off x="5606534" y="1554480"/>
          <a:ext cx="5322331" cy="207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kern="1200" dirty="0"/>
            <a:t>Modello Redditi 2026: (Periodo d’imposta 2025): si può beneficiare del CPB ?</a:t>
          </a:r>
        </a:p>
      </dsp:txBody>
      <dsp:txXfrm>
        <a:off x="5707712" y="1655658"/>
        <a:ext cx="5119975" cy="1870284"/>
      </dsp:txXfrm>
    </dsp:sp>
    <dsp:sp modelId="{DC86DA91-2966-4669-BF84-F41264C30CD5}">
      <dsp:nvSpPr>
        <dsp:cNvPr id="0" name=""/>
        <dsp:cNvSpPr/>
      </dsp:nvSpPr>
      <dsp:spPr>
        <a:xfrm>
          <a:off x="11195305" y="1554480"/>
          <a:ext cx="5322331" cy="207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it-IT" sz="3400" kern="1200" dirty="0"/>
            <a:t>Si è tenuto conto delle nuove cause di esclusione di cui al D.L.gs n. 81/2025 ?</a:t>
          </a:r>
        </a:p>
      </dsp:txBody>
      <dsp:txXfrm>
        <a:off x="11296483" y="1655658"/>
        <a:ext cx="5119975" cy="1870284"/>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DC2BE-1878-4305-8845-3B980F6AAEF1}">
      <dsp:nvSpPr>
        <dsp:cNvPr id="0" name=""/>
        <dsp:cNvSpPr/>
      </dsp:nvSpPr>
      <dsp:spPr>
        <a:xfrm>
          <a:off x="4755" y="1355950"/>
          <a:ext cx="5793246" cy="23172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it-IT" sz="3100" kern="1200" dirty="0"/>
            <a:t>Le due nuove cause di esclusione riguardano</a:t>
          </a:r>
        </a:p>
      </dsp:txBody>
      <dsp:txXfrm>
        <a:off x="1163404" y="1355950"/>
        <a:ext cx="3475948" cy="2317298"/>
      </dsp:txXfrm>
    </dsp:sp>
    <dsp:sp modelId="{10E7A090-C5F5-49FC-9660-EABB777A773A}">
      <dsp:nvSpPr>
        <dsp:cNvPr id="0" name=""/>
        <dsp:cNvSpPr/>
      </dsp:nvSpPr>
      <dsp:spPr>
        <a:xfrm>
          <a:off x="5218676" y="1355950"/>
          <a:ext cx="5793246" cy="23172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it-IT" sz="3100" kern="1200" dirty="0"/>
            <a:t>I professionisti che esercitano l’attività in forma individuale</a:t>
          </a:r>
        </a:p>
      </dsp:txBody>
      <dsp:txXfrm>
        <a:off x="6377325" y="1355950"/>
        <a:ext cx="3475948" cy="2317298"/>
      </dsp:txXfrm>
    </dsp:sp>
    <dsp:sp modelId="{CA477EEE-EC44-417D-B650-7AEABF28312C}">
      <dsp:nvSpPr>
        <dsp:cNvPr id="0" name=""/>
        <dsp:cNvSpPr/>
      </dsp:nvSpPr>
      <dsp:spPr>
        <a:xfrm>
          <a:off x="10432598" y="1355950"/>
          <a:ext cx="5793246" cy="23172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it-IT" sz="3100" kern="1200" dirty="0"/>
            <a:t>Che allo stesso tempo partecipano ad un’associazione di professionisti o a una STP</a:t>
          </a:r>
        </a:p>
      </dsp:txBody>
      <dsp:txXfrm>
        <a:off x="11591247" y="1355950"/>
        <a:ext cx="3475948" cy="2317298"/>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2C6BE-EE97-4879-B560-33E502999A62}">
      <dsp:nvSpPr>
        <dsp:cNvPr id="0" name=""/>
        <dsp:cNvSpPr/>
      </dsp:nvSpPr>
      <dsp:spPr>
        <a:xfrm>
          <a:off x="0" y="0"/>
          <a:ext cx="13167360" cy="1329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it-IT" sz="3500" kern="1200" dirty="0"/>
            <a:t>Il professionista (che esercita anche individualmente) può aderire al CPB</a:t>
          </a:r>
        </a:p>
      </dsp:txBody>
      <dsp:txXfrm>
        <a:off x="38953" y="38953"/>
        <a:ext cx="11619865" cy="1252038"/>
      </dsp:txXfrm>
    </dsp:sp>
    <dsp:sp modelId="{224FF118-5FFA-4613-99BD-1373E02FDE3E}">
      <dsp:nvSpPr>
        <dsp:cNvPr id="0" name=""/>
        <dsp:cNvSpPr/>
      </dsp:nvSpPr>
      <dsp:spPr>
        <a:xfrm>
          <a:off x="1102766" y="1571752"/>
          <a:ext cx="13167360" cy="1329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it-IT" sz="3500" kern="1200" dirty="0"/>
            <a:t>Se l’associazione professionale o la STP partecipata partecipa al CPB</a:t>
          </a:r>
        </a:p>
      </dsp:txBody>
      <dsp:txXfrm>
        <a:off x="1141719" y="1610705"/>
        <a:ext cx="11122224" cy="1252038"/>
      </dsp:txXfrm>
    </dsp:sp>
    <dsp:sp modelId="{FA45C5D6-C783-4AB5-A8BD-76B7CF8CE248}">
      <dsp:nvSpPr>
        <dsp:cNvPr id="0" name=""/>
        <dsp:cNvSpPr/>
      </dsp:nvSpPr>
      <dsp:spPr>
        <a:xfrm>
          <a:off x="2189073" y="3143504"/>
          <a:ext cx="13167360" cy="1329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it-IT" sz="3500" kern="1200" dirty="0"/>
            <a:t>A sua volta l’associazione professionale può partecipare al concordato solo</a:t>
          </a:r>
        </a:p>
      </dsp:txBody>
      <dsp:txXfrm>
        <a:off x="2228026" y="3182457"/>
        <a:ext cx="11138683" cy="1252038"/>
      </dsp:txXfrm>
    </dsp:sp>
    <dsp:sp modelId="{3E25D606-C7AD-43D4-8CC2-EA90C31F6A33}">
      <dsp:nvSpPr>
        <dsp:cNvPr id="0" name=""/>
        <dsp:cNvSpPr/>
      </dsp:nvSpPr>
      <dsp:spPr>
        <a:xfrm>
          <a:off x="3291840" y="4715256"/>
          <a:ext cx="13167360" cy="1329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it-IT" sz="3500" kern="1200" dirty="0"/>
            <a:t>Tutti i professionisti soci della STP o associati, che esercitano l’attività in forma individuale aderiscono al CPB. </a:t>
          </a:r>
        </a:p>
      </dsp:txBody>
      <dsp:txXfrm>
        <a:off x="3330793" y="4754209"/>
        <a:ext cx="11122224" cy="1252038"/>
      </dsp:txXfrm>
    </dsp:sp>
    <dsp:sp modelId="{454D5B41-13A7-4F79-970A-925EE87389E4}">
      <dsp:nvSpPr>
        <dsp:cNvPr id="0" name=""/>
        <dsp:cNvSpPr/>
      </dsp:nvSpPr>
      <dsp:spPr>
        <a:xfrm>
          <a:off x="12302896" y="1018616"/>
          <a:ext cx="864463" cy="86446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497400" y="1018616"/>
        <a:ext cx="475455" cy="650508"/>
      </dsp:txXfrm>
    </dsp:sp>
    <dsp:sp modelId="{9B40B2BB-2DEE-4F2E-8BCA-87C160020FFB}">
      <dsp:nvSpPr>
        <dsp:cNvPr id="0" name=""/>
        <dsp:cNvSpPr/>
      </dsp:nvSpPr>
      <dsp:spPr>
        <a:xfrm>
          <a:off x="13405662" y="2590368"/>
          <a:ext cx="864463" cy="86446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600166" y="2590368"/>
        <a:ext cx="475455" cy="650508"/>
      </dsp:txXfrm>
    </dsp:sp>
    <dsp:sp modelId="{87D4601A-924D-40E2-AC35-178F248980C5}">
      <dsp:nvSpPr>
        <dsp:cNvPr id="0" name=""/>
        <dsp:cNvSpPr/>
      </dsp:nvSpPr>
      <dsp:spPr>
        <a:xfrm>
          <a:off x="14491970" y="4162120"/>
          <a:ext cx="864463" cy="86446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4686474" y="4162120"/>
        <a:ext cx="475455" cy="650508"/>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086E3-E30B-4C75-B900-4587E6E12EBB}">
      <dsp:nvSpPr>
        <dsp:cNvPr id="0" name=""/>
        <dsp:cNvSpPr/>
      </dsp:nvSpPr>
      <dsp:spPr>
        <a:xfrm>
          <a:off x="1173964" y="0"/>
          <a:ext cx="13304932" cy="6121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BEA4C-4EF8-466E-898F-029A15EFE1E9}">
      <dsp:nvSpPr>
        <dsp:cNvPr id="0" name=""/>
        <dsp:cNvSpPr/>
      </dsp:nvSpPr>
      <dsp:spPr>
        <a:xfrm>
          <a:off x="530424" y="1836420"/>
          <a:ext cx="4695858" cy="2448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La 2° novità riguarda il computo delle imposte dovute</a:t>
          </a:r>
        </a:p>
      </dsp:txBody>
      <dsp:txXfrm>
        <a:off x="649953" y="1955949"/>
        <a:ext cx="4456800" cy="2209502"/>
      </dsp:txXfrm>
    </dsp:sp>
    <dsp:sp modelId="{85B077F2-1202-41B3-954E-3C4FEA166292}">
      <dsp:nvSpPr>
        <dsp:cNvPr id="0" name=""/>
        <dsp:cNvSpPr/>
      </dsp:nvSpPr>
      <dsp:spPr>
        <a:xfrm>
          <a:off x="5478501" y="1836420"/>
          <a:ext cx="4695858" cy="2448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Soggetti che hanno aderito al CPB per il biennio 2024 – 2025: maggiori vantaggi</a:t>
          </a:r>
        </a:p>
      </dsp:txBody>
      <dsp:txXfrm>
        <a:off x="5598030" y="1955949"/>
        <a:ext cx="4456800" cy="2209502"/>
      </dsp:txXfrm>
    </dsp:sp>
    <dsp:sp modelId="{E9FFDF68-84C9-4D56-AFD8-85B6D26FAEC4}">
      <dsp:nvSpPr>
        <dsp:cNvPr id="0" name=""/>
        <dsp:cNvSpPr/>
      </dsp:nvSpPr>
      <dsp:spPr>
        <a:xfrm>
          <a:off x="10426579" y="1836420"/>
          <a:ext cx="4695858" cy="2448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Soggetti che hanno aderito al CPB per il biennio 2025 – 2026: incontrano un massimale per l’applicazione dell’imposte sostitutiva</a:t>
          </a:r>
        </a:p>
      </dsp:txBody>
      <dsp:txXfrm>
        <a:off x="10546108" y="1955949"/>
        <a:ext cx="4456800" cy="22095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D6870-D6A1-46B2-84FE-AF18CD4457D3}">
      <dsp:nvSpPr>
        <dsp:cNvPr id="0" name=""/>
        <dsp:cNvSpPr/>
      </dsp:nvSpPr>
      <dsp:spPr>
        <a:xfrm>
          <a:off x="15030" y="1100610"/>
          <a:ext cx="4492411" cy="2695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t>Non possono essere affrancate</a:t>
          </a:r>
        </a:p>
      </dsp:txBody>
      <dsp:txXfrm>
        <a:off x="93977" y="1179557"/>
        <a:ext cx="4334517" cy="2537552"/>
      </dsp:txXfrm>
    </dsp:sp>
    <dsp:sp modelId="{164B0764-B35C-4128-9A74-FFBF39F15F22}">
      <dsp:nvSpPr>
        <dsp:cNvPr id="0" name=""/>
        <dsp:cNvSpPr/>
      </dsp:nvSpPr>
      <dsp:spPr>
        <a:xfrm>
          <a:off x="4956682" y="1891274"/>
          <a:ext cx="952391" cy="1114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it-IT" sz="2600" kern="1200"/>
        </a:p>
      </dsp:txBody>
      <dsp:txXfrm>
        <a:off x="4956682" y="2114098"/>
        <a:ext cx="666674" cy="668470"/>
      </dsp:txXfrm>
    </dsp:sp>
    <dsp:sp modelId="{43B7C201-9BEB-4E42-AB67-C03620FF0EB4}">
      <dsp:nvSpPr>
        <dsp:cNvPr id="0" name=""/>
        <dsp:cNvSpPr/>
      </dsp:nvSpPr>
      <dsp:spPr>
        <a:xfrm>
          <a:off x="6304406" y="1100610"/>
          <a:ext cx="4492411" cy="2695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t>Il cui vincolo di «indisponibilità» fiscale è determinato sulla base</a:t>
          </a:r>
        </a:p>
      </dsp:txBody>
      <dsp:txXfrm>
        <a:off x="6383353" y="1179557"/>
        <a:ext cx="4334517" cy="2537552"/>
      </dsp:txXfrm>
    </dsp:sp>
    <dsp:sp modelId="{58D5B991-A4E1-4E10-BEB4-842A3CA66E0A}">
      <dsp:nvSpPr>
        <dsp:cNvPr id="0" name=""/>
        <dsp:cNvSpPr/>
      </dsp:nvSpPr>
      <dsp:spPr>
        <a:xfrm>
          <a:off x="11246058" y="1891274"/>
          <a:ext cx="952391" cy="11141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it-IT" sz="2600" kern="1200"/>
        </a:p>
      </dsp:txBody>
      <dsp:txXfrm>
        <a:off x="11246058" y="2114098"/>
        <a:ext cx="666674" cy="668470"/>
      </dsp:txXfrm>
    </dsp:sp>
    <dsp:sp modelId="{3AF5E161-9C98-4C2D-AC22-C18991938853}">
      <dsp:nvSpPr>
        <dsp:cNvPr id="0" name=""/>
        <dsp:cNvSpPr/>
      </dsp:nvSpPr>
      <dsp:spPr>
        <a:xfrm>
          <a:off x="12593782" y="1100610"/>
          <a:ext cx="4492411" cy="2695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t> di imposte diverse da quelle sui redditi o ai fini Irap (relazione illustrativa al </a:t>
          </a:r>
          <a:r>
            <a:rPr lang="it-IT" sz="3200" kern="1200" dirty="0" err="1"/>
            <a:t>D.Lgs</a:t>
          </a:r>
          <a:r>
            <a:rPr lang="it-IT" sz="3200" kern="1200" dirty="0"/>
            <a:t> n. 192/2024)</a:t>
          </a:r>
        </a:p>
      </dsp:txBody>
      <dsp:txXfrm>
        <a:off x="12672729" y="1179557"/>
        <a:ext cx="4334517" cy="2537552"/>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4AB45-E676-484F-BBDA-BB5E9BC4875B}">
      <dsp:nvSpPr>
        <dsp:cNvPr id="0" name=""/>
        <dsp:cNvSpPr/>
      </dsp:nvSpPr>
      <dsp:spPr>
        <a:xfrm>
          <a:off x="14432" y="869568"/>
          <a:ext cx="4313605" cy="2588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it-IT" sz="3900" kern="1200" dirty="0"/>
            <a:t>Maggior reddito concordato</a:t>
          </a:r>
        </a:p>
      </dsp:txBody>
      <dsp:txXfrm>
        <a:off x="90237" y="945373"/>
        <a:ext cx="4161995" cy="2436553"/>
      </dsp:txXfrm>
    </dsp:sp>
    <dsp:sp modelId="{9D9BA727-E5F9-4475-8344-18EC62469755}">
      <dsp:nvSpPr>
        <dsp:cNvPr id="0" name=""/>
        <dsp:cNvSpPr/>
      </dsp:nvSpPr>
      <dsp:spPr>
        <a:xfrm>
          <a:off x="4759398" y="1628763"/>
          <a:ext cx="914484" cy="10697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it-IT" sz="3100" kern="1200"/>
        </a:p>
      </dsp:txBody>
      <dsp:txXfrm>
        <a:off x="4759398" y="1842718"/>
        <a:ext cx="640139" cy="641864"/>
      </dsp:txXfrm>
    </dsp:sp>
    <dsp:sp modelId="{81396D5E-63F8-4AC9-8CF4-4A49FB866CD9}">
      <dsp:nvSpPr>
        <dsp:cNvPr id="0" name=""/>
        <dsp:cNvSpPr/>
      </dsp:nvSpPr>
      <dsp:spPr>
        <a:xfrm>
          <a:off x="6053479" y="869568"/>
          <a:ext cx="4313605" cy="2588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it-IT" sz="3900" kern="1200" dirty="0"/>
            <a:t>Reddito «anno base»</a:t>
          </a:r>
        </a:p>
      </dsp:txBody>
      <dsp:txXfrm>
        <a:off x="6129284" y="945373"/>
        <a:ext cx="4161995" cy="2436553"/>
      </dsp:txXfrm>
    </dsp:sp>
    <dsp:sp modelId="{81F45A91-3272-4C22-B631-0BAC17F9F8ED}">
      <dsp:nvSpPr>
        <dsp:cNvPr id="0" name=""/>
        <dsp:cNvSpPr/>
      </dsp:nvSpPr>
      <dsp:spPr>
        <a:xfrm>
          <a:off x="10798445" y="1628763"/>
          <a:ext cx="914484" cy="10697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it-IT" sz="3100" kern="1200"/>
        </a:p>
      </dsp:txBody>
      <dsp:txXfrm>
        <a:off x="10798445" y="1842718"/>
        <a:ext cx="640139" cy="641864"/>
      </dsp:txXfrm>
    </dsp:sp>
    <dsp:sp modelId="{44F843D3-C25A-4A24-8CDF-EE08516E6012}">
      <dsp:nvSpPr>
        <dsp:cNvPr id="0" name=""/>
        <dsp:cNvSpPr/>
      </dsp:nvSpPr>
      <dsp:spPr>
        <a:xfrm>
          <a:off x="12092527" y="869568"/>
          <a:ext cx="4313605" cy="2588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it-IT" sz="3900" kern="1200" dirty="0"/>
            <a:t>Differenza positiva assoggettata ad imposta sostitutiva</a:t>
          </a:r>
        </a:p>
      </dsp:txBody>
      <dsp:txXfrm>
        <a:off x="12168332" y="945373"/>
        <a:ext cx="4161995" cy="2436553"/>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AD52D-8927-46A2-B463-36897D6850C8}">
      <dsp:nvSpPr>
        <dsp:cNvPr id="0" name=""/>
        <dsp:cNvSpPr/>
      </dsp:nvSpPr>
      <dsp:spPr>
        <a:xfrm>
          <a:off x="0" y="0"/>
          <a:ext cx="13661909" cy="178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it-IT" sz="4700" kern="1200" dirty="0"/>
            <a:t>Imposta sostitutiva delle imposte sui redditi: Irpef, addizionali e IRES</a:t>
          </a:r>
        </a:p>
      </dsp:txBody>
      <dsp:txXfrm>
        <a:off x="52217" y="52217"/>
        <a:ext cx="11738116" cy="1678377"/>
      </dsp:txXfrm>
    </dsp:sp>
    <dsp:sp modelId="{E671707B-2F1F-4AE6-8C56-8B65E939AAA5}">
      <dsp:nvSpPr>
        <dsp:cNvPr id="0" name=""/>
        <dsp:cNvSpPr/>
      </dsp:nvSpPr>
      <dsp:spPr>
        <a:xfrm>
          <a:off x="1205462" y="2079946"/>
          <a:ext cx="13661909" cy="178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it-IT" sz="4700" kern="1200" dirty="0"/>
            <a:t>NO sostitutiva ai fini IRAP</a:t>
          </a:r>
        </a:p>
      </dsp:txBody>
      <dsp:txXfrm>
        <a:off x="1257679" y="2132163"/>
        <a:ext cx="11193185" cy="1678377"/>
      </dsp:txXfrm>
    </dsp:sp>
    <dsp:sp modelId="{8C0237A4-5513-44D3-8F99-BEE94A74D361}">
      <dsp:nvSpPr>
        <dsp:cNvPr id="0" name=""/>
        <dsp:cNvSpPr/>
      </dsp:nvSpPr>
      <dsp:spPr>
        <a:xfrm>
          <a:off x="2410925" y="4159893"/>
          <a:ext cx="13661909" cy="1782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it-IT" sz="4700" kern="1200" dirty="0"/>
            <a:t>Per i contribuenti ordinari dipende dal voto ISA</a:t>
          </a:r>
        </a:p>
      </dsp:txBody>
      <dsp:txXfrm>
        <a:off x="2463142" y="4212110"/>
        <a:ext cx="11193185" cy="1678377"/>
      </dsp:txXfrm>
    </dsp:sp>
    <dsp:sp modelId="{81E2BBBF-EF53-49F6-91BD-F53E90FB2ACC}">
      <dsp:nvSpPr>
        <dsp:cNvPr id="0" name=""/>
        <dsp:cNvSpPr/>
      </dsp:nvSpPr>
      <dsp:spPr>
        <a:xfrm>
          <a:off x="12503082" y="1351965"/>
          <a:ext cx="1158827" cy="115882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763818" y="1351965"/>
        <a:ext cx="637355" cy="872017"/>
      </dsp:txXfrm>
    </dsp:sp>
    <dsp:sp modelId="{F539136C-992C-4F3D-ADA9-6DF8A590F348}">
      <dsp:nvSpPr>
        <dsp:cNvPr id="0" name=""/>
        <dsp:cNvSpPr/>
      </dsp:nvSpPr>
      <dsp:spPr>
        <a:xfrm>
          <a:off x="13708544" y="3420026"/>
          <a:ext cx="1158827" cy="115882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969280" y="3420026"/>
        <a:ext cx="637355" cy="872017"/>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B5727-E07E-436C-8473-D5581A82A97E}">
      <dsp:nvSpPr>
        <dsp:cNvPr id="0" name=""/>
        <dsp:cNvSpPr/>
      </dsp:nvSpPr>
      <dsp:spPr>
        <a:xfrm>
          <a:off x="8248918" y="2522863"/>
          <a:ext cx="5836170" cy="1012889"/>
        </a:xfrm>
        <a:custGeom>
          <a:avLst/>
          <a:gdLst/>
          <a:ahLst/>
          <a:cxnLst/>
          <a:rect l="0" t="0" r="0" b="0"/>
          <a:pathLst>
            <a:path>
              <a:moveTo>
                <a:pt x="0" y="0"/>
              </a:moveTo>
              <a:lnTo>
                <a:pt x="0" y="506444"/>
              </a:lnTo>
              <a:lnTo>
                <a:pt x="5836170" y="506444"/>
              </a:lnTo>
              <a:lnTo>
                <a:pt x="5836170" y="1012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287B4-6673-4E1E-854B-091790FE8A6F}">
      <dsp:nvSpPr>
        <dsp:cNvPr id="0" name=""/>
        <dsp:cNvSpPr/>
      </dsp:nvSpPr>
      <dsp:spPr>
        <a:xfrm>
          <a:off x="8203198" y="2522863"/>
          <a:ext cx="91440" cy="1012889"/>
        </a:xfrm>
        <a:custGeom>
          <a:avLst/>
          <a:gdLst/>
          <a:ahLst/>
          <a:cxnLst/>
          <a:rect l="0" t="0" r="0" b="0"/>
          <a:pathLst>
            <a:path>
              <a:moveTo>
                <a:pt x="45720" y="0"/>
              </a:moveTo>
              <a:lnTo>
                <a:pt x="45720" y="1012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A87869-DEB0-4147-890E-A4FD6CF4714F}">
      <dsp:nvSpPr>
        <dsp:cNvPr id="0" name=""/>
        <dsp:cNvSpPr/>
      </dsp:nvSpPr>
      <dsp:spPr>
        <a:xfrm>
          <a:off x="2412748" y="2522863"/>
          <a:ext cx="5836170" cy="1012889"/>
        </a:xfrm>
        <a:custGeom>
          <a:avLst/>
          <a:gdLst/>
          <a:ahLst/>
          <a:cxnLst/>
          <a:rect l="0" t="0" r="0" b="0"/>
          <a:pathLst>
            <a:path>
              <a:moveTo>
                <a:pt x="5836170" y="0"/>
              </a:moveTo>
              <a:lnTo>
                <a:pt x="5836170" y="506444"/>
              </a:lnTo>
              <a:lnTo>
                <a:pt x="0" y="506444"/>
              </a:lnTo>
              <a:lnTo>
                <a:pt x="0" y="1012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6AACA5-2280-4E84-8818-788B6EE0973A}">
      <dsp:nvSpPr>
        <dsp:cNvPr id="0" name=""/>
        <dsp:cNvSpPr/>
      </dsp:nvSpPr>
      <dsp:spPr>
        <a:xfrm>
          <a:off x="5837277" y="111222"/>
          <a:ext cx="4823281" cy="2411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it-IT" sz="4200" kern="1200" dirty="0"/>
            <a:t>Tassazione sostitutiva</a:t>
          </a:r>
        </a:p>
      </dsp:txBody>
      <dsp:txXfrm>
        <a:off x="5837277" y="111222"/>
        <a:ext cx="4823281" cy="2411640"/>
      </dsp:txXfrm>
    </dsp:sp>
    <dsp:sp modelId="{AD292F7B-BCBF-4619-B146-9C553638AF9C}">
      <dsp:nvSpPr>
        <dsp:cNvPr id="0" name=""/>
        <dsp:cNvSpPr/>
      </dsp:nvSpPr>
      <dsp:spPr>
        <a:xfrm>
          <a:off x="1107" y="3535752"/>
          <a:ext cx="4823281" cy="2411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it-IT" sz="4200" kern="1200" dirty="0"/>
            <a:t>Punteggio ISA  pari a 8 o +: aliquota 10%</a:t>
          </a:r>
        </a:p>
      </dsp:txBody>
      <dsp:txXfrm>
        <a:off x="1107" y="3535752"/>
        <a:ext cx="4823281" cy="2411640"/>
      </dsp:txXfrm>
    </dsp:sp>
    <dsp:sp modelId="{F406EA59-E387-44A7-8A2B-6CDC5616D956}">
      <dsp:nvSpPr>
        <dsp:cNvPr id="0" name=""/>
        <dsp:cNvSpPr/>
      </dsp:nvSpPr>
      <dsp:spPr>
        <a:xfrm>
          <a:off x="5837277" y="3535752"/>
          <a:ext cx="4823281" cy="2411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it-IT" sz="4200" kern="1200" dirty="0"/>
            <a:t>Punteggio ISA inferiore a 8 e almeno pari a 6: aliquota 12%</a:t>
          </a:r>
        </a:p>
      </dsp:txBody>
      <dsp:txXfrm>
        <a:off x="5837277" y="3535752"/>
        <a:ext cx="4823281" cy="2411640"/>
      </dsp:txXfrm>
    </dsp:sp>
    <dsp:sp modelId="{4D53B1B1-E04A-4067-91A7-FCB8058AE6C8}">
      <dsp:nvSpPr>
        <dsp:cNvPr id="0" name=""/>
        <dsp:cNvSpPr/>
      </dsp:nvSpPr>
      <dsp:spPr>
        <a:xfrm>
          <a:off x="11673448" y="3535752"/>
          <a:ext cx="4823281" cy="2411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it-IT" sz="4200" kern="1200" dirty="0"/>
            <a:t>Punteggio ISA inferiore a 6: aliquota 15%</a:t>
          </a:r>
        </a:p>
      </dsp:txBody>
      <dsp:txXfrm>
        <a:off x="11673448" y="3535752"/>
        <a:ext cx="4823281" cy="2411640"/>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B32BF-BC02-4757-BF6F-2B8242041FB8}">
      <dsp:nvSpPr>
        <dsp:cNvPr id="0" name=""/>
        <dsp:cNvSpPr/>
      </dsp:nvSpPr>
      <dsp:spPr>
        <a:xfrm>
          <a:off x="0" y="0"/>
          <a:ext cx="13760432" cy="1805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it-IT" sz="4700" kern="1200" dirty="0"/>
            <a:t>Perché non optare per il sistema di tassazione sostitutiva</a:t>
          </a:r>
        </a:p>
      </dsp:txBody>
      <dsp:txXfrm>
        <a:off x="52896" y="52896"/>
        <a:ext cx="11811623" cy="1700201"/>
      </dsp:txXfrm>
    </dsp:sp>
    <dsp:sp modelId="{8826FA3C-637F-4BFA-98CB-F2746D47E5EC}">
      <dsp:nvSpPr>
        <dsp:cNvPr id="0" name=""/>
        <dsp:cNvSpPr/>
      </dsp:nvSpPr>
      <dsp:spPr>
        <a:xfrm>
          <a:off x="1214155" y="2106992"/>
          <a:ext cx="13760432" cy="1805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it-IT" sz="4700" kern="1200" dirty="0"/>
            <a:t>Ingenti deduzioni e detrazioni</a:t>
          </a:r>
        </a:p>
      </dsp:txBody>
      <dsp:txXfrm>
        <a:off x="1267051" y="2159888"/>
        <a:ext cx="11266588" cy="1700201"/>
      </dsp:txXfrm>
    </dsp:sp>
    <dsp:sp modelId="{6F094E35-FE45-4D54-A640-7EBE6558EB0A}">
      <dsp:nvSpPr>
        <dsp:cNvPr id="0" name=""/>
        <dsp:cNvSpPr/>
      </dsp:nvSpPr>
      <dsp:spPr>
        <a:xfrm>
          <a:off x="2428311" y="4213985"/>
          <a:ext cx="13760432" cy="1805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it-IT" sz="4700" kern="1200" dirty="0"/>
            <a:t>Completo azzeramento dell’imposta</a:t>
          </a:r>
        </a:p>
      </dsp:txBody>
      <dsp:txXfrm>
        <a:off x="2481207" y="4266881"/>
        <a:ext cx="11266588" cy="1700201"/>
      </dsp:txXfrm>
    </dsp:sp>
    <dsp:sp modelId="{78D1BB60-461B-4BB9-B208-330297C21A09}">
      <dsp:nvSpPr>
        <dsp:cNvPr id="0" name=""/>
        <dsp:cNvSpPr/>
      </dsp:nvSpPr>
      <dsp:spPr>
        <a:xfrm>
          <a:off x="12586536" y="1369545"/>
          <a:ext cx="1173895" cy="117389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850662" y="1369545"/>
        <a:ext cx="645643" cy="883356"/>
      </dsp:txXfrm>
    </dsp:sp>
    <dsp:sp modelId="{02F4DE1F-8BD3-40DC-98D4-535AC5956568}">
      <dsp:nvSpPr>
        <dsp:cNvPr id="0" name=""/>
        <dsp:cNvSpPr/>
      </dsp:nvSpPr>
      <dsp:spPr>
        <a:xfrm>
          <a:off x="13800692" y="3464497"/>
          <a:ext cx="1173895" cy="117389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4064818" y="3464497"/>
        <a:ext cx="645643" cy="883356"/>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D2FA9-9AAD-4400-A514-14AC5FCFC192}">
      <dsp:nvSpPr>
        <dsp:cNvPr id="0" name=""/>
        <dsp:cNvSpPr/>
      </dsp:nvSpPr>
      <dsp:spPr>
        <a:xfrm>
          <a:off x="13918" y="928314"/>
          <a:ext cx="4160169" cy="2496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t>Tassazione sostitutiva anno 2024</a:t>
          </a:r>
        </a:p>
      </dsp:txBody>
      <dsp:txXfrm>
        <a:off x="87026" y="1001422"/>
        <a:ext cx="4013953" cy="2349885"/>
      </dsp:txXfrm>
    </dsp:sp>
    <dsp:sp modelId="{59F6A6CA-43D9-4BF5-BAD8-3412C0698430}">
      <dsp:nvSpPr>
        <dsp:cNvPr id="0" name=""/>
        <dsp:cNvSpPr/>
      </dsp:nvSpPr>
      <dsp:spPr>
        <a:xfrm>
          <a:off x="4590105" y="1660504"/>
          <a:ext cx="881955" cy="1031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it-IT" sz="3700" kern="1200"/>
        </a:p>
      </dsp:txBody>
      <dsp:txXfrm>
        <a:off x="4590105" y="1866848"/>
        <a:ext cx="617369" cy="619033"/>
      </dsp:txXfrm>
    </dsp:sp>
    <dsp:sp modelId="{23376550-4103-4435-8321-6A2078932B03}">
      <dsp:nvSpPr>
        <dsp:cNvPr id="0" name=""/>
        <dsp:cNvSpPr/>
      </dsp:nvSpPr>
      <dsp:spPr>
        <a:xfrm>
          <a:off x="5838155" y="928314"/>
          <a:ext cx="4160169" cy="2496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t>Tassazione ordinaria anno 2025</a:t>
          </a:r>
        </a:p>
      </dsp:txBody>
      <dsp:txXfrm>
        <a:off x="5911263" y="1001422"/>
        <a:ext cx="4013953" cy="2349885"/>
      </dsp:txXfrm>
    </dsp:sp>
    <dsp:sp modelId="{5A9B712D-D921-4449-8D07-5D08229F651B}">
      <dsp:nvSpPr>
        <dsp:cNvPr id="0" name=""/>
        <dsp:cNvSpPr/>
      </dsp:nvSpPr>
      <dsp:spPr>
        <a:xfrm>
          <a:off x="10414342" y="1660504"/>
          <a:ext cx="881955" cy="1031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it-IT" sz="3700" kern="1200"/>
        </a:p>
      </dsp:txBody>
      <dsp:txXfrm>
        <a:off x="10414342" y="1866848"/>
        <a:ext cx="617369" cy="619033"/>
      </dsp:txXfrm>
    </dsp:sp>
    <dsp:sp modelId="{30969E35-5B52-47B9-958C-11452E50C3FF}">
      <dsp:nvSpPr>
        <dsp:cNvPr id="0" name=""/>
        <dsp:cNvSpPr/>
      </dsp:nvSpPr>
      <dsp:spPr>
        <a:xfrm>
          <a:off x="11662392" y="928314"/>
          <a:ext cx="4160169" cy="2496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it-IT" sz="4600" kern="1200" dirty="0"/>
            <a:t>E’ possibile una scelta diversa per ogni anno</a:t>
          </a:r>
        </a:p>
      </dsp:txBody>
      <dsp:txXfrm>
        <a:off x="11735500" y="1001422"/>
        <a:ext cx="4013953" cy="2349885"/>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62546-387A-43AE-ABD5-007773689BF5}">
      <dsp:nvSpPr>
        <dsp:cNvPr id="0" name=""/>
        <dsp:cNvSpPr/>
      </dsp:nvSpPr>
      <dsp:spPr>
        <a:xfrm>
          <a:off x="0" y="0"/>
          <a:ext cx="13579974" cy="18852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it-IT" sz="4000" kern="1200" dirty="0"/>
            <a:t>Le perdite pregresse</a:t>
          </a:r>
        </a:p>
      </dsp:txBody>
      <dsp:txXfrm>
        <a:off x="55217" y="55217"/>
        <a:ext cx="11545641" cy="1774816"/>
      </dsp:txXfrm>
    </dsp:sp>
    <dsp:sp modelId="{E22FDE94-7AEF-4212-8208-35709145D407}">
      <dsp:nvSpPr>
        <dsp:cNvPr id="0" name=""/>
        <dsp:cNvSpPr/>
      </dsp:nvSpPr>
      <dsp:spPr>
        <a:xfrm>
          <a:off x="1198232" y="2199458"/>
          <a:ext cx="13579974" cy="18852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it-IT" sz="4000" kern="1200" dirty="0"/>
            <a:t>Possono essere utilizzate in compensazione con la parte di reddito non soggetta ad imposta sostitutiva</a:t>
          </a:r>
        </a:p>
      </dsp:txBody>
      <dsp:txXfrm>
        <a:off x="1253449" y="2254675"/>
        <a:ext cx="11045894" cy="1774816"/>
      </dsp:txXfrm>
    </dsp:sp>
    <dsp:sp modelId="{AC8483B1-620D-4157-8D71-0A0302F01A20}">
      <dsp:nvSpPr>
        <dsp:cNvPr id="0" name=""/>
        <dsp:cNvSpPr/>
      </dsp:nvSpPr>
      <dsp:spPr>
        <a:xfrm>
          <a:off x="2396465" y="4398917"/>
          <a:ext cx="13579974" cy="18852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it-IT" sz="4000" kern="1200" dirty="0">
              <a:solidFill>
                <a:srgbClr val="FF0000"/>
              </a:solidFill>
            </a:rPr>
            <a:t>FAQ Agenzia delle entrate</a:t>
          </a:r>
        </a:p>
      </dsp:txBody>
      <dsp:txXfrm>
        <a:off x="2451682" y="4454134"/>
        <a:ext cx="11045894" cy="1774816"/>
      </dsp:txXfrm>
    </dsp:sp>
    <dsp:sp modelId="{E04DB836-7EBF-4A89-8321-6854B1C2A06E}">
      <dsp:nvSpPr>
        <dsp:cNvPr id="0" name=""/>
        <dsp:cNvSpPr/>
      </dsp:nvSpPr>
      <dsp:spPr>
        <a:xfrm>
          <a:off x="12354561" y="1429648"/>
          <a:ext cx="1225412" cy="12254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2630279" y="1429648"/>
        <a:ext cx="673976" cy="922123"/>
      </dsp:txXfrm>
    </dsp:sp>
    <dsp:sp modelId="{A2686A76-6352-427E-9EEC-DD55F3711117}">
      <dsp:nvSpPr>
        <dsp:cNvPr id="0" name=""/>
        <dsp:cNvSpPr/>
      </dsp:nvSpPr>
      <dsp:spPr>
        <a:xfrm>
          <a:off x="13552794" y="3616538"/>
          <a:ext cx="1225412" cy="12254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828512" y="3616538"/>
        <a:ext cx="673976" cy="922123"/>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19109-02D8-4971-B24B-7D4D8DA2FE35}">
      <dsp:nvSpPr>
        <dsp:cNvPr id="0" name=""/>
        <dsp:cNvSpPr/>
      </dsp:nvSpPr>
      <dsp:spPr>
        <a:xfrm>
          <a:off x="4585" y="1905193"/>
          <a:ext cx="5587032" cy="223481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it-IT" sz="3500" kern="1200" dirty="0"/>
            <a:t>Componenti straordinarie</a:t>
          </a:r>
        </a:p>
      </dsp:txBody>
      <dsp:txXfrm>
        <a:off x="1121991" y="1905193"/>
        <a:ext cx="3352220" cy="2234812"/>
      </dsp:txXfrm>
    </dsp:sp>
    <dsp:sp modelId="{2129E1F5-7A58-4307-AD8C-7916B7901F9F}">
      <dsp:nvSpPr>
        <dsp:cNvPr id="0" name=""/>
        <dsp:cNvSpPr/>
      </dsp:nvSpPr>
      <dsp:spPr>
        <a:xfrm>
          <a:off x="5032914" y="1905193"/>
          <a:ext cx="5587032" cy="223481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it-IT" sz="3500" kern="1200" dirty="0"/>
            <a:t>Non comprese nel reddito concordato</a:t>
          </a:r>
        </a:p>
      </dsp:txBody>
      <dsp:txXfrm>
        <a:off x="6150320" y="1905193"/>
        <a:ext cx="3352220" cy="2234812"/>
      </dsp:txXfrm>
    </dsp:sp>
    <dsp:sp modelId="{5B9C71C1-E13F-4F29-92B0-1EF6D4AAC382}">
      <dsp:nvSpPr>
        <dsp:cNvPr id="0" name=""/>
        <dsp:cNvSpPr/>
      </dsp:nvSpPr>
      <dsp:spPr>
        <a:xfrm>
          <a:off x="10061243" y="1905193"/>
          <a:ext cx="5587032" cy="223481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r>
            <a:rPr lang="it-IT" sz="3500" kern="1200" dirty="0"/>
            <a:t>La maggiorazione del costo per le nuove assunzioni</a:t>
          </a:r>
        </a:p>
      </dsp:txBody>
      <dsp:txXfrm>
        <a:off x="11178649" y="1905193"/>
        <a:ext cx="3352220" cy="22348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CADB0-E00F-4F73-A161-2C1C2BA53A76}">
      <dsp:nvSpPr>
        <dsp:cNvPr id="0" name=""/>
        <dsp:cNvSpPr/>
      </dsp:nvSpPr>
      <dsp:spPr>
        <a:xfrm>
          <a:off x="0" y="0"/>
          <a:ext cx="13965515" cy="18779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it-IT" sz="4900" kern="1200" dirty="0"/>
            <a:t>Importo da affrancare</a:t>
          </a:r>
        </a:p>
      </dsp:txBody>
      <dsp:txXfrm>
        <a:off x="55003" y="55003"/>
        <a:ext cx="11939087" cy="1767918"/>
      </dsp:txXfrm>
    </dsp:sp>
    <dsp:sp modelId="{DC335D15-3F99-4A69-BE7A-4ADFF68D5EA9}">
      <dsp:nvSpPr>
        <dsp:cNvPr id="0" name=""/>
        <dsp:cNvSpPr/>
      </dsp:nvSpPr>
      <dsp:spPr>
        <a:xfrm>
          <a:off x="1232251" y="2190912"/>
          <a:ext cx="13965515" cy="18779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it-IT" sz="4900" kern="1200" dirty="0"/>
            <a:t>Importo sul quale si applica l’imposta sostitutiva del 10%</a:t>
          </a:r>
        </a:p>
      </dsp:txBody>
      <dsp:txXfrm>
        <a:off x="1287254" y="2245915"/>
        <a:ext cx="11402606" cy="1767918"/>
      </dsp:txXfrm>
    </dsp:sp>
    <dsp:sp modelId="{FBDCBC18-2C29-4448-8C5F-531163A999F2}">
      <dsp:nvSpPr>
        <dsp:cNvPr id="0" name=""/>
        <dsp:cNvSpPr/>
      </dsp:nvSpPr>
      <dsp:spPr>
        <a:xfrm>
          <a:off x="2464502" y="4381824"/>
          <a:ext cx="13965515" cy="18779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it-IT" sz="4900" kern="1200" dirty="0"/>
            <a:t>L’importo risultante dal bilancio di esercizio/contabilità</a:t>
          </a:r>
        </a:p>
      </dsp:txBody>
      <dsp:txXfrm>
        <a:off x="2519505" y="4436827"/>
        <a:ext cx="11402606" cy="1767918"/>
      </dsp:txXfrm>
    </dsp:sp>
    <dsp:sp modelId="{A52A5FF3-FF96-42C5-B50D-8187E8FEF1F5}">
      <dsp:nvSpPr>
        <dsp:cNvPr id="0" name=""/>
        <dsp:cNvSpPr/>
      </dsp:nvSpPr>
      <dsp:spPr>
        <a:xfrm>
          <a:off x="12744864" y="1424092"/>
          <a:ext cx="1220651" cy="122065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3019510" y="1424092"/>
        <a:ext cx="671359" cy="918540"/>
      </dsp:txXfrm>
    </dsp:sp>
    <dsp:sp modelId="{78A36EC3-4578-4476-9A9A-F2CFE62AAE63}">
      <dsp:nvSpPr>
        <dsp:cNvPr id="0" name=""/>
        <dsp:cNvSpPr/>
      </dsp:nvSpPr>
      <dsp:spPr>
        <a:xfrm>
          <a:off x="13977115" y="3602485"/>
          <a:ext cx="1220651" cy="122065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14251761" y="3602485"/>
        <a:ext cx="671359" cy="9185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6.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53408-DE74-488D-945E-18A6BEDBDD40}" type="datetimeFigureOut">
              <a:rPr lang="it-IT" smtClean="0"/>
              <a:t>03/06/2026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EC144-02F3-4DCD-AACF-C67F4FA2B594}" type="slidenum">
              <a:rPr lang="it-IT" smtClean="0"/>
              <a:t>‹N›</a:t>
            </a:fld>
            <a:endParaRPr lang="it-IT"/>
          </a:p>
        </p:txBody>
      </p:sp>
    </p:spTree>
    <p:extLst>
      <p:ext uri="{BB962C8B-B14F-4D97-AF65-F5344CB8AC3E}">
        <p14:creationId xmlns:p14="http://schemas.microsoft.com/office/powerpoint/2010/main" val="55063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A42E0-C4F1-9C86-2EAD-1D769A2E875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5722C4A-BA45-5A27-6843-A95D9B29A4A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D8808A4-CE03-943A-F01A-B434AEE6FF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BB6EAA8-09C4-7DCF-62FA-459C600E5C45}"/>
              </a:ext>
            </a:extLst>
          </p:cNvPr>
          <p:cNvSpPr>
            <a:spLocks noGrp="1"/>
          </p:cNvSpPr>
          <p:nvPr>
            <p:ph type="sldNum" sz="quarter" idx="5"/>
          </p:nvPr>
        </p:nvSpPr>
        <p:spPr/>
        <p:txBody>
          <a:bodyPr/>
          <a:lstStyle/>
          <a:p>
            <a:fld id="{B06E17DD-F3FD-464D-AB02-BF2765642DA2}" type="slidenum">
              <a:rPr lang="it-IT" smtClean="0"/>
              <a:t>3</a:t>
            </a:fld>
            <a:endParaRPr lang="it-IT" dirty="0"/>
          </a:p>
        </p:txBody>
      </p:sp>
    </p:spTree>
    <p:extLst>
      <p:ext uri="{BB962C8B-B14F-4D97-AF65-F5344CB8AC3E}">
        <p14:creationId xmlns:p14="http://schemas.microsoft.com/office/powerpoint/2010/main" val="95632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14492-2614-51C1-0961-76A68BCBC25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C6F0045-CA01-4E80-041B-9392F039122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8AA875B-BB47-17F8-9BB2-8D47B8C170A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74D1AD-CFE2-F562-0321-FE072C27220A}"/>
              </a:ext>
            </a:extLst>
          </p:cNvPr>
          <p:cNvSpPr>
            <a:spLocks noGrp="1"/>
          </p:cNvSpPr>
          <p:nvPr>
            <p:ph type="sldNum" sz="quarter" idx="5"/>
          </p:nvPr>
        </p:nvSpPr>
        <p:spPr/>
        <p:txBody>
          <a:bodyPr/>
          <a:lstStyle/>
          <a:p>
            <a:fld id="{B06E17DD-F3FD-464D-AB02-BF2765642DA2}" type="slidenum">
              <a:rPr lang="it-IT" smtClean="0"/>
              <a:t>12</a:t>
            </a:fld>
            <a:endParaRPr lang="it-IT" dirty="0"/>
          </a:p>
        </p:txBody>
      </p:sp>
    </p:spTree>
    <p:extLst>
      <p:ext uri="{BB962C8B-B14F-4D97-AF65-F5344CB8AC3E}">
        <p14:creationId xmlns:p14="http://schemas.microsoft.com/office/powerpoint/2010/main" val="14549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34989-662B-3D19-D89A-877562D0961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4E9C4F9-5F35-C5D1-91F1-C01DC66854C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DB7B7FA-CB11-1AAE-6CA6-7B56594D74B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336D89E-1C07-F678-A374-A79E9D8E6A29}"/>
              </a:ext>
            </a:extLst>
          </p:cNvPr>
          <p:cNvSpPr>
            <a:spLocks noGrp="1"/>
          </p:cNvSpPr>
          <p:nvPr>
            <p:ph type="sldNum" sz="quarter" idx="5"/>
          </p:nvPr>
        </p:nvSpPr>
        <p:spPr/>
        <p:txBody>
          <a:bodyPr/>
          <a:lstStyle/>
          <a:p>
            <a:fld id="{B06E17DD-F3FD-464D-AB02-BF2765642DA2}" type="slidenum">
              <a:rPr lang="it-IT" smtClean="0"/>
              <a:t>13</a:t>
            </a:fld>
            <a:endParaRPr lang="it-IT" dirty="0"/>
          </a:p>
        </p:txBody>
      </p:sp>
    </p:spTree>
    <p:extLst>
      <p:ext uri="{BB962C8B-B14F-4D97-AF65-F5344CB8AC3E}">
        <p14:creationId xmlns:p14="http://schemas.microsoft.com/office/powerpoint/2010/main" val="3814443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85803-047B-B7D9-7F86-A8860A2C02F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50398AF-B8C4-41CE-4837-1366301EBE4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C158DC5-0422-5627-DE03-E1E3A2E9AD3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8930FE4-A211-72DE-F7B4-A15A56BF1DEF}"/>
              </a:ext>
            </a:extLst>
          </p:cNvPr>
          <p:cNvSpPr>
            <a:spLocks noGrp="1"/>
          </p:cNvSpPr>
          <p:nvPr>
            <p:ph type="sldNum" sz="quarter" idx="5"/>
          </p:nvPr>
        </p:nvSpPr>
        <p:spPr/>
        <p:txBody>
          <a:bodyPr/>
          <a:lstStyle/>
          <a:p>
            <a:fld id="{B06E17DD-F3FD-464D-AB02-BF2765642DA2}" type="slidenum">
              <a:rPr lang="it-IT" smtClean="0"/>
              <a:t>14</a:t>
            </a:fld>
            <a:endParaRPr lang="it-IT" dirty="0"/>
          </a:p>
        </p:txBody>
      </p:sp>
    </p:spTree>
    <p:extLst>
      <p:ext uri="{BB962C8B-B14F-4D97-AF65-F5344CB8AC3E}">
        <p14:creationId xmlns:p14="http://schemas.microsoft.com/office/powerpoint/2010/main" val="244729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0C1AF-8215-8567-5662-2AA7E83495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42D9136-F2BA-FFC7-A342-33F124C8B55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F99CB39-721C-5E9A-D398-52CB1B010BB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71A5A05-EDD8-CCD8-D01E-73B6C4D9A683}"/>
              </a:ext>
            </a:extLst>
          </p:cNvPr>
          <p:cNvSpPr>
            <a:spLocks noGrp="1"/>
          </p:cNvSpPr>
          <p:nvPr>
            <p:ph type="sldNum" sz="quarter" idx="5"/>
          </p:nvPr>
        </p:nvSpPr>
        <p:spPr/>
        <p:txBody>
          <a:bodyPr/>
          <a:lstStyle/>
          <a:p>
            <a:fld id="{B06E17DD-F3FD-464D-AB02-BF2765642DA2}" type="slidenum">
              <a:rPr lang="it-IT" smtClean="0"/>
              <a:t>15</a:t>
            </a:fld>
            <a:endParaRPr lang="it-IT" dirty="0"/>
          </a:p>
        </p:txBody>
      </p:sp>
    </p:spTree>
    <p:extLst>
      <p:ext uri="{BB962C8B-B14F-4D97-AF65-F5344CB8AC3E}">
        <p14:creationId xmlns:p14="http://schemas.microsoft.com/office/powerpoint/2010/main" val="1914617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776D9-580F-49FF-8296-7BF8DAD12B7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7044D2A-7D5F-CA9C-EAF6-5100F3CE948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0101845-551B-25BB-1A79-E9DA2D7FEAD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9965864-7381-4670-85F0-E260E9B919E6}"/>
              </a:ext>
            </a:extLst>
          </p:cNvPr>
          <p:cNvSpPr>
            <a:spLocks noGrp="1"/>
          </p:cNvSpPr>
          <p:nvPr>
            <p:ph type="sldNum" sz="quarter" idx="5"/>
          </p:nvPr>
        </p:nvSpPr>
        <p:spPr/>
        <p:txBody>
          <a:bodyPr/>
          <a:lstStyle/>
          <a:p>
            <a:fld id="{B06E17DD-F3FD-464D-AB02-BF2765642DA2}" type="slidenum">
              <a:rPr lang="it-IT" smtClean="0"/>
              <a:t>16</a:t>
            </a:fld>
            <a:endParaRPr lang="it-IT" dirty="0"/>
          </a:p>
        </p:txBody>
      </p:sp>
    </p:spTree>
    <p:extLst>
      <p:ext uri="{BB962C8B-B14F-4D97-AF65-F5344CB8AC3E}">
        <p14:creationId xmlns:p14="http://schemas.microsoft.com/office/powerpoint/2010/main" val="3766119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3A2BD-8836-46CE-064F-886D1BBCC5E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B6A6506-A3CC-9E06-E663-B2ED497B0D6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99D2C2D-956B-F700-6EAD-98AFEC6E1AC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94F3E0C-049D-2D56-CF74-241778B7C4DB}"/>
              </a:ext>
            </a:extLst>
          </p:cNvPr>
          <p:cNvSpPr>
            <a:spLocks noGrp="1"/>
          </p:cNvSpPr>
          <p:nvPr>
            <p:ph type="sldNum" sz="quarter" idx="5"/>
          </p:nvPr>
        </p:nvSpPr>
        <p:spPr/>
        <p:txBody>
          <a:bodyPr/>
          <a:lstStyle/>
          <a:p>
            <a:fld id="{B06E17DD-F3FD-464D-AB02-BF2765642DA2}" type="slidenum">
              <a:rPr lang="it-IT" smtClean="0"/>
              <a:t>17</a:t>
            </a:fld>
            <a:endParaRPr lang="it-IT" dirty="0"/>
          </a:p>
        </p:txBody>
      </p:sp>
    </p:spTree>
    <p:extLst>
      <p:ext uri="{BB962C8B-B14F-4D97-AF65-F5344CB8AC3E}">
        <p14:creationId xmlns:p14="http://schemas.microsoft.com/office/powerpoint/2010/main" val="861082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39815-B14D-270D-4E14-04F0A0A681B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B341C34-457E-40BB-59BB-7BF7DD4FA19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980E360-D03A-22E6-2615-4B283A6A630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C8131C7-FA88-DE71-277A-F00A8BA4A046}"/>
              </a:ext>
            </a:extLst>
          </p:cNvPr>
          <p:cNvSpPr>
            <a:spLocks noGrp="1"/>
          </p:cNvSpPr>
          <p:nvPr>
            <p:ph type="sldNum" sz="quarter" idx="5"/>
          </p:nvPr>
        </p:nvSpPr>
        <p:spPr/>
        <p:txBody>
          <a:bodyPr/>
          <a:lstStyle/>
          <a:p>
            <a:fld id="{B06E17DD-F3FD-464D-AB02-BF2765642DA2}" type="slidenum">
              <a:rPr lang="it-IT" smtClean="0"/>
              <a:t>18</a:t>
            </a:fld>
            <a:endParaRPr lang="it-IT" dirty="0"/>
          </a:p>
        </p:txBody>
      </p:sp>
    </p:spTree>
    <p:extLst>
      <p:ext uri="{BB962C8B-B14F-4D97-AF65-F5344CB8AC3E}">
        <p14:creationId xmlns:p14="http://schemas.microsoft.com/office/powerpoint/2010/main" val="366656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E8FF4-22BF-4120-C4AF-6FDA8CC968B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46982C9-488E-9928-FCAC-1C771E4BB70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B6E0EE5-3D85-2A84-5A9D-7F6BC0BF888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A5AD6A0-12B2-74B1-66E9-5C5DF579751D}"/>
              </a:ext>
            </a:extLst>
          </p:cNvPr>
          <p:cNvSpPr>
            <a:spLocks noGrp="1"/>
          </p:cNvSpPr>
          <p:nvPr>
            <p:ph type="sldNum" sz="quarter" idx="5"/>
          </p:nvPr>
        </p:nvSpPr>
        <p:spPr/>
        <p:txBody>
          <a:bodyPr/>
          <a:lstStyle/>
          <a:p>
            <a:fld id="{B06E17DD-F3FD-464D-AB02-BF2765642DA2}" type="slidenum">
              <a:rPr lang="it-IT" smtClean="0"/>
              <a:t>110</a:t>
            </a:fld>
            <a:endParaRPr lang="it-IT" dirty="0"/>
          </a:p>
        </p:txBody>
      </p:sp>
    </p:spTree>
    <p:extLst>
      <p:ext uri="{BB962C8B-B14F-4D97-AF65-F5344CB8AC3E}">
        <p14:creationId xmlns:p14="http://schemas.microsoft.com/office/powerpoint/2010/main" val="2114767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AB1F-A31B-D6BF-2ED6-2153B338C07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CE3923D-C94A-18F3-1A13-D01410B844F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D90CD96-1ECE-C2D8-9AE5-6E9E296D6CC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110EB6F-79B9-D3DC-0901-AA8637912E36}"/>
              </a:ext>
            </a:extLst>
          </p:cNvPr>
          <p:cNvSpPr>
            <a:spLocks noGrp="1"/>
          </p:cNvSpPr>
          <p:nvPr>
            <p:ph type="sldNum" sz="quarter" idx="5"/>
          </p:nvPr>
        </p:nvSpPr>
        <p:spPr/>
        <p:txBody>
          <a:bodyPr/>
          <a:lstStyle/>
          <a:p>
            <a:fld id="{B06E17DD-F3FD-464D-AB02-BF2765642DA2}" type="slidenum">
              <a:rPr lang="it-IT" smtClean="0"/>
              <a:t>111</a:t>
            </a:fld>
            <a:endParaRPr lang="it-IT" dirty="0"/>
          </a:p>
        </p:txBody>
      </p:sp>
    </p:spTree>
    <p:extLst>
      <p:ext uri="{BB962C8B-B14F-4D97-AF65-F5344CB8AC3E}">
        <p14:creationId xmlns:p14="http://schemas.microsoft.com/office/powerpoint/2010/main" val="2280220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DFFED-235D-515F-0F32-02D039D9FA1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6536368-C441-FA6D-DD91-3EEA1DDA234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F9724ED-4205-DC3D-5A52-8B378683BB2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26B19B8-A111-C172-E35E-881ECE3BCD8B}"/>
              </a:ext>
            </a:extLst>
          </p:cNvPr>
          <p:cNvSpPr>
            <a:spLocks noGrp="1"/>
          </p:cNvSpPr>
          <p:nvPr>
            <p:ph type="sldNum" sz="quarter" idx="5"/>
          </p:nvPr>
        </p:nvSpPr>
        <p:spPr/>
        <p:txBody>
          <a:bodyPr/>
          <a:lstStyle/>
          <a:p>
            <a:fld id="{B06E17DD-F3FD-464D-AB02-BF2765642DA2}" type="slidenum">
              <a:rPr lang="it-IT" smtClean="0"/>
              <a:t>112</a:t>
            </a:fld>
            <a:endParaRPr lang="it-IT" dirty="0"/>
          </a:p>
        </p:txBody>
      </p:sp>
    </p:spTree>
    <p:extLst>
      <p:ext uri="{BB962C8B-B14F-4D97-AF65-F5344CB8AC3E}">
        <p14:creationId xmlns:p14="http://schemas.microsoft.com/office/powerpoint/2010/main" val="91669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E7B75-B22D-9F3C-17CA-649BEFCEEF1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B1AD06E-CBF8-9E86-FBAB-FABE5A7983D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64E1552-ADE6-2F41-187D-7AABD41355A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10522A8-C08B-BA97-C363-835306F73AF7}"/>
              </a:ext>
            </a:extLst>
          </p:cNvPr>
          <p:cNvSpPr>
            <a:spLocks noGrp="1"/>
          </p:cNvSpPr>
          <p:nvPr>
            <p:ph type="sldNum" sz="quarter" idx="5"/>
          </p:nvPr>
        </p:nvSpPr>
        <p:spPr/>
        <p:txBody>
          <a:bodyPr/>
          <a:lstStyle/>
          <a:p>
            <a:fld id="{B06E17DD-F3FD-464D-AB02-BF2765642DA2}" type="slidenum">
              <a:rPr lang="it-IT" smtClean="0"/>
              <a:t>4</a:t>
            </a:fld>
            <a:endParaRPr lang="it-IT" dirty="0"/>
          </a:p>
        </p:txBody>
      </p:sp>
    </p:spTree>
    <p:extLst>
      <p:ext uri="{BB962C8B-B14F-4D97-AF65-F5344CB8AC3E}">
        <p14:creationId xmlns:p14="http://schemas.microsoft.com/office/powerpoint/2010/main" val="259372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C7756-C8E6-331C-A6EC-FF3709AA725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7943F67-5A11-5403-59A1-FCFA627D569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E82D5AC-3F15-64A9-1439-1C1E56D684C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54F259C-A234-43CE-D653-82493DB362B8}"/>
              </a:ext>
            </a:extLst>
          </p:cNvPr>
          <p:cNvSpPr>
            <a:spLocks noGrp="1"/>
          </p:cNvSpPr>
          <p:nvPr>
            <p:ph type="sldNum" sz="quarter" idx="5"/>
          </p:nvPr>
        </p:nvSpPr>
        <p:spPr/>
        <p:txBody>
          <a:bodyPr/>
          <a:lstStyle/>
          <a:p>
            <a:fld id="{B06E17DD-F3FD-464D-AB02-BF2765642DA2}" type="slidenum">
              <a:rPr lang="it-IT" smtClean="0"/>
              <a:t>113</a:t>
            </a:fld>
            <a:endParaRPr lang="it-IT" dirty="0"/>
          </a:p>
        </p:txBody>
      </p:sp>
    </p:spTree>
    <p:extLst>
      <p:ext uri="{BB962C8B-B14F-4D97-AF65-F5344CB8AC3E}">
        <p14:creationId xmlns:p14="http://schemas.microsoft.com/office/powerpoint/2010/main" val="200278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75140-FE6D-A0EB-9D1A-8501B9ED2B6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82FF97E-33E2-D7E5-EF49-962B1A7F879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74D100A-26F8-8557-9844-DD62375909A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5FF1FC9-1D19-E166-093B-BB60BB9C350D}"/>
              </a:ext>
            </a:extLst>
          </p:cNvPr>
          <p:cNvSpPr>
            <a:spLocks noGrp="1"/>
          </p:cNvSpPr>
          <p:nvPr>
            <p:ph type="sldNum" sz="quarter" idx="5"/>
          </p:nvPr>
        </p:nvSpPr>
        <p:spPr/>
        <p:txBody>
          <a:bodyPr/>
          <a:lstStyle/>
          <a:p>
            <a:fld id="{B06E17DD-F3FD-464D-AB02-BF2765642DA2}" type="slidenum">
              <a:rPr lang="it-IT" smtClean="0"/>
              <a:t>114</a:t>
            </a:fld>
            <a:endParaRPr lang="it-IT" dirty="0"/>
          </a:p>
        </p:txBody>
      </p:sp>
    </p:spTree>
    <p:extLst>
      <p:ext uri="{BB962C8B-B14F-4D97-AF65-F5344CB8AC3E}">
        <p14:creationId xmlns:p14="http://schemas.microsoft.com/office/powerpoint/2010/main" val="254495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B3E1F-0420-BA4A-8D01-D6FD016CB01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61D1D09-C07E-23E9-582D-6B9CA8E9502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5181481-A7A4-84D0-D282-7CB60521014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E67AA05-E4FF-7173-E7A6-57AA68AE4533}"/>
              </a:ext>
            </a:extLst>
          </p:cNvPr>
          <p:cNvSpPr>
            <a:spLocks noGrp="1"/>
          </p:cNvSpPr>
          <p:nvPr>
            <p:ph type="sldNum" sz="quarter" idx="5"/>
          </p:nvPr>
        </p:nvSpPr>
        <p:spPr/>
        <p:txBody>
          <a:bodyPr/>
          <a:lstStyle/>
          <a:p>
            <a:fld id="{B06E17DD-F3FD-464D-AB02-BF2765642DA2}" type="slidenum">
              <a:rPr lang="it-IT" smtClean="0"/>
              <a:t>115</a:t>
            </a:fld>
            <a:endParaRPr lang="it-IT" dirty="0"/>
          </a:p>
        </p:txBody>
      </p:sp>
    </p:spTree>
    <p:extLst>
      <p:ext uri="{BB962C8B-B14F-4D97-AF65-F5344CB8AC3E}">
        <p14:creationId xmlns:p14="http://schemas.microsoft.com/office/powerpoint/2010/main" val="222174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1E522-F99F-6C99-724B-A17D70816C1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4EEA5F5-9591-578B-EC7D-702A8984925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8BC64BE-4C9F-6E7F-AD80-CE947336204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5AAB16E-A29E-0A21-87A9-1262EB5D88F0}"/>
              </a:ext>
            </a:extLst>
          </p:cNvPr>
          <p:cNvSpPr>
            <a:spLocks noGrp="1"/>
          </p:cNvSpPr>
          <p:nvPr>
            <p:ph type="sldNum" sz="quarter" idx="5"/>
          </p:nvPr>
        </p:nvSpPr>
        <p:spPr/>
        <p:txBody>
          <a:bodyPr/>
          <a:lstStyle/>
          <a:p>
            <a:fld id="{B06E17DD-F3FD-464D-AB02-BF2765642DA2}" type="slidenum">
              <a:rPr lang="it-IT" smtClean="0"/>
              <a:t>5</a:t>
            </a:fld>
            <a:endParaRPr lang="it-IT" dirty="0"/>
          </a:p>
        </p:txBody>
      </p:sp>
    </p:spTree>
    <p:extLst>
      <p:ext uri="{BB962C8B-B14F-4D97-AF65-F5344CB8AC3E}">
        <p14:creationId xmlns:p14="http://schemas.microsoft.com/office/powerpoint/2010/main" val="316338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B68F2-1875-96C0-3A38-8910747EDBB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399B8BB-FFD1-D7B7-08DF-3BC14FFB91D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22DC96F-EE0A-00F5-03E8-8EA1E568051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46F487D-A22E-8CF8-1F57-6657737AC2E2}"/>
              </a:ext>
            </a:extLst>
          </p:cNvPr>
          <p:cNvSpPr>
            <a:spLocks noGrp="1"/>
          </p:cNvSpPr>
          <p:nvPr>
            <p:ph type="sldNum" sz="quarter" idx="5"/>
          </p:nvPr>
        </p:nvSpPr>
        <p:spPr/>
        <p:txBody>
          <a:bodyPr/>
          <a:lstStyle/>
          <a:p>
            <a:fld id="{B06E17DD-F3FD-464D-AB02-BF2765642DA2}" type="slidenum">
              <a:rPr lang="it-IT" smtClean="0"/>
              <a:t>6</a:t>
            </a:fld>
            <a:endParaRPr lang="it-IT" dirty="0"/>
          </a:p>
        </p:txBody>
      </p:sp>
    </p:spTree>
    <p:extLst>
      <p:ext uri="{BB962C8B-B14F-4D97-AF65-F5344CB8AC3E}">
        <p14:creationId xmlns:p14="http://schemas.microsoft.com/office/powerpoint/2010/main" val="168711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CBCD0-3C43-21C7-86CB-44C5E3E3447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E2A9E65-7B89-427E-847F-0CED648E40F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C9F65D3-C4E5-3B3C-4DBC-48B64BA981E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9B85295-4435-8805-1E62-87382E3832CD}"/>
              </a:ext>
            </a:extLst>
          </p:cNvPr>
          <p:cNvSpPr>
            <a:spLocks noGrp="1"/>
          </p:cNvSpPr>
          <p:nvPr>
            <p:ph type="sldNum" sz="quarter" idx="5"/>
          </p:nvPr>
        </p:nvSpPr>
        <p:spPr/>
        <p:txBody>
          <a:bodyPr/>
          <a:lstStyle/>
          <a:p>
            <a:fld id="{B06E17DD-F3FD-464D-AB02-BF2765642DA2}" type="slidenum">
              <a:rPr lang="it-IT" smtClean="0"/>
              <a:t>7</a:t>
            </a:fld>
            <a:endParaRPr lang="it-IT" dirty="0"/>
          </a:p>
        </p:txBody>
      </p:sp>
    </p:spTree>
    <p:extLst>
      <p:ext uri="{BB962C8B-B14F-4D97-AF65-F5344CB8AC3E}">
        <p14:creationId xmlns:p14="http://schemas.microsoft.com/office/powerpoint/2010/main" val="351064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2B059-B54C-E285-EED9-5E286F32AE8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1ED793C-C243-3216-66BA-A3AA36045F2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C6C39C4-614E-D9B7-3E4E-B7C39D62271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B80561D-3CF6-2777-BC73-B38A2FA0D409}"/>
              </a:ext>
            </a:extLst>
          </p:cNvPr>
          <p:cNvSpPr>
            <a:spLocks noGrp="1"/>
          </p:cNvSpPr>
          <p:nvPr>
            <p:ph type="sldNum" sz="quarter" idx="5"/>
          </p:nvPr>
        </p:nvSpPr>
        <p:spPr/>
        <p:txBody>
          <a:bodyPr/>
          <a:lstStyle/>
          <a:p>
            <a:fld id="{B06E17DD-F3FD-464D-AB02-BF2765642DA2}" type="slidenum">
              <a:rPr lang="it-IT" smtClean="0"/>
              <a:t>8</a:t>
            </a:fld>
            <a:endParaRPr lang="it-IT" dirty="0"/>
          </a:p>
        </p:txBody>
      </p:sp>
    </p:spTree>
    <p:extLst>
      <p:ext uri="{BB962C8B-B14F-4D97-AF65-F5344CB8AC3E}">
        <p14:creationId xmlns:p14="http://schemas.microsoft.com/office/powerpoint/2010/main" val="298169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E1388-E2F4-39E9-BCEB-0E8CF36B85C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7CCB95B-2E9E-FBA4-238A-22B2533AC48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1A1BA89-63DC-DD32-A946-94DFE733318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7CDB51F-26CF-2D30-3D8D-50968E18FF18}"/>
              </a:ext>
            </a:extLst>
          </p:cNvPr>
          <p:cNvSpPr>
            <a:spLocks noGrp="1"/>
          </p:cNvSpPr>
          <p:nvPr>
            <p:ph type="sldNum" sz="quarter" idx="5"/>
          </p:nvPr>
        </p:nvSpPr>
        <p:spPr/>
        <p:txBody>
          <a:bodyPr/>
          <a:lstStyle/>
          <a:p>
            <a:fld id="{B06E17DD-F3FD-464D-AB02-BF2765642DA2}" type="slidenum">
              <a:rPr lang="it-IT" smtClean="0"/>
              <a:t>9</a:t>
            </a:fld>
            <a:endParaRPr lang="it-IT" dirty="0"/>
          </a:p>
        </p:txBody>
      </p:sp>
    </p:spTree>
    <p:extLst>
      <p:ext uri="{BB962C8B-B14F-4D97-AF65-F5344CB8AC3E}">
        <p14:creationId xmlns:p14="http://schemas.microsoft.com/office/powerpoint/2010/main" val="113741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6B07F-4521-5F8E-3C17-42A5136CFD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5F4247D-C87E-A2B3-80A0-43F1DA052C7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DCBDA64-D2DA-9DD0-0C75-3A95C4AD6FA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BEC9666-BC8B-4006-2716-B6037F2B0A7B}"/>
              </a:ext>
            </a:extLst>
          </p:cNvPr>
          <p:cNvSpPr>
            <a:spLocks noGrp="1"/>
          </p:cNvSpPr>
          <p:nvPr>
            <p:ph type="sldNum" sz="quarter" idx="5"/>
          </p:nvPr>
        </p:nvSpPr>
        <p:spPr/>
        <p:txBody>
          <a:bodyPr/>
          <a:lstStyle/>
          <a:p>
            <a:fld id="{B06E17DD-F3FD-464D-AB02-BF2765642DA2}" type="slidenum">
              <a:rPr lang="it-IT" smtClean="0"/>
              <a:t>10</a:t>
            </a:fld>
            <a:endParaRPr lang="it-IT" dirty="0"/>
          </a:p>
        </p:txBody>
      </p:sp>
    </p:spTree>
    <p:extLst>
      <p:ext uri="{BB962C8B-B14F-4D97-AF65-F5344CB8AC3E}">
        <p14:creationId xmlns:p14="http://schemas.microsoft.com/office/powerpoint/2010/main" val="2215988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31A98-EC99-976E-C9B6-469AA375E46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8AB34C9-A4A2-3C87-EA0A-C4DC084E6B0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41E27A4-DF79-7272-A7D2-057645DAF97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1E29F83-79AA-764D-7B36-F1E085BDEAD1}"/>
              </a:ext>
            </a:extLst>
          </p:cNvPr>
          <p:cNvSpPr>
            <a:spLocks noGrp="1"/>
          </p:cNvSpPr>
          <p:nvPr>
            <p:ph type="sldNum" sz="quarter" idx="5"/>
          </p:nvPr>
        </p:nvSpPr>
        <p:spPr/>
        <p:txBody>
          <a:bodyPr/>
          <a:lstStyle/>
          <a:p>
            <a:fld id="{B06E17DD-F3FD-464D-AB02-BF2765642DA2}" type="slidenum">
              <a:rPr lang="it-IT" smtClean="0"/>
              <a:t>11</a:t>
            </a:fld>
            <a:endParaRPr lang="it-IT" dirty="0"/>
          </a:p>
        </p:txBody>
      </p:sp>
    </p:spTree>
    <p:extLst>
      <p:ext uri="{BB962C8B-B14F-4D97-AF65-F5344CB8AC3E}">
        <p14:creationId xmlns:p14="http://schemas.microsoft.com/office/powerpoint/2010/main" val="1810322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per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AEC25F-3E99-4D45-B3E6-78F008BB703E}" type="datetime1">
              <a:rPr lang="en-US" smtClean="0"/>
              <a:t>6/3/2026</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
        <p:nvSpPr>
          <p:cNvPr id="5" name="Title Placeholder 1">
            <a:extLst>
              <a:ext uri="{FF2B5EF4-FFF2-40B4-BE49-F238E27FC236}">
                <a16:creationId xmlns:a16="http://schemas.microsoft.com/office/drawing/2014/main" id="{145672A7-287A-013F-D5E9-A70E3721E519}"/>
              </a:ext>
            </a:extLst>
          </p:cNvPr>
          <p:cNvSpPr>
            <a:spLocks noGrp="1"/>
          </p:cNvSpPr>
          <p:nvPr>
            <p:ph type="title"/>
          </p:nvPr>
        </p:nvSpPr>
        <p:spPr>
          <a:xfrm>
            <a:off x="1714500" y="4301585"/>
            <a:ext cx="14858999" cy="1683830"/>
          </a:xfrm>
          <a:prstGeom prst="rect">
            <a:avLst/>
          </a:prstGeom>
          <a:noFill/>
          <a:ln>
            <a:solidFill>
              <a:schemeClr val="tx2"/>
            </a:solidFill>
          </a:ln>
        </p:spPr>
        <p:txBody>
          <a:bodyPr vert="horz" lIns="91440" tIns="45720" rIns="91440" bIns="45720" rtlCol="0" anchor="ctr">
            <a:normAutofit/>
          </a:bodyPr>
          <a:lstStyle>
            <a:lvl1pPr>
              <a:defRPr sz="6000" b="1"/>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orpo Slide 1">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2"/>
            </a:solidFill>
          </a:ln>
        </p:spPr>
        <p:txBody>
          <a:bodyPr/>
          <a:lstStyle/>
          <a:p>
            <a:r>
              <a:rPr lang="en-US"/>
              <a:t>Click to edit Master title style</a:t>
            </a:r>
          </a:p>
        </p:txBody>
      </p:sp>
      <p:sp>
        <p:nvSpPr>
          <p:cNvPr id="3" name="Content Placeholder 2"/>
          <p:cNvSpPr>
            <a:spLocks noGrp="1"/>
          </p:cNvSpPr>
          <p:nvPr>
            <p:ph sz="half" idx="1"/>
          </p:nvPr>
        </p:nvSpPr>
        <p:spPr>
          <a:xfrm>
            <a:off x="493734" y="2095500"/>
            <a:ext cx="8610600" cy="7315200"/>
          </a:xfrm>
          <a:ln>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0" y="2095500"/>
            <a:ext cx="8610600" cy="7315200"/>
          </a:xfrm>
          <a:ln>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1C0F8D-106D-4AB8-8E42-B78260413998}" type="datetime1">
              <a:rPr lang="en-US" smtClean="0"/>
              <a:t>6/3/2026</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5E4F-064F-4BD1-B18B-4A65088D435F}" type="datetime1">
              <a:rPr lang="en-US" smtClean="0"/>
              <a:t>6/3/2026</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
        <p:nvSpPr>
          <p:cNvPr id="3" name="Title Placeholder 1">
            <a:extLst>
              <a:ext uri="{FF2B5EF4-FFF2-40B4-BE49-F238E27FC236}">
                <a16:creationId xmlns:a16="http://schemas.microsoft.com/office/drawing/2014/main" id="{16D04C01-74F4-CF25-5F1B-48648C4B1A3F}"/>
              </a:ext>
            </a:extLst>
          </p:cNvPr>
          <p:cNvSpPr>
            <a:spLocks noGrp="1"/>
          </p:cNvSpPr>
          <p:nvPr>
            <p:ph type="title" hasCustomPrompt="1"/>
          </p:nvPr>
        </p:nvSpPr>
        <p:spPr>
          <a:xfrm>
            <a:off x="2895600" y="274638"/>
            <a:ext cx="14858999" cy="1683830"/>
          </a:xfrm>
          <a:prstGeom prst="rect">
            <a:avLst/>
          </a:prstGeom>
          <a:ln>
            <a:solidFill>
              <a:schemeClr val="tx2"/>
            </a:solidFill>
          </a:ln>
        </p:spPr>
        <p:txBody>
          <a:bodyPr vert="horz" lIns="91440" tIns="45720" rIns="91440" bIns="45720" rtlCol="0" anchor="ctr">
            <a:normAutofit/>
          </a:bodyPr>
          <a:lstStyle>
            <a:lvl1pPr>
              <a:defRPr/>
            </a:lvl1pPr>
          </a:lstStyle>
          <a:p>
            <a:r>
              <a:rPr lang="en-US" dirty="0"/>
              <a:t>Click to edit Master title style</a:t>
            </a:r>
          </a:p>
        </p:txBody>
      </p:sp>
      <p:sp>
        <p:nvSpPr>
          <p:cNvPr id="6" name="Title Placeholder 1">
            <a:extLst>
              <a:ext uri="{FF2B5EF4-FFF2-40B4-BE49-F238E27FC236}">
                <a16:creationId xmlns:a16="http://schemas.microsoft.com/office/drawing/2014/main" id="{EE23257F-2931-5116-0A47-33A631D8F3BC}"/>
              </a:ext>
            </a:extLst>
          </p:cNvPr>
          <p:cNvSpPr txBox="1">
            <a:spLocks/>
          </p:cNvSpPr>
          <p:nvPr userDrawn="1"/>
        </p:nvSpPr>
        <p:spPr>
          <a:xfrm>
            <a:off x="457201" y="2171700"/>
            <a:ext cx="17297398" cy="7162800"/>
          </a:xfrm>
          <a:prstGeom prst="rect">
            <a:avLst/>
          </a:prstGeom>
          <a:ln>
            <a:noFill/>
          </a:ln>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790700"/>
            <a:ext cx="6909777" cy="1524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7543801" y="184553"/>
            <a:ext cx="10174264" cy="898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314699"/>
            <a:ext cx="6909777" cy="58551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1689-B2A1-4414-B462-ADB27F35C65E}" type="datetime1">
              <a:rPr lang="en-US" smtClean="0"/>
              <a:t>6/3/2026</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7ACDD-2FB5-7D0A-C66E-92ABEE2E666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285B34C-DBE2-1044-3364-F4F18512FF11}"/>
              </a:ext>
            </a:extLst>
          </p:cNvPr>
          <p:cNvSpPr>
            <a:spLocks noGrp="1"/>
          </p:cNvSpPr>
          <p:nvPr>
            <p:ph type="dt" sz="half" idx="10"/>
          </p:nvPr>
        </p:nvSpPr>
        <p:spPr/>
        <p:txBody>
          <a:bodyPr/>
          <a:lstStyle/>
          <a:p>
            <a:fld id="{BB8B2644-ECF0-4E85-857D-43F6F2C8BB04}" type="datetimeFigureOut">
              <a:rPr lang="it-IT" smtClean="0"/>
              <a:t>03/06/2026</a:t>
            </a:fld>
            <a:endParaRPr lang="it-IT"/>
          </a:p>
        </p:txBody>
      </p:sp>
      <p:sp>
        <p:nvSpPr>
          <p:cNvPr id="4" name="Segnaposto piè di pagina 3">
            <a:extLst>
              <a:ext uri="{FF2B5EF4-FFF2-40B4-BE49-F238E27FC236}">
                <a16:creationId xmlns:a16="http://schemas.microsoft.com/office/drawing/2014/main" id="{6C87985D-A703-22BA-4660-AB6168BCDBE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365A159-E13A-ED21-12C5-148E7B86DA01}"/>
              </a:ext>
            </a:extLst>
          </p:cNvPr>
          <p:cNvSpPr>
            <a:spLocks noGrp="1"/>
          </p:cNvSpPr>
          <p:nvPr>
            <p:ph type="sldNum" sz="quarter" idx="12"/>
          </p:nvPr>
        </p:nvSpPr>
        <p:spPr/>
        <p:txBody>
          <a:bodyPr/>
          <a:lstStyle/>
          <a:p>
            <a:fld id="{9D56D265-452B-4D1F-BAFD-D0D5C006FC19}" type="slidenum">
              <a:rPr lang="it-IT" smtClean="0"/>
              <a:t>‹N›</a:t>
            </a:fld>
            <a:endParaRPr lang="it-IT"/>
          </a:p>
        </p:txBody>
      </p:sp>
    </p:spTree>
    <p:extLst>
      <p:ext uri="{BB962C8B-B14F-4D97-AF65-F5344CB8AC3E}">
        <p14:creationId xmlns:p14="http://schemas.microsoft.com/office/powerpoint/2010/main" val="332694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0_Titolo e contenuto">
    <p:spTree>
      <p:nvGrpSpPr>
        <p:cNvPr id="1" name=""/>
        <p:cNvGrpSpPr/>
        <p:nvPr/>
      </p:nvGrpSpPr>
      <p:grpSpPr>
        <a:xfrm>
          <a:off x="0" y="0"/>
          <a:ext cx="0" cy="0"/>
          <a:chOff x="0" y="0"/>
          <a:chExt cx="0" cy="0"/>
        </a:xfrm>
      </p:grpSpPr>
      <p:sp>
        <p:nvSpPr>
          <p:cNvPr id="7" name="Titolo 1"/>
          <p:cNvSpPr>
            <a:spLocks noGrp="1"/>
          </p:cNvSpPr>
          <p:nvPr>
            <p:ph type="ctrTitle"/>
          </p:nvPr>
        </p:nvSpPr>
        <p:spPr>
          <a:xfrm>
            <a:off x="935089" y="1035398"/>
            <a:ext cx="16705856" cy="543707"/>
          </a:xfrm>
          <a:prstGeom prst="rect">
            <a:avLst/>
          </a:prstGeom>
        </p:spPr>
        <p:txBody>
          <a:bodyPr/>
          <a:lstStyle>
            <a:lvl1pPr algn="l">
              <a:defRPr sz="3000" b="1">
                <a:solidFill>
                  <a:srgbClr val="484848"/>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Fare clic per modificare lo stile del titolo</a:t>
            </a:r>
          </a:p>
        </p:txBody>
      </p:sp>
      <p:sp>
        <p:nvSpPr>
          <p:cNvPr id="8" name="Sottotitolo 2"/>
          <p:cNvSpPr>
            <a:spLocks noGrp="1"/>
          </p:cNvSpPr>
          <p:nvPr>
            <p:ph type="subTitle" idx="1"/>
          </p:nvPr>
        </p:nvSpPr>
        <p:spPr>
          <a:xfrm>
            <a:off x="935088" y="2227176"/>
            <a:ext cx="16417824" cy="6588732"/>
          </a:xfrm>
          <a:prstGeom prst="rect">
            <a:avLst/>
          </a:prstGeom>
        </p:spPr>
        <p:txBody>
          <a:bodyPr/>
          <a:lstStyle>
            <a:lvl1pPr marL="0" indent="0" algn="l">
              <a:buNone/>
              <a:defRPr sz="2550">
                <a:solidFill>
                  <a:srgbClr val="484848"/>
                </a:solidFill>
                <a:latin typeface="Verdana" panose="020B0604030504040204" pitchFamily="34" charset="0"/>
                <a:ea typeface="Verdana" panose="020B0604030504040204" pitchFamily="34" charset="0"/>
                <a:cs typeface="Verdana" panose="020B0604030504040204" pitchFamily="34" charset="0"/>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it-IT" dirty="0"/>
              <a:t>Fare clic per modificare lo stile del sottotitolo dello schema</a:t>
            </a:r>
          </a:p>
        </p:txBody>
      </p:sp>
      <p:sp>
        <p:nvSpPr>
          <p:cNvPr id="4" name="Slide Number Placeholder 5"/>
          <p:cNvSpPr>
            <a:spLocks noGrp="1"/>
          </p:cNvSpPr>
          <p:nvPr>
            <p:ph type="sldNum" sz="quarter" idx="4"/>
          </p:nvPr>
        </p:nvSpPr>
        <p:spPr>
          <a:xfrm>
            <a:off x="14147322" y="9726374"/>
            <a:ext cx="4114800" cy="547688"/>
          </a:xfrm>
          <a:prstGeom prst="rect">
            <a:avLst/>
          </a:prstGeom>
        </p:spPr>
        <p:txBody>
          <a:bodyPr vert="horz" lIns="91440" tIns="45720" rIns="91440" bIns="45720" rtlCol="0" anchor="ctr"/>
          <a:lstStyle>
            <a:lvl1pPr algn="r">
              <a:defRPr sz="1800">
                <a:solidFill>
                  <a:srgbClr val="FEFEFE"/>
                </a:solidFill>
                <a:latin typeface="Poppins" panose="00000500000000000000" pitchFamily="2" charset="0"/>
                <a:cs typeface="Poppins" panose="00000500000000000000" pitchFamily="2" charset="0"/>
              </a:defRPr>
            </a:lvl1pPr>
          </a:lstStyle>
          <a:p>
            <a:fld id="{E2DBCC59-BD16-474E-8EC1-7FD79791D2A0}" type="slidenum">
              <a:rPr lang="it-IT" smtClean="0"/>
              <a:pPr/>
              <a:t>‹N›</a:t>
            </a:fld>
            <a:endParaRPr lang="it-IT" dirty="0"/>
          </a:p>
        </p:txBody>
      </p:sp>
    </p:spTree>
    <p:extLst>
      <p:ext uri="{BB962C8B-B14F-4D97-AF65-F5344CB8AC3E}">
        <p14:creationId xmlns:p14="http://schemas.microsoft.com/office/powerpoint/2010/main" val="61717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89499-6110-D764-21AF-0CCC53E8E7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77C373C-CDE9-2EB5-9A16-AD60793CAA5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3A1B571-B639-4AC5-A4E2-4E95E035E991}"/>
              </a:ext>
            </a:extLst>
          </p:cNvPr>
          <p:cNvSpPr>
            <a:spLocks noGrp="1"/>
          </p:cNvSpPr>
          <p:nvPr>
            <p:ph type="dt" sz="half" idx="10"/>
          </p:nvPr>
        </p:nvSpPr>
        <p:spPr/>
        <p:txBody>
          <a:bodyPr/>
          <a:lstStyle/>
          <a:p>
            <a:fld id="{BB8B2644-ECF0-4E85-857D-43F6F2C8BB04}" type="datetimeFigureOut">
              <a:rPr lang="it-IT" smtClean="0"/>
              <a:t>03/06/2026</a:t>
            </a:fld>
            <a:endParaRPr lang="it-IT"/>
          </a:p>
        </p:txBody>
      </p:sp>
      <p:sp>
        <p:nvSpPr>
          <p:cNvPr id="5" name="Segnaposto piè di pagina 4">
            <a:extLst>
              <a:ext uri="{FF2B5EF4-FFF2-40B4-BE49-F238E27FC236}">
                <a16:creationId xmlns:a16="http://schemas.microsoft.com/office/drawing/2014/main" id="{1C8F4AA0-9079-AD61-FC77-03F116B9A5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7BF5C1-C157-275A-2043-4F8074FEBCD0}"/>
              </a:ext>
            </a:extLst>
          </p:cNvPr>
          <p:cNvSpPr>
            <a:spLocks noGrp="1"/>
          </p:cNvSpPr>
          <p:nvPr>
            <p:ph type="sldNum" sz="quarter" idx="12"/>
          </p:nvPr>
        </p:nvSpPr>
        <p:spPr/>
        <p:txBody>
          <a:bodyPr/>
          <a:lstStyle/>
          <a:p>
            <a:fld id="{9D56D265-452B-4D1F-BAFD-D0D5C006FC19}" type="slidenum">
              <a:rPr lang="it-IT" smtClean="0"/>
              <a:t>‹N›</a:t>
            </a:fld>
            <a:endParaRPr lang="it-IT"/>
          </a:p>
        </p:txBody>
      </p:sp>
    </p:spTree>
    <p:extLst>
      <p:ext uri="{BB962C8B-B14F-4D97-AF65-F5344CB8AC3E}">
        <p14:creationId xmlns:p14="http://schemas.microsoft.com/office/powerpoint/2010/main" val="254858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054076-F494-5B94-3B1B-257FB2E06235}"/>
              </a:ext>
            </a:extLst>
          </p:cNvPr>
          <p:cNvSpPr>
            <a:spLocks noGrp="1"/>
          </p:cNvSpPr>
          <p:nvPr>
            <p:ph type="title"/>
          </p:nvPr>
        </p:nvSpPr>
        <p:spPr/>
        <p:txBody>
          <a:bodyPr/>
          <a:lstStyle/>
          <a:p>
            <a:r>
              <a:rPr lang="it-IT"/>
              <a:t>Fare clic per modificare lo stile del titolo dello schema</a:t>
            </a:r>
          </a:p>
        </p:txBody>
      </p:sp>
      <p:sp>
        <p:nvSpPr>
          <p:cNvPr id="3" name="Segnaposto testo 3">
            <a:extLst>
              <a:ext uri="{FF2B5EF4-FFF2-40B4-BE49-F238E27FC236}">
                <a16:creationId xmlns:a16="http://schemas.microsoft.com/office/drawing/2014/main" id="{ED85BD42-1314-C441-16B5-452B4A36EBF3}"/>
              </a:ext>
            </a:extLst>
          </p:cNvPr>
          <p:cNvSpPr>
            <a:spLocks noGrp="1"/>
          </p:cNvSpPr>
          <p:nvPr>
            <p:ph type="body" sz="quarter" idx="10"/>
          </p:nvPr>
        </p:nvSpPr>
        <p:spPr>
          <a:xfrm>
            <a:off x="772358" y="3462292"/>
            <a:ext cx="17030735" cy="6085643"/>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6">
            <a:extLst>
              <a:ext uri="{FF2B5EF4-FFF2-40B4-BE49-F238E27FC236}">
                <a16:creationId xmlns:a16="http://schemas.microsoft.com/office/drawing/2014/main" id="{A3606BA1-3B90-7A4D-FA95-74AFD733064E}"/>
              </a:ext>
            </a:extLst>
          </p:cNvPr>
          <p:cNvSpPr>
            <a:spLocks noGrp="1"/>
          </p:cNvSpPr>
          <p:nvPr>
            <p:ph type="body" sz="quarter" idx="11"/>
          </p:nvPr>
        </p:nvSpPr>
        <p:spPr>
          <a:xfrm>
            <a:off x="790574" y="2743201"/>
            <a:ext cx="16943243" cy="586286"/>
          </a:xfrm>
        </p:spPr>
        <p:txBody>
          <a:bodyPr/>
          <a:lstStyle>
            <a:lvl1pPr>
              <a:defRPr b="1"/>
            </a:lvl1pPr>
          </a:lstStyle>
          <a:p>
            <a:pPr lvl="0"/>
            <a:r>
              <a:rPr lang="it-IT" dirty="0"/>
              <a:t>Fare clic per modificare gli stili del testo dello schema</a:t>
            </a:r>
          </a:p>
        </p:txBody>
      </p:sp>
    </p:spTree>
    <p:extLst>
      <p:ext uri="{BB962C8B-B14F-4D97-AF65-F5344CB8AC3E}">
        <p14:creationId xmlns:p14="http://schemas.microsoft.com/office/powerpoint/2010/main" val="292880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B9A7BEBB-F4F3-40BF-78A3-4AEC7C7BA2D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65528" y="114300"/>
            <a:ext cx="2782472" cy="1790700"/>
          </a:xfrm>
          <a:prstGeom prst="rect">
            <a:avLst/>
          </a:prstGeom>
        </p:spPr>
      </p:pic>
      <p:sp>
        <p:nvSpPr>
          <p:cNvPr id="2" name="Title Placeholder 1"/>
          <p:cNvSpPr>
            <a:spLocks noGrp="1"/>
          </p:cNvSpPr>
          <p:nvPr>
            <p:ph type="title"/>
          </p:nvPr>
        </p:nvSpPr>
        <p:spPr>
          <a:xfrm>
            <a:off x="2895600" y="274638"/>
            <a:ext cx="14858999" cy="1683830"/>
          </a:xfrm>
          <a:prstGeom prst="rect">
            <a:avLst/>
          </a:prstGeom>
          <a:ln w="38100">
            <a:solidFill>
              <a:schemeClr val="tx2"/>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5446" y="2439244"/>
            <a:ext cx="17297400" cy="6667500"/>
          </a:xfrm>
          <a:prstGeom prst="rect">
            <a:avLst/>
          </a:prstGeom>
          <a:ln w="22225">
            <a:solidFill>
              <a:schemeClr val="tx2"/>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9587521"/>
            <a:ext cx="4484511" cy="537890"/>
          </a:xfrm>
          <a:prstGeom prst="rect">
            <a:avLst/>
          </a:prstGeom>
        </p:spPr>
        <p:txBody>
          <a:bodyPr vert="horz" lIns="91440" tIns="45720" rIns="91440" bIns="45720" rtlCol="0" anchor="ctr"/>
          <a:lstStyle>
            <a:lvl1pPr algn="l">
              <a:defRPr sz="1200">
                <a:solidFill>
                  <a:schemeClr val="tx1">
                    <a:tint val="75000"/>
                  </a:schemeClr>
                </a:solidFill>
                <a:latin typeface="Montserrat Light" panose="00000400000000000000" pitchFamily="2" charset="0"/>
              </a:defRPr>
            </a:lvl1pPr>
          </a:lstStyle>
          <a:p>
            <a:fld id="{621B87F1-AAB6-4A3F-B701-78BCAF55DEAB}" type="datetime1">
              <a:rPr lang="en-US" smtClean="0"/>
              <a:t>6/3/2026</a:t>
            </a:fld>
            <a:endParaRPr lang="en-US" dirty="0"/>
          </a:p>
        </p:txBody>
      </p:sp>
      <p:sp>
        <p:nvSpPr>
          <p:cNvPr id="6" name="Slide Number Placeholder 5"/>
          <p:cNvSpPr>
            <a:spLocks noGrp="1"/>
          </p:cNvSpPr>
          <p:nvPr>
            <p:ph type="sldNum" sz="quarter" idx="4"/>
          </p:nvPr>
        </p:nvSpPr>
        <p:spPr>
          <a:xfrm>
            <a:off x="13270088" y="9568236"/>
            <a:ext cx="4484511" cy="537890"/>
          </a:xfrm>
          <a:prstGeom prst="rect">
            <a:avLst/>
          </a:prstGeom>
        </p:spPr>
        <p:txBody>
          <a:bodyPr vert="horz" lIns="91440" tIns="45720" rIns="91440" bIns="45720" rtlCol="0" anchor="ctr"/>
          <a:lstStyle>
            <a:lvl1pPr algn="r">
              <a:defRPr sz="2000">
                <a:solidFill>
                  <a:schemeClr val="tx1">
                    <a:tint val="75000"/>
                  </a:schemeClr>
                </a:solidFill>
              </a:defRPr>
            </a:lvl1pPr>
          </a:lstStyle>
          <a:p>
            <a:fld id="{B6F15528-21DE-4FAA-801E-634DDDAF4B2B}"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56" r:id="rId4"/>
    <p:sldLayoutId id="2147483657" r:id="rId5"/>
    <p:sldLayoutId id="2147483658" r:id="rId6"/>
    <p:sldLayoutId id="2147483659" r:id="rId7"/>
    <p:sldLayoutId id="2147483660"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7.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7.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7.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70.xml"/><Relationship Id="rId7" Type="http://schemas.microsoft.com/office/2007/relationships/diagramDrawing" Target="../diagrams/drawing70.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8" Type="http://schemas.openxmlformats.org/officeDocument/2006/relationships/diagramData" Target="../diagrams/data72.xml"/><Relationship Id="rId3" Type="http://schemas.openxmlformats.org/officeDocument/2006/relationships/diagramData" Target="../diagrams/data71.xml"/><Relationship Id="rId7" Type="http://schemas.microsoft.com/office/2007/relationships/diagramDrawing" Target="../diagrams/drawing71.xml"/><Relationship Id="rId12" Type="http://schemas.microsoft.com/office/2007/relationships/diagramDrawing" Target="../diagrams/drawing7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71.xml"/><Relationship Id="rId11" Type="http://schemas.openxmlformats.org/officeDocument/2006/relationships/diagramColors" Target="../diagrams/colors72.xml"/><Relationship Id="rId5" Type="http://schemas.openxmlformats.org/officeDocument/2006/relationships/diagramQuickStyle" Target="../diagrams/quickStyle71.xml"/><Relationship Id="rId10" Type="http://schemas.openxmlformats.org/officeDocument/2006/relationships/diagramQuickStyle" Target="../diagrams/quickStyle72.xml"/><Relationship Id="rId4" Type="http://schemas.openxmlformats.org/officeDocument/2006/relationships/diagramLayout" Target="../diagrams/layout71.xml"/><Relationship Id="rId9" Type="http://schemas.openxmlformats.org/officeDocument/2006/relationships/diagramLayout" Target="../diagrams/layout72.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3.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3.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3.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3.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3.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3.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8.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8.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8.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8.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8.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8.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3.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1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3.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3.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3.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3.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3.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46.xml"/><Relationship Id="rId3" Type="http://schemas.openxmlformats.org/officeDocument/2006/relationships/diagramLayout" Target="../diagrams/layout45.xml"/><Relationship Id="rId7" Type="http://schemas.openxmlformats.org/officeDocument/2006/relationships/diagramData" Target="../diagrams/data46.xml"/><Relationship Id="rId2" Type="http://schemas.openxmlformats.org/officeDocument/2006/relationships/diagramData" Target="../diagrams/data45.xml"/><Relationship Id="rId1" Type="http://schemas.openxmlformats.org/officeDocument/2006/relationships/slideLayout" Target="../slideLayouts/slideLayout3.xml"/><Relationship Id="rId6" Type="http://schemas.microsoft.com/office/2007/relationships/diagramDrawing" Target="../diagrams/drawing45.xml"/><Relationship Id="rId11" Type="http://schemas.microsoft.com/office/2007/relationships/diagramDrawing" Target="../diagrams/drawing46.xml"/><Relationship Id="rId5" Type="http://schemas.openxmlformats.org/officeDocument/2006/relationships/diagramColors" Target="../diagrams/colors45.xml"/><Relationship Id="rId10" Type="http://schemas.openxmlformats.org/officeDocument/2006/relationships/diagramColors" Target="../diagrams/colors46.xml"/><Relationship Id="rId4" Type="http://schemas.openxmlformats.org/officeDocument/2006/relationships/diagramQuickStyle" Target="../diagrams/quickStyle45.xml"/><Relationship Id="rId9" Type="http://schemas.openxmlformats.org/officeDocument/2006/relationships/diagramQuickStyle" Target="../diagrams/quickStyle4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3.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3.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3.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3.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3.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3.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3.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3.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3.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3.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3.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3.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3.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3.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3.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7.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7.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7.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6DE253-52D1-AAA6-858E-CFDDAAFAC718}"/>
              </a:ext>
            </a:extLst>
          </p:cNvPr>
          <p:cNvSpPr>
            <a:spLocks noGrp="1"/>
          </p:cNvSpPr>
          <p:nvPr>
            <p:ph type="title"/>
          </p:nvPr>
        </p:nvSpPr>
        <p:spPr>
          <a:xfrm>
            <a:off x="1714500" y="4301585"/>
            <a:ext cx="14858999" cy="1683830"/>
          </a:xfrm>
          <a:prstGeom prst="rect">
            <a:avLst/>
          </a:prstGeom>
          <a:noFill/>
          <a:ln w="38100">
            <a:solidFill>
              <a:schemeClr val="tx2"/>
            </a:solidFill>
          </a:ln>
        </p:spPr>
        <p:txBody>
          <a:bodyPr vert="horz" lIns="91440" tIns="45720" rIns="91440" bIns="45720" rtlCol="0" anchor="ctr">
            <a:normAutofit/>
          </a:bodyPr>
          <a:lstStyle>
            <a:lvl1pPr>
              <a:defRPr sz="6000" b="1"/>
            </a:lvl1pPr>
          </a:lstStyle>
          <a:p>
            <a:pPr algn="l"/>
            <a:r>
              <a:rPr lang="en-US" dirty="0" err="1"/>
              <a:t>Modello</a:t>
            </a:r>
            <a:r>
              <a:rPr lang="en-US" dirty="0"/>
              <a:t> </a:t>
            </a:r>
            <a:r>
              <a:rPr lang="en-US" dirty="0" err="1"/>
              <a:t>Redditi</a:t>
            </a:r>
            <a:r>
              <a:rPr lang="en-US" dirty="0"/>
              <a:t> 2026</a:t>
            </a:r>
          </a:p>
        </p:txBody>
      </p:sp>
      <p:sp>
        <p:nvSpPr>
          <p:cNvPr id="3" name="Segnaposto numero diapositiva 2">
            <a:extLst>
              <a:ext uri="{FF2B5EF4-FFF2-40B4-BE49-F238E27FC236}">
                <a16:creationId xmlns:a16="http://schemas.microsoft.com/office/drawing/2014/main" id="{3C3A95F2-9B2B-4B91-2502-13793103B4B9}"/>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
        <p:nvSpPr>
          <p:cNvPr id="4" name="CasellaDiTesto 3">
            <a:extLst>
              <a:ext uri="{FF2B5EF4-FFF2-40B4-BE49-F238E27FC236}">
                <a16:creationId xmlns:a16="http://schemas.microsoft.com/office/drawing/2014/main" id="{A4EA726B-AC5D-D053-0239-43AF46B1080A}"/>
              </a:ext>
            </a:extLst>
          </p:cNvPr>
          <p:cNvSpPr txBox="1"/>
          <p:nvPr/>
        </p:nvSpPr>
        <p:spPr>
          <a:xfrm>
            <a:off x="1752600" y="7353300"/>
            <a:ext cx="4297523" cy="1569660"/>
          </a:xfrm>
          <a:prstGeom prst="rect">
            <a:avLst/>
          </a:prstGeom>
          <a:noFill/>
        </p:spPr>
        <p:txBody>
          <a:bodyPr wrap="none" rtlCol="0">
            <a:spAutoFit/>
          </a:bodyPr>
          <a:lstStyle/>
          <a:p>
            <a:r>
              <a:rPr lang="it-IT" sz="3200" dirty="0"/>
              <a:t>Salerno, 27 maggio 2027</a:t>
            </a:r>
          </a:p>
          <a:p>
            <a:endParaRPr lang="it-IT" sz="3200" dirty="0"/>
          </a:p>
          <a:p>
            <a:r>
              <a:rPr lang="it-IT" sz="3200" dirty="0"/>
              <a:t>Dr. Nicola Forte</a:t>
            </a:r>
          </a:p>
        </p:txBody>
      </p:sp>
    </p:spTree>
    <p:extLst>
      <p:ext uri="{BB962C8B-B14F-4D97-AF65-F5344CB8AC3E}">
        <p14:creationId xmlns:p14="http://schemas.microsoft.com/office/powerpoint/2010/main" val="374956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0F97F-C153-B8A6-7337-F1410E3BB418}"/>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79D37BB8-6E9D-C5D3-9CFF-25E8E62630FA}"/>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8962E0F8-EB96-EDB0-FA44-06BCA1DF193A}"/>
              </a:ext>
            </a:extLst>
          </p:cNvPr>
          <p:cNvSpPr>
            <a:spLocks noGrp="1"/>
          </p:cNvSpPr>
          <p:nvPr>
            <p:ph type="sldNum" sz="quarter" idx="4"/>
          </p:nvPr>
        </p:nvSpPr>
        <p:spPr/>
        <p:txBody>
          <a:bodyPr/>
          <a:lstStyle/>
          <a:p>
            <a:fld id="{E2DBCC59-BD16-474E-8EC1-7FD79791D2A0}" type="slidenum">
              <a:rPr lang="it-IT" smtClean="0"/>
              <a:pPr/>
              <a:t>10</a:t>
            </a:fld>
            <a:endParaRPr lang="it-IT" dirty="0"/>
          </a:p>
        </p:txBody>
      </p:sp>
      <p:graphicFrame>
        <p:nvGraphicFramePr>
          <p:cNvPr id="5" name="Diagramma 4">
            <a:extLst>
              <a:ext uri="{FF2B5EF4-FFF2-40B4-BE49-F238E27FC236}">
                <a16:creationId xmlns:a16="http://schemas.microsoft.com/office/drawing/2014/main" id="{7AF14C42-CF15-A019-1E6A-D8511B09F814}"/>
              </a:ext>
            </a:extLst>
          </p:cNvPr>
          <p:cNvGraphicFramePr/>
          <p:nvPr/>
        </p:nvGraphicFramePr>
        <p:xfrm>
          <a:off x="817124" y="2139045"/>
          <a:ext cx="16576574" cy="761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a:extLst>
              <a:ext uri="{FF2B5EF4-FFF2-40B4-BE49-F238E27FC236}">
                <a16:creationId xmlns:a16="http://schemas.microsoft.com/office/drawing/2014/main" id="{E8CB8638-D8CD-08E5-6BEF-16CC972FBBC0}"/>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4655891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AC780D-B6D4-4001-BD64-CAA051981244}" type="slidenum">
              <a:rPr lang="it-IT" smtClean="0"/>
              <a:t>100</a:t>
            </a:fld>
            <a:endParaRPr lang="it-IT"/>
          </a:p>
        </p:txBody>
      </p:sp>
      <p:sp>
        <p:nvSpPr>
          <p:cNvPr id="7" name="CasellaDiTesto 6"/>
          <p:cNvSpPr txBox="1"/>
          <p:nvPr/>
        </p:nvSpPr>
        <p:spPr>
          <a:xfrm>
            <a:off x="405682" y="2270811"/>
            <a:ext cx="14701238" cy="830997"/>
          </a:xfrm>
          <a:prstGeom prst="rect">
            <a:avLst/>
          </a:prstGeom>
          <a:noFill/>
        </p:spPr>
        <p:txBody>
          <a:bodyPr wrap="square" rtlCol="0">
            <a:spAutoFit/>
          </a:bodyPr>
          <a:lstStyle/>
          <a:p>
            <a:r>
              <a:rPr lang="it-IT" sz="4800" u="sng" dirty="0"/>
              <a:t>Opzione estromissione agevolata: perfezionamento</a:t>
            </a:r>
          </a:p>
        </p:txBody>
      </p:sp>
      <p:graphicFrame>
        <p:nvGraphicFramePr>
          <p:cNvPr id="8" name="Diagramma 7"/>
          <p:cNvGraphicFramePr/>
          <p:nvPr/>
        </p:nvGraphicFramePr>
        <p:xfrm>
          <a:off x="405685" y="2878427"/>
          <a:ext cx="17270570" cy="5312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sellaDiTesto 8">
            <a:extLst>
              <a:ext uri="{FF2B5EF4-FFF2-40B4-BE49-F238E27FC236}">
                <a16:creationId xmlns:a16="http://schemas.microsoft.com/office/drawing/2014/main" id="{61C1CA38-3F7F-44FC-AF54-5CEE02ADA997}"/>
              </a:ext>
            </a:extLst>
          </p:cNvPr>
          <p:cNvSpPr txBox="1"/>
          <p:nvPr/>
        </p:nvSpPr>
        <p:spPr>
          <a:xfrm>
            <a:off x="1036320" y="958935"/>
            <a:ext cx="16657320" cy="923330"/>
          </a:xfrm>
          <a:prstGeom prst="rect">
            <a:avLst/>
          </a:prstGeom>
          <a:noFill/>
        </p:spPr>
        <p:txBody>
          <a:bodyPr wrap="square" rtlCol="0">
            <a:spAutoFit/>
          </a:bodyPr>
          <a:lstStyle/>
          <a:p>
            <a:pPr algn="ctr"/>
            <a:r>
              <a:rPr lang="it-IT" sz="5400" dirty="0"/>
              <a:t>ESTROMISSIONE AGEVOLATA IMMOBILI</a:t>
            </a:r>
          </a:p>
        </p:txBody>
      </p:sp>
    </p:spTree>
    <p:extLst>
      <p:ext uri="{BB962C8B-B14F-4D97-AF65-F5344CB8AC3E}">
        <p14:creationId xmlns:p14="http://schemas.microsoft.com/office/powerpoint/2010/main" val="2809173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AC780D-B6D4-4001-BD64-CAA051981244}" type="slidenum">
              <a:rPr lang="it-IT" smtClean="0"/>
              <a:t>101</a:t>
            </a:fld>
            <a:endParaRPr lang="it-IT"/>
          </a:p>
        </p:txBody>
      </p:sp>
      <p:sp>
        <p:nvSpPr>
          <p:cNvPr id="7" name="CasellaDiTesto 6"/>
          <p:cNvSpPr txBox="1"/>
          <p:nvPr/>
        </p:nvSpPr>
        <p:spPr>
          <a:xfrm>
            <a:off x="405682" y="2335108"/>
            <a:ext cx="14701238" cy="830997"/>
          </a:xfrm>
          <a:prstGeom prst="rect">
            <a:avLst/>
          </a:prstGeom>
          <a:noFill/>
        </p:spPr>
        <p:txBody>
          <a:bodyPr wrap="square" rtlCol="0">
            <a:spAutoFit/>
          </a:bodyPr>
          <a:lstStyle/>
          <a:p>
            <a:r>
              <a:rPr lang="it-IT" sz="4800" u="sng" dirty="0"/>
              <a:t>Perfezionamento</a:t>
            </a:r>
          </a:p>
        </p:txBody>
      </p:sp>
      <p:sp>
        <p:nvSpPr>
          <p:cNvPr id="8" name="CasellaDiTesto 7"/>
          <p:cNvSpPr txBox="1"/>
          <p:nvPr/>
        </p:nvSpPr>
        <p:spPr>
          <a:xfrm>
            <a:off x="502278" y="4134119"/>
            <a:ext cx="17270568" cy="4616648"/>
          </a:xfrm>
          <a:prstGeom prst="rect">
            <a:avLst/>
          </a:prstGeom>
          <a:noFill/>
        </p:spPr>
        <p:txBody>
          <a:bodyPr wrap="square" rtlCol="0">
            <a:spAutoFit/>
          </a:bodyPr>
          <a:lstStyle/>
          <a:p>
            <a:pPr algn="just"/>
            <a:r>
              <a:rPr lang="it-IT" sz="4200" dirty="0"/>
              <a:t>Secondo quanto precisato dalla Circolare n. 16/2016 l’opzione può considerarsi perfezionata con l’indicazione del maggiori valori assoggettati ad imposta sostitutiva in dichiarazione dei redditi, con la conseguenza che eventuali </a:t>
            </a:r>
            <a:r>
              <a:rPr lang="it-IT" sz="4200" b="1" dirty="0"/>
              <a:t>omessi, insufficienti o ritardati versamenti </a:t>
            </a:r>
            <a:r>
              <a:rPr lang="it-IT" sz="4200" dirty="0"/>
              <a:t>dell’imposta sostitutiva possono tutt’al più determinare l’iscrizione a ruolo delle somme dovute, fatta salva la possibilità del ravvedimento operoso, ma </a:t>
            </a:r>
            <a:r>
              <a:rPr lang="it-IT" sz="4200" b="1" dirty="0"/>
              <a:t>non il disconoscimento delle agevolazioni</a:t>
            </a:r>
          </a:p>
        </p:txBody>
      </p:sp>
      <p:sp>
        <p:nvSpPr>
          <p:cNvPr id="9" name="CasellaDiTesto 8">
            <a:extLst>
              <a:ext uri="{FF2B5EF4-FFF2-40B4-BE49-F238E27FC236}">
                <a16:creationId xmlns:a16="http://schemas.microsoft.com/office/drawing/2014/main" id="{61C1CA38-3F7F-44FC-AF54-5CEE02ADA997}"/>
              </a:ext>
            </a:extLst>
          </p:cNvPr>
          <p:cNvSpPr txBox="1"/>
          <p:nvPr/>
        </p:nvSpPr>
        <p:spPr>
          <a:xfrm>
            <a:off x="1036320" y="958935"/>
            <a:ext cx="16657320" cy="923330"/>
          </a:xfrm>
          <a:prstGeom prst="rect">
            <a:avLst/>
          </a:prstGeom>
          <a:noFill/>
        </p:spPr>
        <p:txBody>
          <a:bodyPr wrap="square" rtlCol="0">
            <a:spAutoFit/>
          </a:bodyPr>
          <a:lstStyle/>
          <a:p>
            <a:pPr algn="ctr"/>
            <a:r>
              <a:rPr lang="it-IT" sz="5400" dirty="0"/>
              <a:t>ESTROMISSIONE AGEVOLATA  IMMOBILI</a:t>
            </a:r>
          </a:p>
        </p:txBody>
      </p:sp>
    </p:spTree>
    <p:extLst>
      <p:ext uri="{BB962C8B-B14F-4D97-AF65-F5344CB8AC3E}">
        <p14:creationId xmlns:p14="http://schemas.microsoft.com/office/powerpoint/2010/main" val="10965990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3B6ABF1-CF48-413C-A617-932FDF084AE7}"/>
              </a:ext>
            </a:extLst>
          </p:cNvPr>
          <p:cNvPicPr>
            <a:picLocks noChangeAspect="1"/>
          </p:cNvPicPr>
          <p:nvPr/>
        </p:nvPicPr>
        <p:blipFill>
          <a:blip r:embed="rId2"/>
          <a:stretch>
            <a:fillRect/>
          </a:stretch>
        </p:blipFill>
        <p:spPr>
          <a:xfrm>
            <a:off x="474785" y="2936060"/>
            <a:ext cx="17554136" cy="2371334"/>
          </a:xfrm>
          <a:prstGeom prst="rect">
            <a:avLst/>
          </a:prstGeom>
        </p:spPr>
      </p:pic>
      <p:sp>
        <p:nvSpPr>
          <p:cNvPr id="5" name="CasellaDiTesto 4">
            <a:extLst>
              <a:ext uri="{FF2B5EF4-FFF2-40B4-BE49-F238E27FC236}">
                <a16:creationId xmlns:a16="http://schemas.microsoft.com/office/drawing/2014/main" id="{61C1CA38-3F7F-44FC-AF54-5CEE02ADA997}"/>
              </a:ext>
            </a:extLst>
          </p:cNvPr>
          <p:cNvSpPr txBox="1"/>
          <p:nvPr/>
        </p:nvSpPr>
        <p:spPr>
          <a:xfrm>
            <a:off x="1036320" y="958935"/>
            <a:ext cx="16657320" cy="923330"/>
          </a:xfrm>
          <a:prstGeom prst="rect">
            <a:avLst/>
          </a:prstGeom>
          <a:noFill/>
        </p:spPr>
        <p:txBody>
          <a:bodyPr wrap="square" rtlCol="0">
            <a:spAutoFit/>
          </a:bodyPr>
          <a:lstStyle/>
          <a:p>
            <a:pPr algn="ctr"/>
            <a:r>
              <a:rPr lang="it-IT" sz="5400" dirty="0"/>
              <a:t>ESTROMISSIONE AGEVOLATA IMMOBILI</a:t>
            </a:r>
          </a:p>
        </p:txBody>
      </p:sp>
      <p:sp>
        <p:nvSpPr>
          <p:cNvPr id="6" name="CasellaDiTesto 5"/>
          <p:cNvSpPr txBox="1"/>
          <p:nvPr/>
        </p:nvSpPr>
        <p:spPr>
          <a:xfrm>
            <a:off x="578645" y="6365083"/>
            <a:ext cx="10336419" cy="2031325"/>
          </a:xfrm>
          <a:prstGeom prst="rect">
            <a:avLst/>
          </a:prstGeom>
          <a:noFill/>
        </p:spPr>
        <p:txBody>
          <a:bodyPr wrap="none" rtlCol="0">
            <a:spAutoFit/>
          </a:bodyPr>
          <a:lstStyle/>
          <a:p>
            <a:pPr marL="428625" indent="-428625">
              <a:buFont typeface="Wingdings" panose="05000000000000000000" pitchFamily="2" charset="2"/>
              <a:buChar char="ü"/>
            </a:pPr>
            <a:r>
              <a:rPr lang="it-IT" sz="4200" dirty="0"/>
              <a:t>Valore normale ex art. 9 TUIR euro 320.000:</a:t>
            </a:r>
          </a:p>
          <a:p>
            <a:pPr marL="428625" indent="-428625">
              <a:buFont typeface="Wingdings" panose="05000000000000000000" pitchFamily="2" charset="2"/>
              <a:buChar char="ü"/>
            </a:pPr>
            <a:r>
              <a:rPr lang="it-IT" sz="4200" dirty="0"/>
              <a:t>Costo fiscalmente riconosciuto euro 120.000</a:t>
            </a:r>
          </a:p>
          <a:p>
            <a:pPr marL="428625" indent="-428625">
              <a:buFont typeface="Wingdings" panose="05000000000000000000" pitchFamily="2" charset="2"/>
              <a:buChar char="ü"/>
            </a:pPr>
            <a:r>
              <a:rPr lang="it-IT" sz="4200" dirty="0"/>
              <a:t>Differenza euro 200.000</a:t>
            </a:r>
          </a:p>
        </p:txBody>
      </p:sp>
      <p:sp>
        <p:nvSpPr>
          <p:cNvPr id="7" name="CasellaDiTesto 6"/>
          <p:cNvSpPr txBox="1"/>
          <p:nvPr/>
        </p:nvSpPr>
        <p:spPr>
          <a:xfrm>
            <a:off x="9601190" y="3600443"/>
            <a:ext cx="1455848" cy="553998"/>
          </a:xfrm>
          <a:prstGeom prst="rect">
            <a:avLst/>
          </a:prstGeom>
          <a:noFill/>
        </p:spPr>
        <p:txBody>
          <a:bodyPr wrap="none" rtlCol="0">
            <a:spAutoFit/>
          </a:bodyPr>
          <a:lstStyle/>
          <a:p>
            <a:r>
              <a:rPr lang="it-IT" sz="3000" dirty="0"/>
              <a:t>320.000</a:t>
            </a:r>
          </a:p>
        </p:txBody>
      </p:sp>
      <p:sp>
        <p:nvSpPr>
          <p:cNvPr id="8" name="CasellaDiTesto 7"/>
          <p:cNvSpPr txBox="1"/>
          <p:nvPr/>
        </p:nvSpPr>
        <p:spPr>
          <a:xfrm>
            <a:off x="13173074" y="3571863"/>
            <a:ext cx="1455848" cy="553998"/>
          </a:xfrm>
          <a:prstGeom prst="rect">
            <a:avLst/>
          </a:prstGeom>
          <a:noFill/>
        </p:spPr>
        <p:txBody>
          <a:bodyPr wrap="none" rtlCol="0">
            <a:spAutoFit/>
          </a:bodyPr>
          <a:lstStyle/>
          <a:p>
            <a:r>
              <a:rPr lang="it-IT" sz="3000" dirty="0"/>
              <a:t>120.000</a:t>
            </a:r>
          </a:p>
        </p:txBody>
      </p:sp>
      <p:sp>
        <p:nvSpPr>
          <p:cNvPr id="9" name="CasellaDiTesto 8"/>
          <p:cNvSpPr txBox="1"/>
          <p:nvPr/>
        </p:nvSpPr>
        <p:spPr>
          <a:xfrm>
            <a:off x="15694832" y="3586143"/>
            <a:ext cx="1455848" cy="553998"/>
          </a:xfrm>
          <a:prstGeom prst="rect">
            <a:avLst/>
          </a:prstGeom>
          <a:noFill/>
        </p:spPr>
        <p:txBody>
          <a:bodyPr wrap="none" rtlCol="0">
            <a:spAutoFit/>
          </a:bodyPr>
          <a:lstStyle/>
          <a:p>
            <a:r>
              <a:rPr lang="it-IT" sz="3000" dirty="0"/>
              <a:t>200.000</a:t>
            </a:r>
          </a:p>
        </p:txBody>
      </p:sp>
      <p:sp>
        <p:nvSpPr>
          <p:cNvPr id="10" name="CasellaDiTesto 9"/>
          <p:cNvSpPr txBox="1"/>
          <p:nvPr/>
        </p:nvSpPr>
        <p:spPr>
          <a:xfrm>
            <a:off x="9672626" y="4722021"/>
            <a:ext cx="1455848" cy="553998"/>
          </a:xfrm>
          <a:prstGeom prst="rect">
            <a:avLst/>
          </a:prstGeom>
          <a:noFill/>
        </p:spPr>
        <p:txBody>
          <a:bodyPr wrap="none" rtlCol="0">
            <a:spAutoFit/>
          </a:bodyPr>
          <a:lstStyle/>
          <a:p>
            <a:r>
              <a:rPr lang="it-IT" sz="3000" dirty="0"/>
              <a:t>200.000</a:t>
            </a:r>
          </a:p>
        </p:txBody>
      </p:sp>
      <p:sp>
        <p:nvSpPr>
          <p:cNvPr id="11" name="CasellaDiTesto 10"/>
          <p:cNvSpPr txBox="1"/>
          <p:nvPr/>
        </p:nvSpPr>
        <p:spPr>
          <a:xfrm>
            <a:off x="13437389" y="4757736"/>
            <a:ext cx="1260281" cy="553998"/>
          </a:xfrm>
          <a:prstGeom prst="rect">
            <a:avLst/>
          </a:prstGeom>
          <a:noFill/>
        </p:spPr>
        <p:txBody>
          <a:bodyPr wrap="none" rtlCol="0">
            <a:spAutoFit/>
          </a:bodyPr>
          <a:lstStyle/>
          <a:p>
            <a:r>
              <a:rPr lang="it-IT" sz="3000" dirty="0"/>
              <a:t>16.000</a:t>
            </a:r>
          </a:p>
        </p:txBody>
      </p:sp>
      <p:sp>
        <p:nvSpPr>
          <p:cNvPr id="2" name="Segnaposto piè di pagina 1">
            <a:extLst>
              <a:ext uri="{FF2B5EF4-FFF2-40B4-BE49-F238E27FC236}">
                <a16:creationId xmlns:a16="http://schemas.microsoft.com/office/drawing/2014/main" id="{8E5BC42C-236E-4A46-B2E5-F6A46B266086}"/>
              </a:ext>
            </a:extLst>
          </p:cNvPr>
          <p:cNvSpPr>
            <a:spLocks noGrp="1"/>
          </p:cNvSpPr>
          <p:nvPr>
            <p:ph type="ftr" sz="quarter" idx="11"/>
          </p:nvPr>
        </p:nvSpPr>
        <p:spPr/>
        <p:txBody>
          <a:bodyPr/>
          <a:lstStyle/>
          <a:p>
            <a:endParaRPr lang="it-IT"/>
          </a:p>
        </p:txBody>
      </p:sp>
      <p:sp>
        <p:nvSpPr>
          <p:cNvPr id="3" name="Segnaposto numero diapositiva 2">
            <a:extLst>
              <a:ext uri="{FF2B5EF4-FFF2-40B4-BE49-F238E27FC236}">
                <a16:creationId xmlns:a16="http://schemas.microsoft.com/office/drawing/2014/main" id="{6CF8689E-700D-4D27-B62A-A208DB88AE00}"/>
              </a:ext>
            </a:extLst>
          </p:cNvPr>
          <p:cNvSpPr>
            <a:spLocks noGrp="1"/>
          </p:cNvSpPr>
          <p:nvPr>
            <p:ph type="sldNum" sz="quarter" idx="12"/>
          </p:nvPr>
        </p:nvSpPr>
        <p:spPr/>
        <p:txBody>
          <a:bodyPr/>
          <a:lstStyle/>
          <a:p>
            <a:fld id="{1BDECA9E-0BD5-4365-9DB3-95126556963E}" type="slidenum">
              <a:rPr lang="it-IT" smtClean="0"/>
              <a:t>102</a:t>
            </a:fld>
            <a:endParaRPr lang="it-IT"/>
          </a:p>
        </p:txBody>
      </p:sp>
    </p:spTree>
    <p:extLst>
      <p:ext uri="{BB962C8B-B14F-4D97-AF65-F5344CB8AC3E}">
        <p14:creationId xmlns:p14="http://schemas.microsoft.com/office/powerpoint/2010/main" val="40669521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3B6ABF1-CF48-413C-A617-932FDF084AE7}"/>
              </a:ext>
            </a:extLst>
          </p:cNvPr>
          <p:cNvPicPr>
            <a:picLocks noChangeAspect="1"/>
          </p:cNvPicPr>
          <p:nvPr/>
        </p:nvPicPr>
        <p:blipFill>
          <a:blip r:embed="rId2"/>
          <a:stretch>
            <a:fillRect/>
          </a:stretch>
        </p:blipFill>
        <p:spPr>
          <a:xfrm>
            <a:off x="474785" y="2936060"/>
            <a:ext cx="17554136" cy="2371334"/>
          </a:xfrm>
          <a:prstGeom prst="rect">
            <a:avLst/>
          </a:prstGeom>
        </p:spPr>
      </p:pic>
      <p:sp>
        <p:nvSpPr>
          <p:cNvPr id="5" name="CasellaDiTesto 4">
            <a:extLst>
              <a:ext uri="{FF2B5EF4-FFF2-40B4-BE49-F238E27FC236}">
                <a16:creationId xmlns:a16="http://schemas.microsoft.com/office/drawing/2014/main" id="{61C1CA38-3F7F-44FC-AF54-5CEE02ADA997}"/>
              </a:ext>
            </a:extLst>
          </p:cNvPr>
          <p:cNvSpPr txBox="1"/>
          <p:nvPr/>
        </p:nvSpPr>
        <p:spPr>
          <a:xfrm>
            <a:off x="1036320" y="958935"/>
            <a:ext cx="16657320" cy="923330"/>
          </a:xfrm>
          <a:prstGeom prst="rect">
            <a:avLst/>
          </a:prstGeom>
          <a:noFill/>
        </p:spPr>
        <p:txBody>
          <a:bodyPr wrap="square" rtlCol="0">
            <a:spAutoFit/>
          </a:bodyPr>
          <a:lstStyle/>
          <a:p>
            <a:pPr algn="ctr"/>
            <a:r>
              <a:rPr lang="it-IT" sz="5400" dirty="0"/>
              <a:t>ESTROMISSIONE AGEVOLATA IMMOBILI</a:t>
            </a:r>
          </a:p>
        </p:txBody>
      </p:sp>
      <p:sp>
        <p:nvSpPr>
          <p:cNvPr id="6" name="CasellaDiTesto 5"/>
          <p:cNvSpPr txBox="1"/>
          <p:nvPr/>
        </p:nvSpPr>
        <p:spPr>
          <a:xfrm>
            <a:off x="578645" y="5936443"/>
            <a:ext cx="13957795" cy="2031325"/>
          </a:xfrm>
          <a:prstGeom prst="rect">
            <a:avLst/>
          </a:prstGeom>
          <a:noFill/>
        </p:spPr>
        <p:txBody>
          <a:bodyPr wrap="none" rtlCol="0">
            <a:spAutoFit/>
          </a:bodyPr>
          <a:lstStyle/>
          <a:p>
            <a:pPr marL="428625" indent="-428625">
              <a:buFont typeface="Wingdings" panose="05000000000000000000" pitchFamily="2" charset="2"/>
              <a:buChar char="ü"/>
            </a:pPr>
            <a:r>
              <a:rPr lang="it-IT" sz="4200" dirty="0"/>
              <a:t>Valore normale ex art. 9 TUIR  = valore catastale euro 90.000:</a:t>
            </a:r>
          </a:p>
          <a:p>
            <a:pPr marL="428625" indent="-428625">
              <a:buFont typeface="Wingdings" panose="05000000000000000000" pitchFamily="2" charset="2"/>
              <a:buChar char="ü"/>
            </a:pPr>
            <a:r>
              <a:rPr lang="it-IT" sz="4200" dirty="0"/>
              <a:t>Costo fiscalmente riconosciuto euro 120.000</a:t>
            </a:r>
          </a:p>
          <a:p>
            <a:pPr marL="428625" indent="-428625">
              <a:buFont typeface="Wingdings" panose="05000000000000000000" pitchFamily="2" charset="2"/>
              <a:buChar char="ü"/>
            </a:pPr>
            <a:r>
              <a:rPr lang="it-IT" sz="4200" dirty="0"/>
              <a:t>Differenza negativa – 30.000</a:t>
            </a:r>
          </a:p>
        </p:txBody>
      </p:sp>
      <p:sp>
        <p:nvSpPr>
          <p:cNvPr id="7" name="CasellaDiTesto 6"/>
          <p:cNvSpPr txBox="1"/>
          <p:nvPr/>
        </p:nvSpPr>
        <p:spPr>
          <a:xfrm>
            <a:off x="9665486" y="3600443"/>
            <a:ext cx="1260281" cy="553998"/>
          </a:xfrm>
          <a:prstGeom prst="rect">
            <a:avLst/>
          </a:prstGeom>
          <a:noFill/>
        </p:spPr>
        <p:txBody>
          <a:bodyPr wrap="none" rtlCol="0">
            <a:spAutoFit/>
          </a:bodyPr>
          <a:lstStyle/>
          <a:p>
            <a:r>
              <a:rPr lang="it-IT" sz="3000" dirty="0"/>
              <a:t>90.000</a:t>
            </a:r>
          </a:p>
        </p:txBody>
      </p:sp>
      <p:sp>
        <p:nvSpPr>
          <p:cNvPr id="8" name="CasellaDiTesto 7"/>
          <p:cNvSpPr txBox="1"/>
          <p:nvPr/>
        </p:nvSpPr>
        <p:spPr>
          <a:xfrm>
            <a:off x="13173074" y="3571863"/>
            <a:ext cx="1455848" cy="553998"/>
          </a:xfrm>
          <a:prstGeom prst="rect">
            <a:avLst/>
          </a:prstGeom>
          <a:noFill/>
        </p:spPr>
        <p:txBody>
          <a:bodyPr wrap="none" rtlCol="0">
            <a:spAutoFit/>
          </a:bodyPr>
          <a:lstStyle/>
          <a:p>
            <a:r>
              <a:rPr lang="it-IT" sz="3000" dirty="0"/>
              <a:t>120.000</a:t>
            </a:r>
          </a:p>
        </p:txBody>
      </p:sp>
      <p:sp>
        <p:nvSpPr>
          <p:cNvPr id="9" name="CasellaDiTesto 8"/>
          <p:cNvSpPr txBox="1"/>
          <p:nvPr/>
        </p:nvSpPr>
        <p:spPr>
          <a:xfrm>
            <a:off x="15694832" y="3586143"/>
            <a:ext cx="1463862" cy="553998"/>
          </a:xfrm>
          <a:prstGeom prst="rect">
            <a:avLst/>
          </a:prstGeom>
          <a:noFill/>
        </p:spPr>
        <p:txBody>
          <a:bodyPr wrap="none" rtlCol="0">
            <a:spAutoFit/>
          </a:bodyPr>
          <a:lstStyle/>
          <a:p>
            <a:r>
              <a:rPr lang="it-IT" sz="3000" dirty="0"/>
              <a:t>- 30.000</a:t>
            </a:r>
          </a:p>
        </p:txBody>
      </p:sp>
      <p:sp>
        <p:nvSpPr>
          <p:cNvPr id="2" name="CasellaDiTesto 1"/>
          <p:cNvSpPr txBox="1"/>
          <p:nvPr/>
        </p:nvSpPr>
        <p:spPr>
          <a:xfrm>
            <a:off x="685801" y="9043988"/>
            <a:ext cx="13761075" cy="738664"/>
          </a:xfrm>
          <a:prstGeom prst="rect">
            <a:avLst/>
          </a:prstGeom>
          <a:noFill/>
        </p:spPr>
        <p:txBody>
          <a:bodyPr wrap="none" rtlCol="0">
            <a:spAutoFit/>
          </a:bodyPr>
          <a:lstStyle/>
          <a:p>
            <a:r>
              <a:rPr lang="it-IT" sz="4200" dirty="0">
                <a:solidFill>
                  <a:srgbClr val="FF0000"/>
                </a:solidFill>
              </a:rPr>
              <a:t>Compilazione necessaria affinché l’estromissione abbia effetto</a:t>
            </a:r>
          </a:p>
        </p:txBody>
      </p:sp>
      <p:cxnSp>
        <p:nvCxnSpPr>
          <p:cNvPr id="12" name="Connettore 2 11"/>
          <p:cNvCxnSpPr/>
          <p:nvPr/>
        </p:nvCxnSpPr>
        <p:spPr>
          <a:xfrm flipV="1">
            <a:off x="7415213" y="4172028"/>
            <a:ext cx="8279619" cy="33932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Segnaposto piè di pagina 2">
            <a:extLst>
              <a:ext uri="{FF2B5EF4-FFF2-40B4-BE49-F238E27FC236}">
                <a16:creationId xmlns:a16="http://schemas.microsoft.com/office/drawing/2014/main" id="{B365DEE3-980B-4CC5-95C4-C50BD0ED5363}"/>
              </a:ext>
            </a:extLst>
          </p:cNvPr>
          <p:cNvSpPr>
            <a:spLocks noGrp="1"/>
          </p:cNvSpPr>
          <p:nvPr>
            <p:ph type="ftr" sz="quarter" idx="11"/>
          </p:nvPr>
        </p:nvSpPr>
        <p:spPr/>
        <p:txBody>
          <a:bodyPr/>
          <a:lstStyle/>
          <a:p>
            <a:endParaRPr lang="it-IT"/>
          </a:p>
        </p:txBody>
      </p:sp>
      <p:sp>
        <p:nvSpPr>
          <p:cNvPr id="10" name="Segnaposto numero diapositiva 9">
            <a:extLst>
              <a:ext uri="{FF2B5EF4-FFF2-40B4-BE49-F238E27FC236}">
                <a16:creationId xmlns:a16="http://schemas.microsoft.com/office/drawing/2014/main" id="{79B10B05-4BC4-4E35-86B6-4FEB91375026}"/>
              </a:ext>
            </a:extLst>
          </p:cNvPr>
          <p:cNvSpPr>
            <a:spLocks noGrp="1"/>
          </p:cNvSpPr>
          <p:nvPr>
            <p:ph type="sldNum" sz="quarter" idx="12"/>
          </p:nvPr>
        </p:nvSpPr>
        <p:spPr/>
        <p:txBody>
          <a:bodyPr/>
          <a:lstStyle/>
          <a:p>
            <a:fld id="{1BDECA9E-0BD5-4365-9DB3-95126556963E}" type="slidenum">
              <a:rPr lang="it-IT" smtClean="0"/>
              <a:t>103</a:t>
            </a:fld>
            <a:endParaRPr lang="it-IT"/>
          </a:p>
        </p:txBody>
      </p:sp>
    </p:spTree>
    <p:extLst>
      <p:ext uri="{BB962C8B-B14F-4D97-AF65-F5344CB8AC3E}">
        <p14:creationId xmlns:p14="http://schemas.microsoft.com/office/powerpoint/2010/main" val="5163112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3B6ABF1-CF48-413C-A617-932FDF084AE7}"/>
              </a:ext>
            </a:extLst>
          </p:cNvPr>
          <p:cNvPicPr>
            <a:picLocks noChangeAspect="1"/>
          </p:cNvPicPr>
          <p:nvPr/>
        </p:nvPicPr>
        <p:blipFill>
          <a:blip r:embed="rId2"/>
          <a:stretch>
            <a:fillRect/>
          </a:stretch>
        </p:blipFill>
        <p:spPr>
          <a:xfrm>
            <a:off x="474785" y="2936060"/>
            <a:ext cx="17554136" cy="2371334"/>
          </a:xfrm>
          <a:prstGeom prst="rect">
            <a:avLst/>
          </a:prstGeom>
        </p:spPr>
      </p:pic>
      <p:sp>
        <p:nvSpPr>
          <p:cNvPr id="5" name="CasellaDiTesto 4">
            <a:extLst>
              <a:ext uri="{FF2B5EF4-FFF2-40B4-BE49-F238E27FC236}">
                <a16:creationId xmlns:a16="http://schemas.microsoft.com/office/drawing/2014/main" id="{61C1CA38-3F7F-44FC-AF54-5CEE02ADA997}"/>
              </a:ext>
            </a:extLst>
          </p:cNvPr>
          <p:cNvSpPr txBox="1"/>
          <p:nvPr/>
        </p:nvSpPr>
        <p:spPr>
          <a:xfrm>
            <a:off x="1036320" y="958935"/>
            <a:ext cx="16657320" cy="923330"/>
          </a:xfrm>
          <a:prstGeom prst="rect">
            <a:avLst/>
          </a:prstGeom>
          <a:noFill/>
        </p:spPr>
        <p:txBody>
          <a:bodyPr wrap="square" rtlCol="0">
            <a:spAutoFit/>
          </a:bodyPr>
          <a:lstStyle/>
          <a:p>
            <a:pPr algn="ctr"/>
            <a:r>
              <a:rPr lang="it-IT" sz="5400" dirty="0"/>
              <a:t>ESTROMISSIONE AGEVOLATA IMMOBILI</a:t>
            </a:r>
          </a:p>
        </p:txBody>
      </p:sp>
      <p:sp>
        <p:nvSpPr>
          <p:cNvPr id="6" name="CasellaDiTesto 5"/>
          <p:cNvSpPr txBox="1"/>
          <p:nvPr/>
        </p:nvSpPr>
        <p:spPr>
          <a:xfrm>
            <a:off x="578645" y="5936443"/>
            <a:ext cx="12494831" cy="2031325"/>
          </a:xfrm>
          <a:prstGeom prst="rect">
            <a:avLst/>
          </a:prstGeom>
          <a:noFill/>
        </p:spPr>
        <p:txBody>
          <a:bodyPr wrap="none" rtlCol="0">
            <a:spAutoFit/>
          </a:bodyPr>
          <a:lstStyle/>
          <a:p>
            <a:pPr marL="428625" indent="-428625">
              <a:buFont typeface="Wingdings" panose="05000000000000000000" pitchFamily="2" charset="2"/>
              <a:buChar char="ü"/>
            </a:pPr>
            <a:r>
              <a:rPr lang="it-IT" sz="4200" dirty="0"/>
              <a:t>Immobile 1: 150.000 – 120.000 = plusvalenza 30.000</a:t>
            </a:r>
          </a:p>
          <a:p>
            <a:pPr marL="428625" indent="-428625">
              <a:buFont typeface="Wingdings" panose="05000000000000000000" pitchFamily="2" charset="2"/>
              <a:buChar char="ü"/>
            </a:pPr>
            <a:r>
              <a:rPr lang="it-IT" sz="4200" dirty="0"/>
              <a:t>Immobile 2: 320.000 – 330.000 = minusvalenza 10.000</a:t>
            </a:r>
          </a:p>
          <a:p>
            <a:pPr marL="428625" indent="-428625">
              <a:buFont typeface="Wingdings" panose="05000000000000000000" pitchFamily="2" charset="2"/>
              <a:buChar char="ü"/>
            </a:pPr>
            <a:r>
              <a:rPr lang="it-IT" sz="4200" dirty="0"/>
              <a:t>Differenza: 470.000 = 450.000 = Differenza 20.000</a:t>
            </a:r>
          </a:p>
        </p:txBody>
      </p:sp>
      <p:sp>
        <p:nvSpPr>
          <p:cNvPr id="7" name="CasellaDiTesto 6"/>
          <p:cNvSpPr txBox="1"/>
          <p:nvPr/>
        </p:nvSpPr>
        <p:spPr>
          <a:xfrm>
            <a:off x="9665486" y="3600443"/>
            <a:ext cx="1455848" cy="553998"/>
          </a:xfrm>
          <a:prstGeom prst="rect">
            <a:avLst/>
          </a:prstGeom>
          <a:noFill/>
        </p:spPr>
        <p:txBody>
          <a:bodyPr wrap="none" rtlCol="0">
            <a:spAutoFit/>
          </a:bodyPr>
          <a:lstStyle/>
          <a:p>
            <a:r>
              <a:rPr lang="it-IT" sz="3000" dirty="0"/>
              <a:t>470.000</a:t>
            </a:r>
          </a:p>
        </p:txBody>
      </p:sp>
      <p:sp>
        <p:nvSpPr>
          <p:cNvPr id="8" name="CasellaDiTesto 7"/>
          <p:cNvSpPr txBox="1"/>
          <p:nvPr/>
        </p:nvSpPr>
        <p:spPr>
          <a:xfrm>
            <a:off x="13173074" y="3571863"/>
            <a:ext cx="1455848" cy="553998"/>
          </a:xfrm>
          <a:prstGeom prst="rect">
            <a:avLst/>
          </a:prstGeom>
          <a:noFill/>
        </p:spPr>
        <p:txBody>
          <a:bodyPr wrap="none" rtlCol="0">
            <a:spAutoFit/>
          </a:bodyPr>
          <a:lstStyle/>
          <a:p>
            <a:r>
              <a:rPr lang="it-IT" sz="3000" dirty="0"/>
              <a:t>450.000</a:t>
            </a:r>
          </a:p>
        </p:txBody>
      </p:sp>
      <p:sp>
        <p:nvSpPr>
          <p:cNvPr id="9" name="CasellaDiTesto 8"/>
          <p:cNvSpPr txBox="1"/>
          <p:nvPr/>
        </p:nvSpPr>
        <p:spPr>
          <a:xfrm>
            <a:off x="15759128" y="3586143"/>
            <a:ext cx="1260281" cy="553998"/>
          </a:xfrm>
          <a:prstGeom prst="rect">
            <a:avLst/>
          </a:prstGeom>
          <a:noFill/>
        </p:spPr>
        <p:txBody>
          <a:bodyPr wrap="none" rtlCol="0">
            <a:spAutoFit/>
          </a:bodyPr>
          <a:lstStyle/>
          <a:p>
            <a:r>
              <a:rPr lang="it-IT" sz="3000" dirty="0"/>
              <a:t>20.000</a:t>
            </a:r>
          </a:p>
        </p:txBody>
      </p:sp>
      <p:sp>
        <p:nvSpPr>
          <p:cNvPr id="3" name="CasellaDiTesto 2"/>
          <p:cNvSpPr txBox="1"/>
          <p:nvPr/>
        </p:nvSpPr>
        <p:spPr>
          <a:xfrm>
            <a:off x="474785" y="8701088"/>
            <a:ext cx="17218856" cy="1200329"/>
          </a:xfrm>
          <a:prstGeom prst="rect">
            <a:avLst/>
          </a:prstGeom>
          <a:noFill/>
        </p:spPr>
        <p:txBody>
          <a:bodyPr wrap="square" rtlCol="0">
            <a:spAutoFit/>
          </a:bodyPr>
          <a:lstStyle/>
          <a:p>
            <a:pPr algn="just"/>
            <a:r>
              <a:rPr lang="it-IT" sz="3600" u="sng" dirty="0"/>
              <a:t>Le componenti negative devono essere scomputate da quelle positive: Circ. Agenzia entrate n. 26 del 2016</a:t>
            </a:r>
          </a:p>
        </p:txBody>
      </p:sp>
      <p:sp>
        <p:nvSpPr>
          <p:cNvPr id="11" name="CasellaDiTesto 10"/>
          <p:cNvSpPr txBox="1"/>
          <p:nvPr/>
        </p:nvSpPr>
        <p:spPr>
          <a:xfrm>
            <a:off x="9751213" y="4736307"/>
            <a:ext cx="1260281" cy="553998"/>
          </a:xfrm>
          <a:prstGeom prst="rect">
            <a:avLst/>
          </a:prstGeom>
          <a:noFill/>
        </p:spPr>
        <p:txBody>
          <a:bodyPr wrap="none" rtlCol="0">
            <a:spAutoFit/>
          </a:bodyPr>
          <a:lstStyle/>
          <a:p>
            <a:r>
              <a:rPr lang="it-IT" sz="3000" dirty="0"/>
              <a:t>20.000</a:t>
            </a:r>
          </a:p>
        </p:txBody>
      </p:sp>
      <p:sp>
        <p:nvSpPr>
          <p:cNvPr id="13" name="CasellaDiTesto 12"/>
          <p:cNvSpPr txBox="1"/>
          <p:nvPr/>
        </p:nvSpPr>
        <p:spPr>
          <a:xfrm>
            <a:off x="13515980" y="4729155"/>
            <a:ext cx="1064715" cy="553998"/>
          </a:xfrm>
          <a:prstGeom prst="rect">
            <a:avLst/>
          </a:prstGeom>
          <a:noFill/>
        </p:spPr>
        <p:txBody>
          <a:bodyPr wrap="none" rtlCol="0">
            <a:spAutoFit/>
          </a:bodyPr>
          <a:lstStyle/>
          <a:p>
            <a:r>
              <a:rPr lang="it-IT" sz="3000" dirty="0"/>
              <a:t>1.600</a:t>
            </a:r>
          </a:p>
        </p:txBody>
      </p:sp>
      <p:sp>
        <p:nvSpPr>
          <p:cNvPr id="2" name="Segnaposto piè di pagina 1">
            <a:extLst>
              <a:ext uri="{FF2B5EF4-FFF2-40B4-BE49-F238E27FC236}">
                <a16:creationId xmlns:a16="http://schemas.microsoft.com/office/drawing/2014/main" id="{350CC4F6-F1B3-43C9-8E39-63621E801287}"/>
              </a:ext>
            </a:extLst>
          </p:cNvPr>
          <p:cNvSpPr>
            <a:spLocks noGrp="1"/>
          </p:cNvSpPr>
          <p:nvPr>
            <p:ph type="ftr" sz="quarter" idx="11"/>
          </p:nvPr>
        </p:nvSpPr>
        <p:spPr/>
        <p:txBody>
          <a:bodyPr/>
          <a:lstStyle/>
          <a:p>
            <a:endParaRPr lang="it-IT"/>
          </a:p>
        </p:txBody>
      </p:sp>
      <p:sp>
        <p:nvSpPr>
          <p:cNvPr id="10" name="Segnaposto numero diapositiva 9">
            <a:extLst>
              <a:ext uri="{FF2B5EF4-FFF2-40B4-BE49-F238E27FC236}">
                <a16:creationId xmlns:a16="http://schemas.microsoft.com/office/drawing/2014/main" id="{9CC67361-B6AD-44F7-9BF3-5F63C2CAEA9E}"/>
              </a:ext>
            </a:extLst>
          </p:cNvPr>
          <p:cNvSpPr>
            <a:spLocks noGrp="1"/>
          </p:cNvSpPr>
          <p:nvPr>
            <p:ph type="sldNum" sz="quarter" idx="12"/>
          </p:nvPr>
        </p:nvSpPr>
        <p:spPr/>
        <p:txBody>
          <a:bodyPr/>
          <a:lstStyle/>
          <a:p>
            <a:fld id="{1BDECA9E-0BD5-4365-9DB3-95126556963E}" type="slidenum">
              <a:rPr lang="it-IT" smtClean="0"/>
              <a:t>104</a:t>
            </a:fld>
            <a:endParaRPr lang="it-IT"/>
          </a:p>
        </p:txBody>
      </p:sp>
    </p:spTree>
    <p:extLst>
      <p:ext uri="{BB962C8B-B14F-4D97-AF65-F5344CB8AC3E}">
        <p14:creationId xmlns:p14="http://schemas.microsoft.com/office/powerpoint/2010/main" val="26620659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3B6ABF1-CF48-413C-A617-932FDF084AE7}"/>
              </a:ext>
            </a:extLst>
          </p:cNvPr>
          <p:cNvPicPr>
            <a:picLocks noChangeAspect="1"/>
          </p:cNvPicPr>
          <p:nvPr/>
        </p:nvPicPr>
        <p:blipFill>
          <a:blip r:embed="rId2"/>
          <a:stretch>
            <a:fillRect/>
          </a:stretch>
        </p:blipFill>
        <p:spPr>
          <a:xfrm>
            <a:off x="474785" y="2936060"/>
            <a:ext cx="17554136" cy="2371334"/>
          </a:xfrm>
          <a:prstGeom prst="rect">
            <a:avLst/>
          </a:prstGeom>
        </p:spPr>
      </p:pic>
      <p:sp>
        <p:nvSpPr>
          <p:cNvPr id="5" name="CasellaDiTesto 4">
            <a:extLst>
              <a:ext uri="{FF2B5EF4-FFF2-40B4-BE49-F238E27FC236}">
                <a16:creationId xmlns:a16="http://schemas.microsoft.com/office/drawing/2014/main" id="{61C1CA38-3F7F-44FC-AF54-5CEE02ADA997}"/>
              </a:ext>
            </a:extLst>
          </p:cNvPr>
          <p:cNvSpPr txBox="1"/>
          <p:nvPr/>
        </p:nvSpPr>
        <p:spPr>
          <a:xfrm>
            <a:off x="1036320" y="958935"/>
            <a:ext cx="16657320" cy="923330"/>
          </a:xfrm>
          <a:prstGeom prst="rect">
            <a:avLst/>
          </a:prstGeom>
          <a:noFill/>
        </p:spPr>
        <p:txBody>
          <a:bodyPr wrap="square" rtlCol="0">
            <a:spAutoFit/>
          </a:bodyPr>
          <a:lstStyle/>
          <a:p>
            <a:pPr algn="ctr"/>
            <a:r>
              <a:rPr lang="it-IT" sz="5400" dirty="0"/>
              <a:t>ESTROMISSIONE AGEVOLATA IMMOBILI</a:t>
            </a:r>
          </a:p>
        </p:txBody>
      </p:sp>
      <p:sp>
        <p:nvSpPr>
          <p:cNvPr id="6" name="CasellaDiTesto 5"/>
          <p:cNvSpPr txBox="1"/>
          <p:nvPr/>
        </p:nvSpPr>
        <p:spPr>
          <a:xfrm>
            <a:off x="578645" y="5760398"/>
            <a:ext cx="17114996" cy="3416320"/>
          </a:xfrm>
          <a:prstGeom prst="rect">
            <a:avLst/>
          </a:prstGeom>
          <a:noFill/>
        </p:spPr>
        <p:txBody>
          <a:bodyPr wrap="square" rtlCol="0">
            <a:spAutoFit/>
          </a:bodyPr>
          <a:lstStyle/>
          <a:p>
            <a:pPr marL="428625" indent="-428625">
              <a:buFont typeface="Wingdings" panose="05000000000000000000" pitchFamily="2" charset="2"/>
              <a:buChar char="ü"/>
            </a:pPr>
            <a:r>
              <a:rPr lang="it-IT" sz="3600" dirty="0"/>
              <a:t>Valore normale ex art. 9 TUIR euro 450.000:</a:t>
            </a:r>
          </a:p>
          <a:p>
            <a:pPr marL="428625" indent="-428625">
              <a:buFont typeface="Wingdings" panose="05000000000000000000" pitchFamily="2" charset="2"/>
              <a:buChar char="ü"/>
            </a:pPr>
            <a:r>
              <a:rPr lang="it-IT" sz="3600" dirty="0"/>
              <a:t>Costo fiscalmente riconosciuto euro 220.000</a:t>
            </a:r>
          </a:p>
          <a:p>
            <a:pPr marL="428625" indent="-428625">
              <a:buFont typeface="Wingdings" panose="05000000000000000000" pitchFamily="2" charset="2"/>
              <a:buChar char="ü"/>
            </a:pPr>
            <a:r>
              <a:rPr lang="it-IT" sz="3600" dirty="0"/>
              <a:t>Differenza euro 230.000;</a:t>
            </a:r>
          </a:p>
          <a:p>
            <a:pPr marL="428625" indent="-428625">
              <a:buFont typeface="Wingdings" panose="05000000000000000000" pitchFamily="2" charset="2"/>
              <a:buChar char="ü"/>
            </a:pPr>
            <a:r>
              <a:rPr lang="it-IT" sz="3600" dirty="0"/>
              <a:t>Si può optare fino al 31 maggio 2026;</a:t>
            </a:r>
          </a:p>
          <a:p>
            <a:pPr marL="428625" indent="-428625">
              <a:buFont typeface="Wingdings" panose="05000000000000000000" pitchFamily="2" charset="2"/>
              <a:buChar char="ü"/>
            </a:pPr>
            <a:r>
              <a:rPr lang="it-IT" sz="3600" dirty="0"/>
              <a:t>Gli effetti dell’opzione retroagiscono al 1° gennaio 2026;</a:t>
            </a:r>
          </a:p>
          <a:p>
            <a:pPr marL="428625" indent="-428625">
              <a:buFont typeface="Wingdings" panose="05000000000000000000" pitchFamily="2" charset="2"/>
              <a:buChar char="ü"/>
            </a:pPr>
            <a:r>
              <a:rPr lang="it-IT" sz="3600" dirty="0"/>
              <a:t>I canoni di locazione maturati dal 1° gennaio al 31 dicembre: quadro RB Modello Redditi </a:t>
            </a:r>
          </a:p>
        </p:txBody>
      </p:sp>
      <p:sp>
        <p:nvSpPr>
          <p:cNvPr id="7" name="CasellaDiTesto 6"/>
          <p:cNvSpPr txBox="1"/>
          <p:nvPr/>
        </p:nvSpPr>
        <p:spPr>
          <a:xfrm>
            <a:off x="9601190" y="3600443"/>
            <a:ext cx="1455848" cy="553998"/>
          </a:xfrm>
          <a:prstGeom prst="rect">
            <a:avLst/>
          </a:prstGeom>
          <a:noFill/>
        </p:spPr>
        <p:txBody>
          <a:bodyPr wrap="none" rtlCol="0">
            <a:spAutoFit/>
          </a:bodyPr>
          <a:lstStyle/>
          <a:p>
            <a:r>
              <a:rPr lang="it-IT" sz="3000" dirty="0"/>
              <a:t>450.000</a:t>
            </a:r>
          </a:p>
        </p:txBody>
      </p:sp>
      <p:sp>
        <p:nvSpPr>
          <p:cNvPr id="8" name="CasellaDiTesto 7"/>
          <p:cNvSpPr txBox="1"/>
          <p:nvPr/>
        </p:nvSpPr>
        <p:spPr>
          <a:xfrm>
            <a:off x="13173074" y="3571863"/>
            <a:ext cx="1455848" cy="553998"/>
          </a:xfrm>
          <a:prstGeom prst="rect">
            <a:avLst/>
          </a:prstGeom>
          <a:noFill/>
        </p:spPr>
        <p:txBody>
          <a:bodyPr wrap="none" rtlCol="0">
            <a:spAutoFit/>
          </a:bodyPr>
          <a:lstStyle/>
          <a:p>
            <a:r>
              <a:rPr lang="it-IT" sz="3000" dirty="0"/>
              <a:t>220.000</a:t>
            </a:r>
          </a:p>
        </p:txBody>
      </p:sp>
      <p:sp>
        <p:nvSpPr>
          <p:cNvPr id="9" name="CasellaDiTesto 8"/>
          <p:cNvSpPr txBox="1"/>
          <p:nvPr/>
        </p:nvSpPr>
        <p:spPr>
          <a:xfrm>
            <a:off x="15694832" y="3586143"/>
            <a:ext cx="1455848" cy="553998"/>
          </a:xfrm>
          <a:prstGeom prst="rect">
            <a:avLst/>
          </a:prstGeom>
          <a:noFill/>
        </p:spPr>
        <p:txBody>
          <a:bodyPr wrap="none" rtlCol="0">
            <a:spAutoFit/>
          </a:bodyPr>
          <a:lstStyle/>
          <a:p>
            <a:r>
              <a:rPr lang="it-IT" sz="3000" dirty="0"/>
              <a:t>230.000</a:t>
            </a:r>
          </a:p>
        </p:txBody>
      </p:sp>
      <p:sp>
        <p:nvSpPr>
          <p:cNvPr id="10" name="CasellaDiTesto 9"/>
          <p:cNvSpPr txBox="1"/>
          <p:nvPr/>
        </p:nvSpPr>
        <p:spPr>
          <a:xfrm>
            <a:off x="9672626" y="4722021"/>
            <a:ext cx="1455848" cy="553998"/>
          </a:xfrm>
          <a:prstGeom prst="rect">
            <a:avLst/>
          </a:prstGeom>
          <a:noFill/>
        </p:spPr>
        <p:txBody>
          <a:bodyPr wrap="none" rtlCol="0">
            <a:spAutoFit/>
          </a:bodyPr>
          <a:lstStyle/>
          <a:p>
            <a:r>
              <a:rPr lang="it-IT" sz="3000" dirty="0"/>
              <a:t>230.000</a:t>
            </a:r>
          </a:p>
        </p:txBody>
      </p:sp>
      <p:sp>
        <p:nvSpPr>
          <p:cNvPr id="11" name="CasellaDiTesto 10"/>
          <p:cNvSpPr txBox="1"/>
          <p:nvPr/>
        </p:nvSpPr>
        <p:spPr>
          <a:xfrm>
            <a:off x="13437389" y="4757736"/>
            <a:ext cx="1260281" cy="553998"/>
          </a:xfrm>
          <a:prstGeom prst="rect">
            <a:avLst/>
          </a:prstGeom>
          <a:noFill/>
        </p:spPr>
        <p:txBody>
          <a:bodyPr wrap="none" rtlCol="0">
            <a:spAutoFit/>
          </a:bodyPr>
          <a:lstStyle/>
          <a:p>
            <a:r>
              <a:rPr lang="it-IT" sz="3000" dirty="0"/>
              <a:t>18.400</a:t>
            </a:r>
          </a:p>
        </p:txBody>
      </p:sp>
      <p:sp>
        <p:nvSpPr>
          <p:cNvPr id="2" name="Segnaposto piè di pagina 1">
            <a:extLst>
              <a:ext uri="{FF2B5EF4-FFF2-40B4-BE49-F238E27FC236}">
                <a16:creationId xmlns:a16="http://schemas.microsoft.com/office/drawing/2014/main" id="{6C412724-E5E5-4BC6-9891-FF9C55D7B3DF}"/>
              </a:ext>
            </a:extLst>
          </p:cNvPr>
          <p:cNvSpPr>
            <a:spLocks noGrp="1"/>
          </p:cNvSpPr>
          <p:nvPr>
            <p:ph type="ftr" sz="quarter" idx="11"/>
          </p:nvPr>
        </p:nvSpPr>
        <p:spPr/>
        <p:txBody>
          <a:bodyPr/>
          <a:lstStyle/>
          <a:p>
            <a:endParaRPr lang="it-IT"/>
          </a:p>
        </p:txBody>
      </p:sp>
      <p:sp>
        <p:nvSpPr>
          <p:cNvPr id="3" name="Segnaposto numero diapositiva 2">
            <a:extLst>
              <a:ext uri="{FF2B5EF4-FFF2-40B4-BE49-F238E27FC236}">
                <a16:creationId xmlns:a16="http://schemas.microsoft.com/office/drawing/2014/main" id="{90519827-1D8C-4294-8484-B7ED60190094}"/>
              </a:ext>
            </a:extLst>
          </p:cNvPr>
          <p:cNvSpPr>
            <a:spLocks noGrp="1"/>
          </p:cNvSpPr>
          <p:nvPr>
            <p:ph type="sldNum" sz="quarter" idx="12"/>
          </p:nvPr>
        </p:nvSpPr>
        <p:spPr/>
        <p:txBody>
          <a:bodyPr/>
          <a:lstStyle/>
          <a:p>
            <a:fld id="{1BDECA9E-0BD5-4365-9DB3-95126556963E}" type="slidenum">
              <a:rPr lang="it-IT" smtClean="0"/>
              <a:t>105</a:t>
            </a:fld>
            <a:endParaRPr lang="it-IT"/>
          </a:p>
        </p:txBody>
      </p:sp>
    </p:spTree>
    <p:extLst>
      <p:ext uri="{BB962C8B-B14F-4D97-AF65-F5344CB8AC3E}">
        <p14:creationId xmlns:p14="http://schemas.microsoft.com/office/powerpoint/2010/main" val="29823303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AC780D-B6D4-4001-BD64-CAA051981244}" type="slidenum">
              <a:rPr lang="it-IT" smtClean="0"/>
              <a:t>106</a:t>
            </a:fld>
            <a:endParaRPr lang="it-IT"/>
          </a:p>
        </p:txBody>
      </p:sp>
      <p:sp>
        <p:nvSpPr>
          <p:cNvPr id="7" name="CasellaDiTesto 6"/>
          <p:cNvSpPr txBox="1"/>
          <p:nvPr/>
        </p:nvSpPr>
        <p:spPr>
          <a:xfrm>
            <a:off x="405682" y="1984673"/>
            <a:ext cx="14701238" cy="830997"/>
          </a:xfrm>
          <a:prstGeom prst="rect">
            <a:avLst/>
          </a:prstGeom>
          <a:noFill/>
        </p:spPr>
        <p:txBody>
          <a:bodyPr wrap="square" rtlCol="0">
            <a:spAutoFit/>
          </a:bodyPr>
          <a:lstStyle/>
          <a:p>
            <a:r>
              <a:rPr lang="it-IT" sz="4800" u="sng" dirty="0"/>
              <a:t>Determinazione della plusvalenza</a:t>
            </a:r>
          </a:p>
        </p:txBody>
      </p:sp>
      <p:graphicFrame>
        <p:nvGraphicFramePr>
          <p:cNvPr id="8" name="Diagramma 7"/>
          <p:cNvGraphicFramePr/>
          <p:nvPr/>
        </p:nvGraphicFramePr>
        <p:xfrm>
          <a:off x="676142" y="2521566"/>
          <a:ext cx="16845566" cy="4568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sellaDiTesto 8"/>
          <p:cNvSpPr txBox="1"/>
          <p:nvPr/>
        </p:nvSpPr>
        <p:spPr>
          <a:xfrm>
            <a:off x="676145" y="8229601"/>
            <a:ext cx="17116020" cy="1384995"/>
          </a:xfrm>
          <a:prstGeom prst="rect">
            <a:avLst/>
          </a:prstGeom>
          <a:noFill/>
        </p:spPr>
        <p:txBody>
          <a:bodyPr wrap="square" rtlCol="0">
            <a:spAutoFit/>
          </a:bodyPr>
          <a:lstStyle/>
          <a:p>
            <a:r>
              <a:rPr lang="it-IT" sz="4200" dirty="0"/>
              <a:t>Ai fini delle imposte sui redditi può essere rappresentato dal valore catastale, ma non ai fini IVA  </a:t>
            </a:r>
          </a:p>
        </p:txBody>
      </p:sp>
      <p:cxnSp>
        <p:nvCxnSpPr>
          <p:cNvPr id="3" name="Connettore 2 2"/>
          <p:cNvCxnSpPr/>
          <p:nvPr/>
        </p:nvCxnSpPr>
        <p:spPr>
          <a:xfrm>
            <a:off x="4278573" y="6202908"/>
            <a:ext cx="6489510" cy="2026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61C1CA38-3F7F-44FC-AF54-5CEE02ADA997}"/>
              </a:ext>
            </a:extLst>
          </p:cNvPr>
          <p:cNvSpPr txBox="1"/>
          <p:nvPr/>
        </p:nvSpPr>
        <p:spPr>
          <a:xfrm>
            <a:off x="1036320" y="958935"/>
            <a:ext cx="16657320" cy="923330"/>
          </a:xfrm>
          <a:prstGeom prst="rect">
            <a:avLst/>
          </a:prstGeom>
          <a:noFill/>
        </p:spPr>
        <p:txBody>
          <a:bodyPr wrap="square" rtlCol="0">
            <a:spAutoFit/>
          </a:bodyPr>
          <a:lstStyle/>
          <a:p>
            <a:pPr algn="ctr"/>
            <a:r>
              <a:rPr lang="it-IT" sz="5400" dirty="0"/>
              <a:t>ESTROMISSIONE AGEVOLATA  IMMOBILI</a:t>
            </a:r>
          </a:p>
        </p:txBody>
      </p:sp>
    </p:spTree>
    <p:extLst>
      <p:ext uri="{BB962C8B-B14F-4D97-AF65-F5344CB8AC3E}">
        <p14:creationId xmlns:p14="http://schemas.microsoft.com/office/powerpoint/2010/main" val="42230929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AC780D-B6D4-4001-BD64-CAA051981244}" type="slidenum">
              <a:rPr lang="it-IT" smtClean="0"/>
              <a:t>107</a:t>
            </a:fld>
            <a:endParaRPr lang="it-IT"/>
          </a:p>
        </p:txBody>
      </p:sp>
      <p:sp>
        <p:nvSpPr>
          <p:cNvPr id="7" name="CasellaDiTesto 6"/>
          <p:cNvSpPr txBox="1"/>
          <p:nvPr/>
        </p:nvSpPr>
        <p:spPr>
          <a:xfrm>
            <a:off x="405682" y="1603421"/>
            <a:ext cx="14701238" cy="830997"/>
          </a:xfrm>
          <a:prstGeom prst="rect">
            <a:avLst/>
          </a:prstGeom>
          <a:noFill/>
        </p:spPr>
        <p:txBody>
          <a:bodyPr wrap="square" rtlCol="0">
            <a:spAutoFit/>
          </a:bodyPr>
          <a:lstStyle/>
          <a:p>
            <a:r>
              <a:rPr lang="it-IT" sz="4800" u="sng" dirty="0"/>
              <a:t>Tassazione Imposte sui redditi</a:t>
            </a:r>
          </a:p>
        </p:txBody>
      </p:sp>
      <p:graphicFrame>
        <p:nvGraphicFramePr>
          <p:cNvPr id="8" name="Diagramma 7"/>
          <p:cNvGraphicFramePr/>
          <p:nvPr/>
        </p:nvGraphicFramePr>
        <p:xfrm>
          <a:off x="405680" y="3185200"/>
          <a:ext cx="17220404" cy="6242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sellaDiTesto 8">
            <a:extLst>
              <a:ext uri="{FF2B5EF4-FFF2-40B4-BE49-F238E27FC236}">
                <a16:creationId xmlns:a16="http://schemas.microsoft.com/office/drawing/2014/main" id="{61C1CA38-3F7F-44FC-AF54-5CEE02ADA997}"/>
              </a:ext>
            </a:extLst>
          </p:cNvPr>
          <p:cNvSpPr txBox="1"/>
          <p:nvPr/>
        </p:nvSpPr>
        <p:spPr>
          <a:xfrm>
            <a:off x="1036320" y="723183"/>
            <a:ext cx="16657320" cy="923330"/>
          </a:xfrm>
          <a:prstGeom prst="rect">
            <a:avLst/>
          </a:prstGeom>
          <a:noFill/>
        </p:spPr>
        <p:txBody>
          <a:bodyPr wrap="square" rtlCol="0">
            <a:spAutoFit/>
          </a:bodyPr>
          <a:lstStyle/>
          <a:p>
            <a:pPr algn="ctr"/>
            <a:r>
              <a:rPr lang="it-IT" sz="5400" dirty="0"/>
              <a:t>ESTROMISSIONE AGEVOLATA  IMMOBILI</a:t>
            </a:r>
          </a:p>
        </p:txBody>
      </p:sp>
    </p:spTree>
    <p:extLst>
      <p:ext uri="{BB962C8B-B14F-4D97-AF65-F5344CB8AC3E}">
        <p14:creationId xmlns:p14="http://schemas.microsoft.com/office/powerpoint/2010/main" val="10837900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AC780D-B6D4-4001-BD64-CAA051981244}" type="slidenum">
              <a:rPr lang="it-IT" smtClean="0"/>
              <a:t>108</a:t>
            </a:fld>
            <a:endParaRPr lang="it-IT"/>
          </a:p>
        </p:txBody>
      </p:sp>
      <p:sp>
        <p:nvSpPr>
          <p:cNvPr id="7" name="CasellaDiTesto 6"/>
          <p:cNvSpPr txBox="1"/>
          <p:nvPr/>
        </p:nvSpPr>
        <p:spPr>
          <a:xfrm>
            <a:off x="405682" y="1882037"/>
            <a:ext cx="14701238" cy="830997"/>
          </a:xfrm>
          <a:prstGeom prst="rect">
            <a:avLst/>
          </a:prstGeom>
          <a:noFill/>
        </p:spPr>
        <p:txBody>
          <a:bodyPr wrap="square" rtlCol="0">
            <a:spAutoFit/>
          </a:bodyPr>
          <a:lstStyle/>
          <a:p>
            <a:r>
              <a:rPr lang="it-IT" sz="4800" u="sng" dirty="0"/>
              <a:t>Versamento imposta sostitutiva 8%</a:t>
            </a:r>
          </a:p>
        </p:txBody>
      </p:sp>
      <p:sp>
        <p:nvSpPr>
          <p:cNvPr id="8" name="CasellaDiTesto 7">
            <a:extLst>
              <a:ext uri="{FF2B5EF4-FFF2-40B4-BE49-F238E27FC236}">
                <a16:creationId xmlns:a16="http://schemas.microsoft.com/office/drawing/2014/main" id="{F981613E-FC62-4447-AB09-9C9B3A0EDA9C}"/>
              </a:ext>
            </a:extLst>
          </p:cNvPr>
          <p:cNvSpPr txBox="1"/>
          <p:nvPr/>
        </p:nvSpPr>
        <p:spPr>
          <a:xfrm>
            <a:off x="540913" y="3686365"/>
            <a:ext cx="16914791" cy="5045677"/>
          </a:xfrm>
          <a:prstGeom prst="rect">
            <a:avLst/>
          </a:prstGeom>
          <a:noFill/>
        </p:spPr>
        <p:txBody>
          <a:bodyPr wrap="square" rtlCol="0">
            <a:spAutoFit/>
          </a:bodyPr>
          <a:lstStyle/>
          <a:p>
            <a:pPr marL="857250" indent="-857250">
              <a:lnSpc>
                <a:spcPts val="4800"/>
              </a:lnSpc>
              <a:buFont typeface="Wingdings" panose="05000000000000000000" pitchFamily="2" charset="2"/>
              <a:buChar char="§"/>
            </a:pPr>
            <a:r>
              <a:rPr lang="it-IT" sz="4200" dirty="0"/>
              <a:t>60% del tributo entro il 30 novembre 2025;</a:t>
            </a:r>
          </a:p>
          <a:p>
            <a:pPr marL="857250" indent="-857250">
              <a:lnSpc>
                <a:spcPts val="4800"/>
              </a:lnSpc>
              <a:buFont typeface="Wingdings" panose="05000000000000000000" pitchFamily="2" charset="2"/>
              <a:buChar char="§"/>
            </a:pPr>
            <a:r>
              <a:rPr lang="it-IT" sz="4200" dirty="0"/>
              <a:t>40% entro il 30 giugno 2026;</a:t>
            </a:r>
          </a:p>
          <a:p>
            <a:pPr marL="857250" indent="-857250">
              <a:lnSpc>
                <a:spcPts val="4800"/>
              </a:lnSpc>
              <a:buFont typeface="Wingdings" panose="05000000000000000000" pitchFamily="2" charset="2"/>
              <a:buChar char="§"/>
            </a:pPr>
            <a:r>
              <a:rPr lang="it-IT" sz="4200" dirty="0"/>
              <a:t>Utilizzo del codice tributo 1127</a:t>
            </a:r>
          </a:p>
          <a:p>
            <a:pPr>
              <a:lnSpc>
                <a:spcPts val="4800"/>
              </a:lnSpc>
            </a:pPr>
            <a:endParaRPr lang="it-IT" sz="5400" dirty="0"/>
          </a:p>
          <a:p>
            <a:pPr>
              <a:lnSpc>
                <a:spcPts val="4800"/>
              </a:lnSpc>
            </a:pPr>
            <a:endParaRPr lang="it-IT" sz="5400" dirty="0"/>
          </a:p>
          <a:p>
            <a:pPr>
              <a:lnSpc>
                <a:spcPts val="4800"/>
              </a:lnSpc>
            </a:pPr>
            <a:endParaRPr lang="it-IT" sz="5400" dirty="0"/>
          </a:p>
          <a:p>
            <a:pPr>
              <a:lnSpc>
                <a:spcPts val="4800"/>
              </a:lnSpc>
            </a:pPr>
            <a:endParaRPr lang="it-IT" sz="5400" dirty="0"/>
          </a:p>
          <a:p>
            <a:pPr>
              <a:lnSpc>
                <a:spcPts val="4800"/>
              </a:lnSpc>
            </a:pPr>
            <a:endParaRPr lang="it-IT" sz="5400" dirty="0"/>
          </a:p>
        </p:txBody>
      </p:sp>
      <p:sp>
        <p:nvSpPr>
          <p:cNvPr id="9" name="CasellaDiTesto 8">
            <a:extLst>
              <a:ext uri="{FF2B5EF4-FFF2-40B4-BE49-F238E27FC236}">
                <a16:creationId xmlns:a16="http://schemas.microsoft.com/office/drawing/2014/main" id="{61C1CA38-3F7F-44FC-AF54-5CEE02ADA997}"/>
              </a:ext>
            </a:extLst>
          </p:cNvPr>
          <p:cNvSpPr txBox="1"/>
          <p:nvPr/>
        </p:nvSpPr>
        <p:spPr>
          <a:xfrm>
            <a:off x="1036320" y="851775"/>
            <a:ext cx="16657320" cy="923330"/>
          </a:xfrm>
          <a:prstGeom prst="rect">
            <a:avLst/>
          </a:prstGeom>
          <a:noFill/>
        </p:spPr>
        <p:txBody>
          <a:bodyPr wrap="square" rtlCol="0">
            <a:spAutoFit/>
          </a:bodyPr>
          <a:lstStyle/>
          <a:p>
            <a:pPr algn="ctr"/>
            <a:r>
              <a:rPr lang="it-IT" sz="5400" dirty="0"/>
              <a:t>ESTROMISSIONE AGEVOLATA IMMOBILI</a:t>
            </a:r>
          </a:p>
        </p:txBody>
      </p:sp>
    </p:spTree>
    <p:extLst>
      <p:ext uri="{BB962C8B-B14F-4D97-AF65-F5344CB8AC3E}">
        <p14:creationId xmlns:p14="http://schemas.microsoft.com/office/powerpoint/2010/main" val="34066087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AC780D-B6D4-4001-BD64-CAA051981244}" type="slidenum">
              <a:rPr lang="it-IT" smtClean="0"/>
              <a:t>109</a:t>
            </a:fld>
            <a:endParaRPr lang="it-IT"/>
          </a:p>
        </p:txBody>
      </p:sp>
      <p:sp>
        <p:nvSpPr>
          <p:cNvPr id="7" name="CasellaDiTesto 6"/>
          <p:cNvSpPr txBox="1"/>
          <p:nvPr/>
        </p:nvSpPr>
        <p:spPr>
          <a:xfrm>
            <a:off x="830691" y="2384471"/>
            <a:ext cx="16485759" cy="8217634"/>
          </a:xfrm>
          <a:prstGeom prst="rect">
            <a:avLst/>
          </a:prstGeom>
          <a:noFill/>
        </p:spPr>
        <p:txBody>
          <a:bodyPr wrap="square" rtlCol="0">
            <a:spAutoFit/>
          </a:bodyPr>
          <a:lstStyle/>
          <a:p>
            <a:r>
              <a:rPr lang="it-IT" sz="4800" u="sng" dirty="0"/>
              <a:t>ATTENZIONE !</a:t>
            </a:r>
          </a:p>
          <a:p>
            <a:endParaRPr lang="it-IT" sz="4800" u="sng" dirty="0"/>
          </a:p>
          <a:p>
            <a:r>
              <a:rPr lang="it-IT" sz="4800" u="sng" dirty="0"/>
              <a:t>Agenzia entrate</a:t>
            </a:r>
          </a:p>
          <a:p>
            <a:endParaRPr lang="it-IT" sz="4800" u="sng" dirty="0"/>
          </a:p>
          <a:p>
            <a:pPr algn="just"/>
            <a:r>
              <a:rPr lang="it-IT" sz="4800" dirty="0"/>
              <a:t>Risposta interpello n. 391 del 7 ottobre 2019: l’estromissione dei beni strumentali operata dalle imprese individuali </a:t>
            </a:r>
            <a:r>
              <a:rPr lang="it-IT" sz="4800" u="sng" dirty="0"/>
              <a:t>in regime forfetario non genera tassazione.</a:t>
            </a:r>
            <a:r>
              <a:rPr lang="it-IT" sz="4800" dirty="0"/>
              <a:t> Ciò indipendentemente dalla previsione di cui alla legge di Bilancio 2019 ora legge di Bilancio 2023</a:t>
            </a:r>
          </a:p>
          <a:p>
            <a:endParaRPr lang="it-IT" sz="4800" dirty="0"/>
          </a:p>
          <a:p>
            <a:endParaRPr lang="it-IT" sz="4800" dirty="0"/>
          </a:p>
        </p:txBody>
      </p:sp>
      <p:sp>
        <p:nvSpPr>
          <p:cNvPr id="8" name="CasellaDiTesto 7">
            <a:extLst>
              <a:ext uri="{FF2B5EF4-FFF2-40B4-BE49-F238E27FC236}">
                <a16:creationId xmlns:a16="http://schemas.microsoft.com/office/drawing/2014/main" id="{61C1CA38-3F7F-44FC-AF54-5CEE02ADA997}"/>
              </a:ext>
            </a:extLst>
          </p:cNvPr>
          <p:cNvSpPr txBox="1"/>
          <p:nvPr/>
        </p:nvSpPr>
        <p:spPr>
          <a:xfrm>
            <a:off x="1036320" y="660051"/>
            <a:ext cx="16657320" cy="923330"/>
          </a:xfrm>
          <a:prstGeom prst="rect">
            <a:avLst/>
          </a:prstGeom>
          <a:noFill/>
        </p:spPr>
        <p:txBody>
          <a:bodyPr wrap="square" rtlCol="0">
            <a:spAutoFit/>
          </a:bodyPr>
          <a:lstStyle/>
          <a:p>
            <a:pPr algn="ctr"/>
            <a:r>
              <a:rPr lang="it-IT" sz="5400" dirty="0"/>
              <a:t>ESTROMISSIONE AGEVOLATA  IMMOBILI</a:t>
            </a:r>
          </a:p>
        </p:txBody>
      </p:sp>
    </p:spTree>
    <p:extLst>
      <p:ext uri="{BB962C8B-B14F-4D97-AF65-F5344CB8AC3E}">
        <p14:creationId xmlns:p14="http://schemas.microsoft.com/office/powerpoint/2010/main" val="224173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889E0-C338-4711-91CE-4029DAE2E02C}"/>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EF320DA6-ADF6-A7C8-30D0-531BD725E221}"/>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12E70232-830F-02CD-918A-57C3A8FC48CD}"/>
              </a:ext>
            </a:extLst>
          </p:cNvPr>
          <p:cNvSpPr>
            <a:spLocks noGrp="1"/>
          </p:cNvSpPr>
          <p:nvPr>
            <p:ph type="sldNum" sz="quarter" idx="4"/>
          </p:nvPr>
        </p:nvSpPr>
        <p:spPr/>
        <p:txBody>
          <a:bodyPr/>
          <a:lstStyle/>
          <a:p>
            <a:fld id="{E2DBCC59-BD16-474E-8EC1-7FD79791D2A0}" type="slidenum">
              <a:rPr lang="it-IT" smtClean="0"/>
              <a:pPr/>
              <a:t>11</a:t>
            </a:fld>
            <a:endParaRPr lang="it-IT" dirty="0"/>
          </a:p>
        </p:txBody>
      </p:sp>
      <p:graphicFrame>
        <p:nvGraphicFramePr>
          <p:cNvPr id="5" name="Diagramma 4">
            <a:extLst>
              <a:ext uri="{FF2B5EF4-FFF2-40B4-BE49-F238E27FC236}">
                <a16:creationId xmlns:a16="http://schemas.microsoft.com/office/drawing/2014/main" id="{4DBA9D6C-C15B-3E69-582F-908E1CC283FA}"/>
              </a:ext>
            </a:extLst>
          </p:cNvPr>
          <p:cNvGraphicFramePr/>
          <p:nvPr/>
        </p:nvGraphicFramePr>
        <p:xfrm>
          <a:off x="554478" y="2063474"/>
          <a:ext cx="17101224" cy="4896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a:extLst>
              <a:ext uri="{FF2B5EF4-FFF2-40B4-BE49-F238E27FC236}">
                <a16:creationId xmlns:a16="http://schemas.microsoft.com/office/drawing/2014/main" id="{98181016-5B91-154A-E20F-E03E90849097}"/>
              </a:ext>
            </a:extLst>
          </p:cNvPr>
          <p:cNvSpPr txBox="1"/>
          <p:nvPr/>
        </p:nvSpPr>
        <p:spPr>
          <a:xfrm>
            <a:off x="452336" y="7563269"/>
            <a:ext cx="17203367" cy="1015663"/>
          </a:xfrm>
          <a:prstGeom prst="rect">
            <a:avLst/>
          </a:prstGeom>
          <a:noFill/>
        </p:spPr>
        <p:txBody>
          <a:bodyPr wrap="square" rtlCol="0">
            <a:spAutoFit/>
          </a:bodyPr>
          <a:lstStyle/>
          <a:p>
            <a:pPr algn="just"/>
            <a:r>
              <a:rPr lang="it-IT" sz="3000" dirty="0"/>
              <a:t>Riserve la cui sospensione di imposta grava relativamente all’imposta straordinaria dovuta dagli istituti bancari sugli extra profitti realizzati nell’esercizio antecedente a quello in corso al 1° gennaio 2024</a:t>
            </a:r>
          </a:p>
        </p:txBody>
      </p:sp>
      <p:cxnSp>
        <p:nvCxnSpPr>
          <p:cNvPr id="9" name="Connettore 2 8">
            <a:extLst>
              <a:ext uri="{FF2B5EF4-FFF2-40B4-BE49-F238E27FC236}">
                <a16:creationId xmlns:a16="http://schemas.microsoft.com/office/drawing/2014/main" id="{3890F4D7-86CA-B19B-C531-A8BB284D719E}"/>
              </a:ext>
            </a:extLst>
          </p:cNvPr>
          <p:cNvCxnSpPr/>
          <p:nvPr/>
        </p:nvCxnSpPr>
        <p:spPr>
          <a:xfrm flipV="1">
            <a:off x="9776298" y="5865779"/>
            <a:ext cx="3239310" cy="1532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65546F2A-5603-4474-3B9C-3A7870964095}"/>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39631787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7D0BE-D685-ADBC-A8C3-6D7EFA0E95E5}"/>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BDF57090-9182-AEA6-64A9-84E9F83A5110}"/>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F430D4F8-5AA4-C759-E98B-DA1346837A04}"/>
              </a:ext>
            </a:extLst>
          </p:cNvPr>
          <p:cNvSpPr>
            <a:spLocks noGrp="1"/>
          </p:cNvSpPr>
          <p:nvPr>
            <p:ph type="sldNum" sz="quarter" idx="4"/>
          </p:nvPr>
        </p:nvSpPr>
        <p:spPr/>
        <p:txBody>
          <a:bodyPr/>
          <a:lstStyle/>
          <a:p>
            <a:fld id="{E2DBCC59-BD16-474E-8EC1-7FD79791D2A0}" type="slidenum">
              <a:rPr lang="it-IT" smtClean="0"/>
              <a:pPr/>
              <a:t>110</a:t>
            </a:fld>
            <a:endParaRPr lang="it-IT" dirty="0"/>
          </a:p>
        </p:txBody>
      </p:sp>
      <p:sp>
        <p:nvSpPr>
          <p:cNvPr id="3" name="Rettangolo 2">
            <a:extLst>
              <a:ext uri="{FF2B5EF4-FFF2-40B4-BE49-F238E27FC236}">
                <a16:creationId xmlns:a16="http://schemas.microsoft.com/office/drawing/2014/main" id="{4BA9EE82-B485-CBC0-280E-FEE6722DC354}"/>
              </a:ext>
            </a:extLst>
          </p:cNvPr>
          <p:cNvSpPr/>
          <p:nvPr/>
        </p:nvSpPr>
        <p:spPr>
          <a:xfrm>
            <a:off x="1371599" y="14555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LA RATEIZZAZIONE DELLE PLUSVALENZE</a:t>
            </a:r>
          </a:p>
        </p:txBody>
      </p:sp>
      <p:graphicFrame>
        <p:nvGraphicFramePr>
          <p:cNvPr id="6" name="Diagramma 5">
            <a:extLst>
              <a:ext uri="{FF2B5EF4-FFF2-40B4-BE49-F238E27FC236}">
                <a16:creationId xmlns:a16="http://schemas.microsoft.com/office/drawing/2014/main" id="{59441900-B828-9689-5A5A-E5CA39C4A739}"/>
              </a:ext>
            </a:extLst>
          </p:cNvPr>
          <p:cNvGraphicFramePr/>
          <p:nvPr>
            <p:extLst>
              <p:ext uri="{D42A27DB-BD31-4B8C-83A1-F6EECF244321}">
                <p14:modId xmlns:p14="http://schemas.microsoft.com/office/powerpoint/2010/main" val="3471228222"/>
              </p:ext>
            </p:extLst>
          </p:nvPr>
        </p:nvGraphicFramePr>
        <p:xfrm>
          <a:off x="1045028" y="3806373"/>
          <a:ext cx="16252372" cy="5909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ccia circolare in giù 6">
            <a:extLst>
              <a:ext uri="{FF2B5EF4-FFF2-40B4-BE49-F238E27FC236}">
                <a16:creationId xmlns:a16="http://schemas.microsoft.com/office/drawing/2014/main" id="{F5828D17-D95D-99AD-8CD8-5EA03571A7E9}"/>
              </a:ext>
            </a:extLst>
          </p:cNvPr>
          <p:cNvSpPr/>
          <p:nvPr/>
        </p:nvSpPr>
        <p:spPr>
          <a:xfrm>
            <a:off x="9372600" y="3086100"/>
            <a:ext cx="5747657" cy="219375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700">
              <a:solidFill>
                <a:schemeClr val="tx1"/>
              </a:solidFill>
            </a:endParaRPr>
          </a:p>
        </p:txBody>
      </p:sp>
    </p:spTree>
    <p:extLst>
      <p:ext uri="{BB962C8B-B14F-4D97-AF65-F5344CB8AC3E}">
        <p14:creationId xmlns:p14="http://schemas.microsoft.com/office/powerpoint/2010/main" val="42751842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6F7F4-7358-9034-BEE8-D3B2FCEE353A}"/>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33A7726C-8461-801F-5740-018253035787}"/>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1DB800DD-254D-CE54-EF9E-F2CDFDEE46F3}"/>
              </a:ext>
            </a:extLst>
          </p:cNvPr>
          <p:cNvSpPr>
            <a:spLocks noGrp="1"/>
          </p:cNvSpPr>
          <p:nvPr>
            <p:ph type="sldNum" sz="quarter" idx="4"/>
          </p:nvPr>
        </p:nvSpPr>
        <p:spPr/>
        <p:txBody>
          <a:bodyPr/>
          <a:lstStyle/>
          <a:p>
            <a:fld id="{E2DBCC59-BD16-474E-8EC1-7FD79791D2A0}" type="slidenum">
              <a:rPr lang="it-IT" smtClean="0"/>
              <a:pPr/>
              <a:t>111</a:t>
            </a:fld>
            <a:endParaRPr lang="it-IT" dirty="0"/>
          </a:p>
        </p:txBody>
      </p:sp>
      <p:sp>
        <p:nvSpPr>
          <p:cNvPr id="3" name="Rettangolo 2">
            <a:extLst>
              <a:ext uri="{FF2B5EF4-FFF2-40B4-BE49-F238E27FC236}">
                <a16:creationId xmlns:a16="http://schemas.microsoft.com/office/drawing/2014/main" id="{A5C860B1-EA93-8797-4062-EE41D5740EDF}"/>
              </a:ext>
            </a:extLst>
          </p:cNvPr>
          <p:cNvSpPr/>
          <p:nvPr/>
        </p:nvSpPr>
        <p:spPr>
          <a:xfrm>
            <a:off x="1371599" y="13793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LA RATEIZZAZIONE DELLE PLUSVALENZE</a:t>
            </a:r>
          </a:p>
        </p:txBody>
      </p:sp>
      <p:graphicFrame>
        <p:nvGraphicFramePr>
          <p:cNvPr id="5" name="Diagramma 4">
            <a:extLst>
              <a:ext uri="{FF2B5EF4-FFF2-40B4-BE49-F238E27FC236}">
                <a16:creationId xmlns:a16="http://schemas.microsoft.com/office/drawing/2014/main" id="{71478F58-1D7B-AFA6-9980-F75E0921933B}"/>
              </a:ext>
            </a:extLst>
          </p:cNvPr>
          <p:cNvGraphicFramePr/>
          <p:nvPr>
            <p:extLst>
              <p:ext uri="{D42A27DB-BD31-4B8C-83A1-F6EECF244321}">
                <p14:modId xmlns:p14="http://schemas.microsoft.com/office/powerpoint/2010/main" val="2355691261"/>
              </p:ext>
            </p:extLst>
          </p:nvPr>
        </p:nvGraphicFramePr>
        <p:xfrm>
          <a:off x="751115" y="2891971"/>
          <a:ext cx="16273347" cy="6823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23592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5C92-5AC4-9607-2E4A-3D0B304054D1}"/>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90AF8A57-E240-7A97-55E2-AC62570E2170}"/>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5A10DE88-DEB1-1FB4-CCAF-4B54B827EF22}"/>
              </a:ext>
            </a:extLst>
          </p:cNvPr>
          <p:cNvSpPr>
            <a:spLocks noGrp="1"/>
          </p:cNvSpPr>
          <p:nvPr>
            <p:ph type="sldNum" sz="quarter" idx="4"/>
          </p:nvPr>
        </p:nvSpPr>
        <p:spPr/>
        <p:txBody>
          <a:bodyPr/>
          <a:lstStyle/>
          <a:p>
            <a:fld id="{E2DBCC59-BD16-474E-8EC1-7FD79791D2A0}" type="slidenum">
              <a:rPr lang="it-IT" smtClean="0"/>
              <a:pPr/>
              <a:t>112</a:t>
            </a:fld>
            <a:endParaRPr lang="it-IT" dirty="0"/>
          </a:p>
        </p:txBody>
      </p:sp>
      <p:sp>
        <p:nvSpPr>
          <p:cNvPr id="3" name="Rettangolo 2">
            <a:extLst>
              <a:ext uri="{FF2B5EF4-FFF2-40B4-BE49-F238E27FC236}">
                <a16:creationId xmlns:a16="http://schemas.microsoft.com/office/drawing/2014/main" id="{90E83D9D-9B92-E252-5AA5-1693B3FC2328}"/>
              </a:ext>
            </a:extLst>
          </p:cNvPr>
          <p:cNvSpPr/>
          <p:nvPr/>
        </p:nvSpPr>
        <p:spPr>
          <a:xfrm>
            <a:off x="1371599" y="13793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LA RATEIZZAZIONE DELLE PLUSVALENZE</a:t>
            </a:r>
          </a:p>
        </p:txBody>
      </p:sp>
      <p:graphicFrame>
        <p:nvGraphicFramePr>
          <p:cNvPr id="6" name="Diagramma 5">
            <a:extLst>
              <a:ext uri="{FF2B5EF4-FFF2-40B4-BE49-F238E27FC236}">
                <a16:creationId xmlns:a16="http://schemas.microsoft.com/office/drawing/2014/main" id="{4648B8F6-C470-C984-8E9E-9F38E72FCF57}"/>
              </a:ext>
            </a:extLst>
          </p:cNvPr>
          <p:cNvGraphicFramePr/>
          <p:nvPr>
            <p:extLst>
              <p:ext uri="{D42A27DB-BD31-4B8C-83A1-F6EECF244321}">
                <p14:modId xmlns:p14="http://schemas.microsoft.com/office/powerpoint/2010/main" val="3583576271"/>
              </p:ext>
            </p:extLst>
          </p:nvPr>
        </p:nvGraphicFramePr>
        <p:xfrm>
          <a:off x="1094015" y="3162302"/>
          <a:ext cx="15930447" cy="604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3446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A715B-A40A-018F-2F1B-917D27803931}"/>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BC1C4C3B-6D48-AD09-CB5F-C5A56A964E0A}"/>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DCB50A6B-4D8B-E6C0-26A9-9614314DC38F}"/>
              </a:ext>
            </a:extLst>
          </p:cNvPr>
          <p:cNvSpPr>
            <a:spLocks noGrp="1"/>
          </p:cNvSpPr>
          <p:nvPr>
            <p:ph type="sldNum" sz="quarter" idx="4"/>
          </p:nvPr>
        </p:nvSpPr>
        <p:spPr/>
        <p:txBody>
          <a:bodyPr/>
          <a:lstStyle/>
          <a:p>
            <a:fld id="{E2DBCC59-BD16-474E-8EC1-7FD79791D2A0}" type="slidenum">
              <a:rPr lang="it-IT" smtClean="0"/>
              <a:pPr/>
              <a:t>113</a:t>
            </a:fld>
            <a:endParaRPr lang="it-IT" dirty="0"/>
          </a:p>
        </p:txBody>
      </p:sp>
      <p:sp>
        <p:nvSpPr>
          <p:cNvPr id="3" name="Rettangolo 2">
            <a:extLst>
              <a:ext uri="{FF2B5EF4-FFF2-40B4-BE49-F238E27FC236}">
                <a16:creationId xmlns:a16="http://schemas.microsoft.com/office/drawing/2014/main" id="{40DFD2C0-F43D-044D-1D32-155E6906CBC9}"/>
              </a:ext>
            </a:extLst>
          </p:cNvPr>
          <p:cNvSpPr/>
          <p:nvPr/>
        </p:nvSpPr>
        <p:spPr>
          <a:xfrm>
            <a:off x="1371599" y="1988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LA RATEIZZAZIONE DELLE PLUSVALENZE</a:t>
            </a:r>
          </a:p>
        </p:txBody>
      </p:sp>
      <p:sp>
        <p:nvSpPr>
          <p:cNvPr id="7" name="CasellaDiTesto 6">
            <a:extLst>
              <a:ext uri="{FF2B5EF4-FFF2-40B4-BE49-F238E27FC236}">
                <a16:creationId xmlns:a16="http://schemas.microsoft.com/office/drawing/2014/main" id="{0C9EDEE5-DD65-20B1-4695-6B368BB3B0C6}"/>
              </a:ext>
            </a:extLst>
          </p:cNvPr>
          <p:cNvSpPr txBox="1"/>
          <p:nvPr/>
        </p:nvSpPr>
        <p:spPr>
          <a:xfrm>
            <a:off x="685802" y="3562723"/>
            <a:ext cx="16916400" cy="5214248"/>
          </a:xfrm>
          <a:prstGeom prst="rect">
            <a:avLst/>
          </a:prstGeom>
          <a:noFill/>
        </p:spPr>
        <p:txBody>
          <a:bodyPr wrap="square">
            <a:spAutoFit/>
          </a:bodyPr>
          <a:lstStyle/>
          <a:p>
            <a:pPr algn="just" fontAlgn="base">
              <a:spcAft>
                <a:spcPts val="1688"/>
              </a:spcAft>
            </a:pPr>
            <a:r>
              <a:rPr lang="it-IT" sz="4200" b="1" dirty="0"/>
              <a:t>Lo stop riguarda le plusvalenze connesse a:</a:t>
            </a:r>
          </a:p>
          <a:p>
            <a:pPr marL="514350" indent="-514350" algn="just" fontAlgn="base">
              <a:spcAft>
                <a:spcPts val="1125"/>
              </a:spcAft>
              <a:buFont typeface="Wingdings" panose="05000000000000000000" pitchFamily="2" charset="2"/>
              <a:buChar char="ü"/>
            </a:pPr>
            <a:r>
              <a:rPr lang="it-IT" sz="3000" dirty="0"/>
              <a:t>cessione a titolo oneroso di beni strumentali (materiali e immateriali, se iscritti tra i beni relativi all’impresa);</a:t>
            </a:r>
          </a:p>
          <a:p>
            <a:pPr marL="514350" indent="-514350" algn="just" fontAlgn="base">
              <a:spcAft>
                <a:spcPts val="1125"/>
              </a:spcAft>
              <a:buFont typeface="Wingdings" panose="05000000000000000000" pitchFamily="2" charset="2"/>
              <a:buChar char="ü"/>
            </a:pPr>
            <a:r>
              <a:rPr lang="it-IT" sz="3000" dirty="0"/>
              <a:t>risarcimento/indennizzo (anche assicurativo) per perdita o danneggiamento di tali beni;</a:t>
            </a:r>
          </a:p>
          <a:p>
            <a:pPr marL="514350" indent="-514350" algn="just" fontAlgn="base">
              <a:spcAft>
                <a:spcPts val="1125"/>
              </a:spcAft>
              <a:buFont typeface="Wingdings" panose="05000000000000000000" pitchFamily="2" charset="2"/>
              <a:buChar char="ü"/>
            </a:pPr>
            <a:r>
              <a:rPr lang="it-IT" sz="3000" dirty="0"/>
              <a:t>immobilizzazioni finanziarie non PEX (ossia partecipazioni/attività finanziarie che non soddisfano i requisiti dell’art. 87 TUIR).</a:t>
            </a:r>
          </a:p>
          <a:p>
            <a:pPr marL="514350" indent="-514350" algn="just" fontAlgn="base">
              <a:spcAft>
                <a:spcPts val="1125"/>
              </a:spcAft>
              <a:buFont typeface="Wingdings" panose="05000000000000000000" pitchFamily="2" charset="2"/>
              <a:buChar char="ü"/>
            </a:pPr>
            <a:endParaRPr lang="it-IT" sz="3000" dirty="0"/>
          </a:p>
          <a:p>
            <a:pPr algn="just" fontAlgn="base">
              <a:spcAft>
                <a:spcPts val="1688"/>
              </a:spcAft>
            </a:pPr>
            <a:r>
              <a:rPr lang="it-IT" sz="3000" dirty="0"/>
              <a:t>Il fatto che il prezzo sia incassato a rate non incide sulla dilazione fiscale della plusvalenza, che resta tassata “subito” nel periodo di realizzo.</a:t>
            </a:r>
          </a:p>
        </p:txBody>
      </p:sp>
    </p:spTree>
    <p:extLst>
      <p:ext uri="{BB962C8B-B14F-4D97-AF65-F5344CB8AC3E}">
        <p14:creationId xmlns:p14="http://schemas.microsoft.com/office/powerpoint/2010/main" val="1461874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8AC03-0E28-DE4F-4EFD-BB207936F76B}"/>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B9FE71AC-CE61-390D-97D1-6E35F439D00F}"/>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957F2A87-27A2-A9B7-C212-078ADAF22330}"/>
              </a:ext>
            </a:extLst>
          </p:cNvPr>
          <p:cNvSpPr>
            <a:spLocks noGrp="1"/>
          </p:cNvSpPr>
          <p:nvPr>
            <p:ph type="sldNum" sz="quarter" idx="4"/>
          </p:nvPr>
        </p:nvSpPr>
        <p:spPr/>
        <p:txBody>
          <a:bodyPr/>
          <a:lstStyle/>
          <a:p>
            <a:fld id="{E2DBCC59-BD16-474E-8EC1-7FD79791D2A0}" type="slidenum">
              <a:rPr lang="it-IT" smtClean="0"/>
              <a:pPr/>
              <a:t>114</a:t>
            </a:fld>
            <a:endParaRPr lang="it-IT" dirty="0"/>
          </a:p>
        </p:txBody>
      </p:sp>
      <p:sp>
        <p:nvSpPr>
          <p:cNvPr id="3" name="Rettangolo 2">
            <a:extLst>
              <a:ext uri="{FF2B5EF4-FFF2-40B4-BE49-F238E27FC236}">
                <a16:creationId xmlns:a16="http://schemas.microsoft.com/office/drawing/2014/main" id="{64E74D34-F4C2-B845-521B-1D5437CE710A}"/>
              </a:ext>
            </a:extLst>
          </p:cNvPr>
          <p:cNvSpPr/>
          <p:nvPr/>
        </p:nvSpPr>
        <p:spPr>
          <a:xfrm>
            <a:off x="1371599" y="6446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LA RATEIZZAZIONE DELLE PLUSVALENZE</a:t>
            </a:r>
          </a:p>
        </p:txBody>
      </p:sp>
      <p:graphicFrame>
        <p:nvGraphicFramePr>
          <p:cNvPr id="5" name="Diagramma 4">
            <a:extLst>
              <a:ext uri="{FF2B5EF4-FFF2-40B4-BE49-F238E27FC236}">
                <a16:creationId xmlns:a16="http://schemas.microsoft.com/office/drawing/2014/main" id="{E5EED5D1-C1E7-26ED-D2F6-F07C32E51485}"/>
              </a:ext>
            </a:extLst>
          </p:cNvPr>
          <p:cNvGraphicFramePr/>
          <p:nvPr/>
        </p:nvGraphicFramePr>
        <p:xfrm>
          <a:off x="751115" y="2041074"/>
          <a:ext cx="16785771" cy="5127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a 5">
            <a:extLst>
              <a:ext uri="{FF2B5EF4-FFF2-40B4-BE49-F238E27FC236}">
                <a16:creationId xmlns:a16="http://schemas.microsoft.com/office/drawing/2014/main" id="{223F6CBE-DB81-4065-A8B7-CD091860B761}"/>
              </a:ext>
            </a:extLst>
          </p:cNvPr>
          <p:cNvGraphicFramePr/>
          <p:nvPr/>
        </p:nvGraphicFramePr>
        <p:xfrm>
          <a:off x="751115" y="6727372"/>
          <a:ext cx="16785771" cy="33146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880956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C07DE-40C8-9844-49AB-D16B19A22556}"/>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BEECC93C-9BC4-88D0-EF89-A4A7991FE8A8}"/>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4179463C-E90A-4CBE-4D81-F22540A4B975}"/>
              </a:ext>
            </a:extLst>
          </p:cNvPr>
          <p:cNvSpPr>
            <a:spLocks noGrp="1"/>
          </p:cNvSpPr>
          <p:nvPr>
            <p:ph type="sldNum" sz="quarter" idx="4"/>
          </p:nvPr>
        </p:nvSpPr>
        <p:spPr/>
        <p:txBody>
          <a:bodyPr/>
          <a:lstStyle/>
          <a:p>
            <a:fld id="{E2DBCC59-BD16-474E-8EC1-7FD79791D2A0}" type="slidenum">
              <a:rPr lang="it-IT" smtClean="0"/>
              <a:pPr/>
              <a:t>115</a:t>
            </a:fld>
            <a:endParaRPr lang="it-IT" dirty="0"/>
          </a:p>
        </p:txBody>
      </p:sp>
      <p:sp>
        <p:nvSpPr>
          <p:cNvPr id="3" name="Rettangolo 2">
            <a:extLst>
              <a:ext uri="{FF2B5EF4-FFF2-40B4-BE49-F238E27FC236}">
                <a16:creationId xmlns:a16="http://schemas.microsoft.com/office/drawing/2014/main" id="{528E28F5-CB5E-8690-5E8A-94DFA09F3EA5}"/>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LA RATEIZZAZIONE DELLE PLUSVALENZE</a:t>
            </a:r>
          </a:p>
        </p:txBody>
      </p:sp>
      <p:graphicFrame>
        <p:nvGraphicFramePr>
          <p:cNvPr id="7" name="Diagramma 6">
            <a:extLst>
              <a:ext uri="{FF2B5EF4-FFF2-40B4-BE49-F238E27FC236}">
                <a16:creationId xmlns:a16="http://schemas.microsoft.com/office/drawing/2014/main" id="{8282DFDF-FB84-2340-C620-8F50A9C3E202}"/>
              </a:ext>
            </a:extLst>
          </p:cNvPr>
          <p:cNvGraphicFramePr/>
          <p:nvPr>
            <p:extLst>
              <p:ext uri="{D42A27DB-BD31-4B8C-83A1-F6EECF244321}">
                <p14:modId xmlns:p14="http://schemas.microsoft.com/office/powerpoint/2010/main" val="179435297"/>
              </p:ext>
            </p:extLst>
          </p:nvPr>
        </p:nvGraphicFramePr>
        <p:xfrm>
          <a:off x="898071" y="4461581"/>
          <a:ext cx="16263258" cy="5264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a:extLst>
              <a:ext uri="{FF2B5EF4-FFF2-40B4-BE49-F238E27FC236}">
                <a16:creationId xmlns:a16="http://schemas.microsoft.com/office/drawing/2014/main" id="{BD29D73E-1545-B315-54D7-745EEB177C14}"/>
              </a:ext>
            </a:extLst>
          </p:cNvPr>
          <p:cNvSpPr txBox="1"/>
          <p:nvPr/>
        </p:nvSpPr>
        <p:spPr>
          <a:xfrm>
            <a:off x="1126671" y="3109436"/>
            <a:ext cx="8452368" cy="738664"/>
          </a:xfrm>
          <a:prstGeom prst="rect">
            <a:avLst/>
          </a:prstGeom>
          <a:noFill/>
        </p:spPr>
        <p:txBody>
          <a:bodyPr wrap="square" rtlCol="0">
            <a:spAutoFit/>
          </a:bodyPr>
          <a:lstStyle/>
          <a:p>
            <a:r>
              <a:rPr lang="it-IT" sz="4200" dirty="0"/>
              <a:t>Decorrenza della nuova normativa</a:t>
            </a:r>
          </a:p>
        </p:txBody>
      </p:sp>
    </p:spTree>
    <p:extLst>
      <p:ext uri="{BB962C8B-B14F-4D97-AF65-F5344CB8AC3E}">
        <p14:creationId xmlns:p14="http://schemas.microsoft.com/office/powerpoint/2010/main" val="24803047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73285-EAAC-2666-C9C9-9FEA9F489A7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ED2B235-3A78-0B8F-0FD9-C8EBE6CD21E0}"/>
              </a:ext>
            </a:extLst>
          </p:cNvPr>
          <p:cNvSpPr>
            <a:spLocks noGrp="1"/>
          </p:cNvSpPr>
          <p:nvPr>
            <p:ph type="sldNum" sz="quarter" idx="12"/>
          </p:nvPr>
        </p:nvSpPr>
        <p:spPr/>
        <p:txBody>
          <a:bodyPr/>
          <a:lstStyle/>
          <a:p>
            <a:fld id="{B6F15528-21DE-4FAA-801E-634DDDAF4B2B}" type="slidenum">
              <a:rPr lang="en-US" smtClean="0"/>
              <a:pPr/>
              <a:t>116</a:t>
            </a:fld>
            <a:endParaRPr lang="en-US" dirty="0"/>
          </a:p>
        </p:txBody>
      </p:sp>
      <p:sp>
        <p:nvSpPr>
          <p:cNvPr id="3" name="Rettangolo 2">
            <a:extLst>
              <a:ext uri="{FF2B5EF4-FFF2-40B4-BE49-F238E27FC236}">
                <a16:creationId xmlns:a16="http://schemas.microsoft.com/office/drawing/2014/main" id="{4A9CCF6A-93A9-8592-8BF6-D8C6C0FBD168}"/>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LA RATEIZZAZIONE DELLE PLUSVALENZE</a:t>
            </a:r>
          </a:p>
        </p:txBody>
      </p:sp>
      <p:sp>
        <p:nvSpPr>
          <p:cNvPr id="4" name="CasellaDiTesto 3">
            <a:extLst>
              <a:ext uri="{FF2B5EF4-FFF2-40B4-BE49-F238E27FC236}">
                <a16:creationId xmlns:a16="http://schemas.microsoft.com/office/drawing/2014/main" id="{D9B23B33-A0D2-EEE6-98DE-00BDA84010C8}"/>
              </a:ext>
            </a:extLst>
          </p:cNvPr>
          <p:cNvSpPr txBox="1"/>
          <p:nvPr/>
        </p:nvSpPr>
        <p:spPr>
          <a:xfrm>
            <a:off x="1447800" y="3543300"/>
            <a:ext cx="4308872" cy="1754326"/>
          </a:xfrm>
          <a:prstGeom prst="rect">
            <a:avLst/>
          </a:prstGeom>
          <a:noFill/>
        </p:spPr>
        <p:txBody>
          <a:bodyPr wrap="none" rtlCol="0">
            <a:spAutoFit/>
          </a:bodyPr>
          <a:lstStyle/>
          <a:p>
            <a:r>
              <a:rPr lang="it-IT" sz="3600" b="1" dirty="0"/>
              <a:t>Modello Redditi 2026</a:t>
            </a:r>
          </a:p>
          <a:p>
            <a:endParaRPr lang="it-IT" sz="3600" dirty="0"/>
          </a:p>
          <a:p>
            <a:r>
              <a:rPr lang="it-IT" sz="3600" dirty="0"/>
              <a:t>Plusvalenza: € 10.000</a:t>
            </a:r>
          </a:p>
        </p:txBody>
      </p:sp>
      <p:pic>
        <p:nvPicPr>
          <p:cNvPr id="8" name="Immagine 7">
            <a:extLst>
              <a:ext uri="{FF2B5EF4-FFF2-40B4-BE49-F238E27FC236}">
                <a16:creationId xmlns:a16="http://schemas.microsoft.com/office/drawing/2014/main" id="{82BF8696-6136-311E-921C-FEBFBF6F9C3D}"/>
              </a:ext>
            </a:extLst>
          </p:cNvPr>
          <p:cNvPicPr>
            <a:picLocks noChangeAspect="1"/>
          </p:cNvPicPr>
          <p:nvPr/>
        </p:nvPicPr>
        <p:blipFill>
          <a:blip r:embed="rId2"/>
          <a:stretch>
            <a:fillRect/>
          </a:stretch>
        </p:blipFill>
        <p:spPr>
          <a:xfrm>
            <a:off x="838200" y="5705330"/>
            <a:ext cx="16535400" cy="2105170"/>
          </a:xfrm>
          <a:prstGeom prst="rect">
            <a:avLst/>
          </a:prstGeom>
        </p:spPr>
      </p:pic>
      <p:sp>
        <p:nvSpPr>
          <p:cNvPr id="9" name="CasellaDiTesto 8">
            <a:extLst>
              <a:ext uri="{FF2B5EF4-FFF2-40B4-BE49-F238E27FC236}">
                <a16:creationId xmlns:a16="http://schemas.microsoft.com/office/drawing/2014/main" id="{09017F25-20F4-8405-3FF6-2B5127B7975A}"/>
              </a:ext>
            </a:extLst>
          </p:cNvPr>
          <p:cNvSpPr txBox="1"/>
          <p:nvPr/>
        </p:nvSpPr>
        <p:spPr>
          <a:xfrm>
            <a:off x="11277600" y="6667500"/>
            <a:ext cx="1330814" cy="584775"/>
          </a:xfrm>
          <a:prstGeom prst="rect">
            <a:avLst/>
          </a:prstGeom>
          <a:noFill/>
        </p:spPr>
        <p:txBody>
          <a:bodyPr wrap="none" rtlCol="0">
            <a:spAutoFit/>
          </a:bodyPr>
          <a:lstStyle/>
          <a:p>
            <a:r>
              <a:rPr lang="it-IT" sz="3200" dirty="0"/>
              <a:t>10.000</a:t>
            </a:r>
          </a:p>
        </p:txBody>
      </p:sp>
      <p:sp>
        <p:nvSpPr>
          <p:cNvPr id="10" name="CasellaDiTesto 9">
            <a:extLst>
              <a:ext uri="{FF2B5EF4-FFF2-40B4-BE49-F238E27FC236}">
                <a16:creationId xmlns:a16="http://schemas.microsoft.com/office/drawing/2014/main" id="{0EE7CC53-30E7-AEB3-0EFC-243DC51A6037}"/>
              </a:ext>
            </a:extLst>
          </p:cNvPr>
          <p:cNvSpPr txBox="1"/>
          <p:nvPr/>
        </p:nvSpPr>
        <p:spPr>
          <a:xfrm>
            <a:off x="11506200" y="7200900"/>
            <a:ext cx="1122423" cy="584775"/>
          </a:xfrm>
          <a:prstGeom prst="rect">
            <a:avLst/>
          </a:prstGeom>
          <a:noFill/>
        </p:spPr>
        <p:txBody>
          <a:bodyPr wrap="none" rtlCol="0">
            <a:spAutoFit/>
          </a:bodyPr>
          <a:lstStyle/>
          <a:p>
            <a:r>
              <a:rPr lang="it-IT" sz="3200" dirty="0"/>
              <a:t>2.000</a:t>
            </a:r>
          </a:p>
        </p:txBody>
      </p:sp>
    </p:spTree>
    <p:extLst>
      <p:ext uri="{BB962C8B-B14F-4D97-AF65-F5344CB8AC3E}">
        <p14:creationId xmlns:p14="http://schemas.microsoft.com/office/powerpoint/2010/main" val="13486793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BD38B-23D5-0E98-E01A-E530F9DBF82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F8894DE-74ED-8955-D818-D205A43F50A1}"/>
              </a:ext>
            </a:extLst>
          </p:cNvPr>
          <p:cNvSpPr>
            <a:spLocks noGrp="1"/>
          </p:cNvSpPr>
          <p:nvPr>
            <p:ph type="sldNum" sz="quarter" idx="12"/>
          </p:nvPr>
        </p:nvSpPr>
        <p:spPr/>
        <p:txBody>
          <a:bodyPr/>
          <a:lstStyle/>
          <a:p>
            <a:fld id="{B6F15528-21DE-4FAA-801E-634DDDAF4B2B}" type="slidenum">
              <a:rPr lang="en-US" smtClean="0"/>
              <a:pPr/>
              <a:t>117</a:t>
            </a:fld>
            <a:endParaRPr lang="en-US" dirty="0"/>
          </a:p>
        </p:txBody>
      </p:sp>
      <p:sp>
        <p:nvSpPr>
          <p:cNvPr id="3" name="Rettangolo 2">
            <a:extLst>
              <a:ext uri="{FF2B5EF4-FFF2-40B4-BE49-F238E27FC236}">
                <a16:creationId xmlns:a16="http://schemas.microsoft.com/office/drawing/2014/main" id="{356EBDD2-0FCD-1186-B324-2BA808CCE8C8}"/>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LA RATEIZZAZIONE DELLE PLUSVALENZE</a:t>
            </a:r>
          </a:p>
        </p:txBody>
      </p:sp>
      <p:sp>
        <p:nvSpPr>
          <p:cNvPr id="4" name="CasellaDiTesto 3">
            <a:extLst>
              <a:ext uri="{FF2B5EF4-FFF2-40B4-BE49-F238E27FC236}">
                <a16:creationId xmlns:a16="http://schemas.microsoft.com/office/drawing/2014/main" id="{6D85659D-979C-571E-4C23-B5B07DDB5C5C}"/>
              </a:ext>
            </a:extLst>
          </p:cNvPr>
          <p:cNvSpPr txBox="1"/>
          <p:nvPr/>
        </p:nvSpPr>
        <p:spPr>
          <a:xfrm>
            <a:off x="1447800" y="3543300"/>
            <a:ext cx="4308872" cy="1754326"/>
          </a:xfrm>
          <a:prstGeom prst="rect">
            <a:avLst/>
          </a:prstGeom>
          <a:noFill/>
        </p:spPr>
        <p:txBody>
          <a:bodyPr wrap="none" rtlCol="0">
            <a:spAutoFit/>
          </a:bodyPr>
          <a:lstStyle/>
          <a:p>
            <a:r>
              <a:rPr lang="it-IT" sz="3600" b="1" dirty="0"/>
              <a:t>Modello Redditi 2026</a:t>
            </a:r>
          </a:p>
          <a:p>
            <a:endParaRPr lang="it-IT" sz="3600" dirty="0"/>
          </a:p>
          <a:p>
            <a:r>
              <a:rPr lang="it-IT" sz="3600" dirty="0"/>
              <a:t>Plusvalenza: € 10.000</a:t>
            </a:r>
          </a:p>
        </p:txBody>
      </p:sp>
      <p:pic>
        <p:nvPicPr>
          <p:cNvPr id="6" name="Immagine 5">
            <a:extLst>
              <a:ext uri="{FF2B5EF4-FFF2-40B4-BE49-F238E27FC236}">
                <a16:creationId xmlns:a16="http://schemas.microsoft.com/office/drawing/2014/main" id="{276536E2-7129-56DA-5D3F-4C2E27727C76}"/>
              </a:ext>
            </a:extLst>
          </p:cNvPr>
          <p:cNvPicPr>
            <a:picLocks noChangeAspect="1"/>
          </p:cNvPicPr>
          <p:nvPr/>
        </p:nvPicPr>
        <p:blipFill>
          <a:blip r:embed="rId2"/>
          <a:stretch>
            <a:fillRect/>
          </a:stretch>
        </p:blipFill>
        <p:spPr>
          <a:xfrm>
            <a:off x="533400" y="6076676"/>
            <a:ext cx="17068800" cy="3181624"/>
          </a:xfrm>
          <a:prstGeom prst="rect">
            <a:avLst/>
          </a:prstGeom>
        </p:spPr>
      </p:pic>
      <p:sp>
        <p:nvSpPr>
          <p:cNvPr id="5" name="CasellaDiTesto 4">
            <a:extLst>
              <a:ext uri="{FF2B5EF4-FFF2-40B4-BE49-F238E27FC236}">
                <a16:creationId xmlns:a16="http://schemas.microsoft.com/office/drawing/2014/main" id="{D2639D92-7112-04CF-BBB8-D47735D4FD7B}"/>
              </a:ext>
            </a:extLst>
          </p:cNvPr>
          <p:cNvSpPr txBox="1"/>
          <p:nvPr/>
        </p:nvSpPr>
        <p:spPr>
          <a:xfrm>
            <a:off x="13288251" y="6057900"/>
            <a:ext cx="1189749" cy="523220"/>
          </a:xfrm>
          <a:prstGeom prst="rect">
            <a:avLst/>
          </a:prstGeom>
          <a:noFill/>
        </p:spPr>
        <p:txBody>
          <a:bodyPr wrap="none" rtlCol="0">
            <a:spAutoFit/>
          </a:bodyPr>
          <a:lstStyle/>
          <a:p>
            <a:r>
              <a:rPr lang="it-IT" sz="2800" dirty="0"/>
              <a:t>10.000</a:t>
            </a:r>
          </a:p>
        </p:txBody>
      </p:sp>
    </p:spTree>
    <p:extLst>
      <p:ext uri="{BB962C8B-B14F-4D97-AF65-F5344CB8AC3E}">
        <p14:creationId xmlns:p14="http://schemas.microsoft.com/office/powerpoint/2010/main" val="38755664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2D24B-71E5-F8D0-807A-07B8FE2099FA}"/>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847A12B-EA0C-E6A8-9027-200F87296577}"/>
              </a:ext>
            </a:extLst>
          </p:cNvPr>
          <p:cNvSpPr>
            <a:spLocks noGrp="1"/>
          </p:cNvSpPr>
          <p:nvPr>
            <p:ph type="sldNum" sz="quarter" idx="12"/>
          </p:nvPr>
        </p:nvSpPr>
        <p:spPr/>
        <p:txBody>
          <a:bodyPr/>
          <a:lstStyle/>
          <a:p>
            <a:fld id="{B6F15528-21DE-4FAA-801E-634DDDAF4B2B}" type="slidenum">
              <a:rPr lang="en-US" smtClean="0"/>
              <a:pPr/>
              <a:t>118</a:t>
            </a:fld>
            <a:endParaRPr lang="en-US" dirty="0"/>
          </a:p>
        </p:txBody>
      </p:sp>
      <p:sp>
        <p:nvSpPr>
          <p:cNvPr id="3" name="Rettangolo 2">
            <a:extLst>
              <a:ext uri="{FF2B5EF4-FFF2-40B4-BE49-F238E27FC236}">
                <a16:creationId xmlns:a16="http://schemas.microsoft.com/office/drawing/2014/main" id="{EE76885D-658F-D1A9-1871-850220C88FA8}"/>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LA RATEIZZAZIONE DELLE PLUSVALENZE</a:t>
            </a:r>
          </a:p>
        </p:txBody>
      </p:sp>
      <p:pic>
        <p:nvPicPr>
          <p:cNvPr id="5" name="Immagine 4">
            <a:extLst>
              <a:ext uri="{FF2B5EF4-FFF2-40B4-BE49-F238E27FC236}">
                <a16:creationId xmlns:a16="http://schemas.microsoft.com/office/drawing/2014/main" id="{74A7E716-B14B-0215-F07F-F418A5DF64F8}"/>
              </a:ext>
            </a:extLst>
          </p:cNvPr>
          <p:cNvPicPr>
            <a:picLocks noChangeAspect="1"/>
          </p:cNvPicPr>
          <p:nvPr/>
        </p:nvPicPr>
        <p:blipFill>
          <a:blip r:embed="rId2"/>
          <a:stretch>
            <a:fillRect/>
          </a:stretch>
        </p:blipFill>
        <p:spPr>
          <a:xfrm>
            <a:off x="838200" y="4143235"/>
            <a:ext cx="16459199" cy="3210065"/>
          </a:xfrm>
          <a:prstGeom prst="rect">
            <a:avLst/>
          </a:prstGeom>
        </p:spPr>
      </p:pic>
      <p:sp>
        <p:nvSpPr>
          <p:cNvPr id="6" name="CasellaDiTesto 5">
            <a:extLst>
              <a:ext uri="{FF2B5EF4-FFF2-40B4-BE49-F238E27FC236}">
                <a16:creationId xmlns:a16="http://schemas.microsoft.com/office/drawing/2014/main" id="{ACC7C067-AAE7-E766-F8BB-CF69B78F59F4}"/>
              </a:ext>
            </a:extLst>
          </p:cNvPr>
          <p:cNvSpPr txBox="1"/>
          <p:nvPr/>
        </p:nvSpPr>
        <p:spPr>
          <a:xfrm>
            <a:off x="12573000" y="4076700"/>
            <a:ext cx="3454792" cy="584775"/>
          </a:xfrm>
          <a:prstGeom prst="rect">
            <a:avLst/>
          </a:prstGeom>
          <a:noFill/>
        </p:spPr>
        <p:txBody>
          <a:bodyPr wrap="none" rtlCol="0">
            <a:spAutoFit/>
          </a:bodyPr>
          <a:lstStyle/>
          <a:p>
            <a:r>
              <a:rPr lang="it-IT" sz="3200" dirty="0"/>
              <a:t>2.000               2.000</a:t>
            </a:r>
          </a:p>
        </p:txBody>
      </p:sp>
    </p:spTree>
    <p:extLst>
      <p:ext uri="{BB962C8B-B14F-4D97-AF65-F5344CB8AC3E}">
        <p14:creationId xmlns:p14="http://schemas.microsoft.com/office/powerpoint/2010/main" val="4737738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EDB5C-16A7-F81A-8240-8577F3C62F4C}"/>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1C1DFC1-7BCA-22B6-201B-9AB355CFF8F8}"/>
              </a:ext>
            </a:extLst>
          </p:cNvPr>
          <p:cNvSpPr>
            <a:spLocks noGrp="1"/>
          </p:cNvSpPr>
          <p:nvPr>
            <p:ph type="sldNum" sz="quarter" idx="12"/>
          </p:nvPr>
        </p:nvSpPr>
        <p:spPr/>
        <p:txBody>
          <a:bodyPr/>
          <a:lstStyle/>
          <a:p>
            <a:fld id="{B6F15528-21DE-4FAA-801E-634DDDAF4B2B}" type="slidenum">
              <a:rPr lang="en-US" smtClean="0"/>
              <a:pPr/>
              <a:t>119</a:t>
            </a:fld>
            <a:endParaRPr lang="en-US" dirty="0"/>
          </a:p>
        </p:txBody>
      </p:sp>
      <p:sp>
        <p:nvSpPr>
          <p:cNvPr id="3" name="Rettangolo 2">
            <a:extLst>
              <a:ext uri="{FF2B5EF4-FFF2-40B4-BE49-F238E27FC236}">
                <a16:creationId xmlns:a16="http://schemas.microsoft.com/office/drawing/2014/main" id="{65D6610F-5E59-1488-8EFA-902A7D309F2A}"/>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graphicFrame>
        <p:nvGraphicFramePr>
          <p:cNvPr id="4" name="Diagramma 3">
            <a:extLst>
              <a:ext uri="{FF2B5EF4-FFF2-40B4-BE49-F238E27FC236}">
                <a16:creationId xmlns:a16="http://schemas.microsoft.com/office/drawing/2014/main" id="{559F28EE-F41A-D3F0-4E5A-824B05D692D5}"/>
              </a:ext>
            </a:extLst>
          </p:cNvPr>
          <p:cNvGraphicFramePr/>
          <p:nvPr>
            <p:extLst>
              <p:ext uri="{D42A27DB-BD31-4B8C-83A1-F6EECF244321}">
                <p14:modId xmlns:p14="http://schemas.microsoft.com/office/powerpoint/2010/main" val="1571132763"/>
              </p:ext>
            </p:extLst>
          </p:nvPr>
        </p:nvGraphicFramePr>
        <p:xfrm>
          <a:off x="838200" y="2781300"/>
          <a:ext cx="16535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471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33D55-9BBC-34A1-2EB6-2B9F08D90665}"/>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02155C0D-D4BE-C4C9-4DCA-F68F15992B16}"/>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6C36DC91-D230-8249-67C7-9A9D2CC57FFD}"/>
              </a:ext>
            </a:extLst>
          </p:cNvPr>
          <p:cNvSpPr>
            <a:spLocks noGrp="1"/>
          </p:cNvSpPr>
          <p:nvPr>
            <p:ph type="sldNum" sz="quarter" idx="4"/>
          </p:nvPr>
        </p:nvSpPr>
        <p:spPr/>
        <p:txBody>
          <a:bodyPr/>
          <a:lstStyle/>
          <a:p>
            <a:fld id="{E2DBCC59-BD16-474E-8EC1-7FD79791D2A0}" type="slidenum">
              <a:rPr lang="it-IT" smtClean="0"/>
              <a:pPr/>
              <a:t>12</a:t>
            </a:fld>
            <a:endParaRPr lang="it-IT" dirty="0"/>
          </a:p>
        </p:txBody>
      </p:sp>
      <p:sp>
        <p:nvSpPr>
          <p:cNvPr id="5" name="CasellaDiTesto 4">
            <a:extLst>
              <a:ext uri="{FF2B5EF4-FFF2-40B4-BE49-F238E27FC236}">
                <a16:creationId xmlns:a16="http://schemas.microsoft.com/office/drawing/2014/main" id="{A93E7BD6-050C-6BE4-9AC3-034C3EB2906A}"/>
              </a:ext>
            </a:extLst>
          </p:cNvPr>
          <p:cNvSpPr txBox="1"/>
          <p:nvPr/>
        </p:nvSpPr>
        <p:spPr>
          <a:xfrm>
            <a:off x="914400" y="3019214"/>
            <a:ext cx="16584804" cy="4339650"/>
          </a:xfrm>
          <a:prstGeom prst="rect">
            <a:avLst/>
          </a:prstGeom>
          <a:noFill/>
        </p:spPr>
        <p:txBody>
          <a:bodyPr wrap="square" rtlCol="0">
            <a:spAutoFit/>
          </a:bodyPr>
          <a:lstStyle/>
          <a:p>
            <a:pPr algn="just"/>
            <a:r>
              <a:rPr lang="it-IT" sz="4800" b="1" dirty="0"/>
              <a:t>NON POSSONO ESSERE AFFRANCATE</a:t>
            </a:r>
          </a:p>
          <a:p>
            <a:pPr algn="just"/>
            <a:endParaRPr lang="it-IT" sz="4800" b="1" dirty="0"/>
          </a:p>
          <a:p>
            <a:pPr algn="just"/>
            <a:r>
              <a:rPr lang="it-IT" sz="3600" dirty="0"/>
              <a:t>Le riserve costituite ai sensi dell’art. 60, comma 7 – bis e seguenti del D.L. 104/2020, che dispone per i soggetti che sospendono gli ammortamenti civilistici l’obbligo di destinare a una </a:t>
            </a:r>
            <a:r>
              <a:rPr lang="it-IT" sz="3600" i="1" dirty="0"/>
              <a:t>«riserva indisponibile utili di ammontare corrispondente alla quota di ammortamento non effettuata in applicazione delle disposizioni di cui al medesimo comma».</a:t>
            </a:r>
          </a:p>
        </p:txBody>
      </p:sp>
      <p:sp>
        <p:nvSpPr>
          <p:cNvPr id="6" name="Rettangolo 5">
            <a:extLst>
              <a:ext uri="{FF2B5EF4-FFF2-40B4-BE49-F238E27FC236}">
                <a16:creationId xmlns:a16="http://schemas.microsoft.com/office/drawing/2014/main" id="{E293C904-05D0-3FE4-86CF-94E9E5CAAEAB}"/>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39947470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F9B76-ACA4-78F3-238F-2FFBF2D0256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4ED7FC3-326B-FC37-1228-9E259F46D225}"/>
              </a:ext>
            </a:extLst>
          </p:cNvPr>
          <p:cNvSpPr>
            <a:spLocks noGrp="1"/>
          </p:cNvSpPr>
          <p:nvPr>
            <p:ph type="sldNum" sz="quarter" idx="12"/>
          </p:nvPr>
        </p:nvSpPr>
        <p:spPr/>
        <p:txBody>
          <a:bodyPr/>
          <a:lstStyle/>
          <a:p>
            <a:fld id="{B6F15528-21DE-4FAA-801E-634DDDAF4B2B}" type="slidenum">
              <a:rPr lang="en-US" smtClean="0"/>
              <a:pPr/>
              <a:t>120</a:t>
            </a:fld>
            <a:endParaRPr lang="en-US" dirty="0"/>
          </a:p>
        </p:txBody>
      </p:sp>
      <p:sp>
        <p:nvSpPr>
          <p:cNvPr id="3" name="Rettangolo 2">
            <a:extLst>
              <a:ext uri="{FF2B5EF4-FFF2-40B4-BE49-F238E27FC236}">
                <a16:creationId xmlns:a16="http://schemas.microsoft.com/office/drawing/2014/main" id="{7F848683-0A76-185A-4955-A52D4F8EB14B}"/>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graphicFrame>
        <p:nvGraphicFramePr>
          <p:cNvPr id="4" name="Diagramma 3">
            <a:extLst>
              <a:ext uri="{FF2B5EF4-FFF2-40B4-BE49-F238E27FC236}">
                <a16:creationId xmlns:a16="http://schemas.microsoft.com/office/drawing/2014/main" id="{03ACDFB5-9C93-54A8-2279-973472CF68C0}"/>
              </a:ext>
            </a:extLst>
          </p:cNvPr>
          <p:cNvGraphicFramePr/>
          <p:nvPr>
            <p:extLst>
              <p:ext uri="{D42A27DB-BD31-4B8C-83A1-F6EECF244321}">
                <p14:modId xmlns:p14="http://schemas.microsoft.com/office/powerpoint/2010/main" val="3766290865"/>
              </p:ext>
            </p:extLst>
          </p:nvPr>
        </p:nvGraphicFramePr>
        <p:xfrm>
          <a:off x="838200" y="2781300"/>
          <a:ext cx="16186262"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10895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089DB-9A9D-2FC8-9498-27898AC421B8}"/>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3C6B4A6-00C8-B115-5070-E05131CFCC8A}"/>
              </a:ext>
            </a:extLst>
          </p:cNvPr>
          <p:cNvSpPr>
            <a:spLocks noGrp="1"/>
          </p:cNvSpPr>
          <p:nvPr>
            <p:ph type="sldNum" sz="quarter" idx="12"/>
          </p:nvPr>
        </p:nvSpPr>
        <p:spPr/>
        <p:txBody>
          <a:bodyPr/>
          <a:lstStyle/>
          <a:p>
            <a:fld id="{B6F15528-21DE-4FAA-801E-634DDDAF4B2B}" type="slidenum">
              <a:rPr lang="en-US" smtClean="0"/>
              <a:pPr/>
              <a:t>121</a:t>
            </a:fld>
            <a:endParaRPr lang="en-US" dirty="0"/>
          </a:p>
        </p:txBody>
      </p:sp>
      <p:sp>
        <p:nvSpPr>
          <p:cNvPr id="3" name="Rettangolo 2">
            <a:extLst>
              <a:ext uri="{FF2B5EF4-FFF2-40B4-BE49-F238E27FC236}">
                <a16:creationId xmlns:a16="http://schemas.microsoft.com/office/drawing/2014/main" id="{DB05CEFB-B4A2-2748-CB2F-2D1455D1918C}"/>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graphicFrame>
        <p:nvGraphicFramePr>
          <p:cNvPr id="4" name="Diagramma 3">
            <a:extLst>
              <a:ext uri="{FF2B5EF4-FFF2-40B4-BE49-F238E27FC236}">
                <a16:creationId xmlns:a16="http://schemas.microsoft.com/office/drawing/2014/main" id="{B13A17BB-3F66-DFFE-46BF-FD5E390E2579}"/>
              </a:ext>
            </a:extLst>
          </p:cNvPr>
          <p:cNvGraphicFramePr/>
          <p:nvPr>
            <p:extLst>
              <p:ext uri="{D42A27DB-BD31-4B8C-83A1-F6EECF244321}">
                <p14:modId xmlns:p14="http://schemas.microsoft.com/office/powerpoint/2010/main" val="2011327000"/>
              </p:ext>
            </p:extLst>
          </p:nvPr>
        </p:nvGraphicFramePr>
        <p:xfrm>
          <a:off x="762000" y="2781300"/>
          <a:ext cx="16535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2808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21F37-1F71-4B0C-4706-A1C3C2EAD9C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11DF90F-0E72-2848-F459-939C56CCC801}"/>
              </a:ext>
            </a:extLst>
          </p:cNvPr>
          <p:cNvSpPr>
            <a:spLocks noGrp="1"/>
          </p:cNvSpPr>
          <p:nvPr>
            <p:ph type="sldNum" sz="quarter" idx="12"/>
          </p:nvPr>
        </p:nvSpPr>
        <p:spPr/>
        <p:txBody>
          <a:bodyPr/>
          <a:lstStyle/>
          <a:p>
            <a:fld id="{B6F15528-21DE-4FAA-801E-634DDDAF4B2B}" type="slidenum">
              <a:rPr lang="en-US" smtClean="0"/>
              <a:pPr/>
              <a:t>122</a:t>
            </a:fld>
            <a:endParaRPr lang="en-US" dirty="0"/>
          </a:p>
        </p:txBody>
      </p:sp>
      <p:sp>
        <p:nvSpPr>
          <p:cNvPr id="3" name="Rettangolo 2">
            <a:extLst>
              <a:ext uri="{FF2B5EF4-FFF2-40B4-BE49-F238E27FC236}">
                <a16:creationId xmlns:a16="http://schemas.microsoft.com/office/drawing/2014/main" id="{C6727960-CA6B-07FF-132B-A8D2670FA429}"/>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graphicFrame>
        <p:nvGraphicFramePr>
          <p:cNvPr id="4" name="Diagramma 3">
            <a:extLst>
              <a:ext uri="{FF2B5EF4-FFF2-40B4-BE49-F238E27FC236}">
                <a16:creationId xmlns:a16="http://schemas.microsoft.com/office/drawing/2014/main" id="{74DB7D49-1FBE-59DD-3432-DBF89187E273}"/>
              </a:ext>
            </a:extLst>
          </p:cNvPr>
          <p:cNvGraphicFramePr/>
          <p:nvPr>
            <p:extLst>
              <p:ext uri="{D42A27DB-BD31-4B8C-83A1-F6EECF244321}">
                <p14:modId xmlns:p14="http://schemas.microsoft.com/office/powerpoint/2010/main" val="4185140117"/>
              </p:ext>
            </p:extLst>
          </p:nvPr>
        </p:nvGraphicFramePr>
        <p:xfrm>
          <a:off x="990600" y="2933700"/>
          <a:ext cx="16230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70F4FF9C-976F-5846-74C8-5153678ED079}"/>
              </a:ext>
            </a:extLst>
          </p:cNvPr>
          <p:cNvSpPr txBox="1"/>
          <p:nvPr/>
        </p:nvSpPr>
        <p:spPr>
          <a:xfrm>
            <a:off x="1066800" y="8724900"/>
            <a:ext cx="16154400" cy="1077218"/>
          </a:xfrm>
          <a:prstGeom prst="rect">
            <a:avLst/>
          </a:prstGeom>
          <a:noFill/>
        </p:spPr>
        <p:txBody>
          <a:bodyPr wrap="square" rtlCol="0">
            <a:spAutoFit/>
          </a:bodyPr>
          <a:lstStyle/>
          <a:p>
            <a:pPr algn="just"/>
            <a:r>
              <a:rPr lang="it-IT" sz="3200" dirty="0"/>
              <a:t>Verifica da effettuarsi nell’anno precedente (nell’anno 2024 rispetto al biennio oggetto di concordato 2025/2026</a:t>
            </a:r>
          </a:p>
        </p:txBody>
      </p:sp>
      <p:cxnSp>
        <p:nvCxnSpPr>
          <p:cNvPr id="7" name="Connettore 2 6">
            <a:extLst>
              <a:ext uri="{FF2B5EF4-FFF2-40B4-BE49-F238E27FC236}">
                <a16:creationId xmlns:a16="http://schemas.microsoft.com/office/drawing/2014/main" id="{68FB4A06-A600-C36B-E85F-DA22168D1119}"/>
              </a:ext>
            </a:extLst>
          </p:cNvPr>
          <p:cNvCxnSpPr/>
          <p:nvPr/>
        </p:nvCxnSpPr>
        <p:spPr>
          <a:xfrm flipV="1">
            <a:off x="7162800" y="6972300"/>
            <a:ext cx="38862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7423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C849E-C40B-BE3A-26A7-DFBF0613746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17526E8-431F-C974-ACE3-27F51F589EB3}"/>
              </a:ext>
            </a:extLst>
          </p:cNvPr>
          <p:cNvSpPr>
            <a:spLocks noGrp="1"/>
          </p:cNvSpPr>
          <p:nvPr>
            <p:ph type="sldNum" sz="quarter" idx="12"/>
          </p:nvPr>
        </p:nvSpPr>
        <p:spPr/>
        <p:txBody>
          <a:bodyPr/>
          <a:lstStyle/>
          <a:p>
            <a:fld id="{B6F15528-21DE-4FAA-801E-634DDDAF4B2B}" type="slidenum">
              <a:rPr lang="en-US" smtClean="0"/>
              <a:pPr/>
              <a:t>123</a:t>
            </a:fld>
            <a:endParaRPr lang="en-US" dirty="0"/>
          </a:p>
        </p:txBody>
      </p:sp>
      <p:sp>
        <p:nvSpPr>
          <p:cNvPr id="3" name="Rettangolo 2">
            <a:extLst>
              <a:ext uri="{FF2B5EF4-FFF2-40B4-BE49-F238E27FC236}">
                <a16:creationId xmlns:a16="http://schemas.microsoft.com/office/drawing/2014/main" id="{4D90F3C5-5364-897B-1F26-788733BE1610}"/>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graphicFrame>
        <p:nvGraphicFramePr>
          <p:cNvPr id="4" name="Diagramma 3">
            <a:extLst>
              <a:ext uri="{FF2B5EF4-FFF2-40B4-BE49-F238E27FC236}">
                <a16:creationId xmlns:a16="http://schemas.microsoft.com/office/drawing/2014/main" id="{958B30C1-589A-BBA1-E250-F70BC1E3EB3B}"/>
              </a:ext>
            </a:extLst>
          </p:cNvPr>
          <p:cNvGraphicFramePr/>
          <p:nvPr>
            <p:extLst>
              <p:ext uri="{D42A27DB-BD31-4B8C-83A1-F6EECF244321}">
                <p14:modId xmlns:p14="http://schemas.microsoft.com/office/powerpoint/2010/main" val="1387088188"/>
              </p:ext>
            </p:extLst>
          </p:nvPr>
        </p:nvGraphicFramePr>
        <p:xfrm>
          <a:off x="914400" y="3162300"/>
          <a:ext cx="16459200" cy="604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26388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55B4-72AB-7CDC-4B02-999BB51D0024}"/>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61FFE3C-FEAF-4428-A9F9-F2F7E3D0715D}"/>
              </a:ext>
            </a:extLst>
          </p:cNvPr>
          <p:cNvSpPr>
            <a:spLocks noGrp="1"/>
          </p:cNvSpPr>
          <p:nvPr>
            <p:ph type="sldNum" sz="quarter" idx="12"/>
          </p:nvPr>
        </p:nvSpPr>
        <p:spPr/>
        <p:txBody>
          <a:bodyPr/>
          <a:lstStyle/>
          <a:p>
            <a:fld id="{B6F15528-21DE-4FAA-801E-634DDDAF4B2B}" type="slidenum">
              <a:rPr lang="en-US" smtClean="0"/>
              <a:pPr/>
              <a:t>124</a:t>
            </a:fld>
            <a:endParaRPr lang="en-US" dirty="0"/>
          </a:p>
        </p:txBody>
      </p:sp>
      <p:sp>
        <p:nvSpPr>
          <p:cNvPr id="3" name="Rettangolo 2">
            <a:extLst>
              <a:ext uri="{FF2B5EF4-FFF2-40B4-BE49-F238E27FC236}">
                <a16:creationId xmlns:a16="http://schemas.microsoft.com/office/drawing/2014/main" id="{2F2D4FDB-35C9-6D4D-5481-E9AD9BECB2FE}"/>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graphicFrame>
        <p:nvGraphicFramePr>
          <p:cNvPr id="4" name="Diagramma 3">
            <a:extLst>
              <a:ext uri="{FF2B5EF4-FFF2-40B4-BE49-F238E27FC236}">
                <a16:creationId xmlns:a16="http://schemas.microsoft.com/office/drawing/2014/main" id="{52971F8B-FAEF-15E9-CD8B-957B7299BF9C}"/>
              </a:ext>
            </a:extLst>
          </p:cNvPr>
          <p:cNvGraphicFramePr/>
          <p:nvPr>
            <p:extLst>
              <p:ext uri="{D42A27DB-BD31-4B8C-83A1-F6EECF244321}">
                <p14:modId xmlns:p14="http://schemas.microsoft.com/office/powerpoint/2010/main" val="1411872287"/>
              </p:ext>
            </p:extLst>
          </p:nvPr>
        </p:nvGraphicFramePr>
        <p:xfrm>
          <a:off x="990600" y="3086100"/>
          <a:ext cx="15652862" cy="612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93093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E91E1-24B8-3682-999F-AB20620B6C1E}"/>
            </a:ext>
          </a:extLst>
        </p:cNvPr>
        <p:cNvGrpSpPr/>
        <p:nvPr/>
      </p:nvGrpSpPr>
      <p:grpSpPr>
        <a:xfrm>
          <a:off x="0" y="0"/>
          <a:ext cx="0" cy="0"/>
          <a:chOff x="0" y="0"/>
          <a:chExt cx="0" cy="0"/>
        </a:xfrm>
      </p:grpSpPr>
      <p:graphicFrame>
        <p:nvGraphicFramePr>
          <p:cNvPr id="7" name="Diagramma 6">
            <a:extLst>
              <a:ext uri="{FF2B5EF4-FFF2-40B4-BE49-F238E27FC236}">
                <a16:creationId xmlns:a16="http://schemas.microsoft.com/office/drawing/2014/main" id="{FD457FDF-B67A-187F-ECF4-702193DDBE28}"/>
              </a:ext>
            </a:extLst>
          </p:cNvPr>
          <p:cNvGraphicFramePr/>
          <p:nvPr/>
        </p:nvGraphicFramePr>
        <p:xfrm>
          <a:off x="888641" y="3110249"/>
          <a:ext cx="16420565" cy="4327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a:extLst>
              <a:ext uri="{FF2B5EF4-FFF2-40B4-BE49-F238E27FC236}">
                <a16:creationId xmlns:a16="http://schemas.microsoft.com/office/drawing/2014/main" id="{93936464-BA36-D9FA-CEDE-31091EB34A9D}"/>
              </a:ext>
            </a:extLst>
          </p:cNvPr>
          <p:cNvSpPr txBox="1"/>
          <p:nvPr/>
        </p:nvSpPr>
        <p:spPr>
          <a:xfrm>
            <a:off x="558384" y="8667231"/>
            <a:ext cx="16775806" cy="1200329"/>
          </a:xfrm>
          <a:prstGeom prst="rect">
            <a:avLst/>
          </a:prstGeom>
          <a:noFill/>
        </p:spPr>
        <p:txBody>
          <a:bodyPr wrap="square" rtlCol="0">
            <a:spAutoFit/>
          </a:bodyPr>
          <a:lstStyle/>
          <a:p>
            <a:pPr algn="just"/>
            <a:r>
              <a:rPr lang="it-IT" sz="3600" dirty="0"/>
              <a:t>Primo anno: anno 2023 (periodo d’imposta antecedente a quello in cui si riferisce la proposta):      </a:t>
            </a:r>
            <a:r>
              <a:rPr lang="it-IT" sz="3600" dirty="0">
                <a:solidFill>
                  <a:srgbClr val="FF0000"/>
                </a:solidFill>
              </a:rPr>
              <a:t>Sistema opzionale</a:t>
            </a:r>
          </a:p>
        </p:txBody>
      </p:sp>
      <p:cxnSp>
        <p:nvCxnSpPr>
          <p:cNvPr id="10" name="Connettore 2 9">
            <a:extLst>
              <a:ext uri="{FF2B5EF4-FFF2-40B4-BE49-F238E27FC236}">
                <a16:creationId xmlns:a16="http://schemas.microsoft.com/office/drawing/2014/main" id="{6D892819-E448-9107-3AC7-3E8EFF693842}"/>
              </a:ext>
            </a:extLst>
          </p:cNvPr>
          <p:cNvCxnSpPr/>
          <p:nvPr/>
        </p:nvCxnSpPr>
        <p:spPr>
          <a:xfrm flipV="1">
            <a:off x="6096000" y="6805466"/>
            <a:ext cx="3306927" cy="184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ttangolo 3">
            <a:extLst>
              <a:ext uri="{FF2B5EF4-FFF2-40B4-BE49-F238E27FC236}">
                <a16:creationId xmlns:a16="http://schemas.microsoft.com/office/drawing/2014/main" id="{ADFE4A05-750E-1707-2A94-11F06D0B1B0C}"/>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Tree>
    <p:extLst>
      <p:ext uri="{BB962C8B-B14F-4D97-AF65-F5344CB8AC3E}">
        <p14:creationId xmlns:p14="http://schemas.microsoft.com/office/powerpoint/2010/main" val="6397141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A9ECE-4DE9-CB65-0A7B-F0CA435AEEEE}"/>
            </a:ext>
          </a:extLst>
        </p:cNvPr>
        <p:cNvGrpSpPr/>
        <p:nvPr/>
      </p:nvGrpSpPr>
      <p:grpSpPr>
        <a:xfrm>
          <a:off x="0" y="0"/>
          <a:ext cx="0" cy="0"/>
          <a:chOff x="0" y="0"/>
          <a:chExt cx="0" cy="0"/>
        </a:xfrm>
      </p:grpSpPr>
      <p:graphicFrame>
        <p:nvGraphicFramePr>
          <p:cNvPr id="7" name="Diagramma 6">
            <a:extLst>
              <a:ext uri="{FF2B5EF4-FFF2-40B4-BE49-F238E27FC236}">
                <a16:creationId xmlns:a16="http://schemas.microsoft.com/office/drawing/2014/main" id="{C72634F7-3B6D-219A-DFBC-B7CFFD0630A1}"/>
              </a:ext>
            </a:extLst>
          </p:cNvPr>
          <p:cNvGraphicFramePr/>
          <p:nvPr>
            <p:extLst>
              <p:ext uri="{D42A27DB-BD31-4B8C-83A1-F6EECF244321}">
                <p14:modId xmlns:p14="http://schemas.microsoft.com/office/powerpoint/2010/main" val="1140675156"/>
              </p:ext>
            </p:extLst>
          </p:nvPr>
        </p:nvGraphicFramePr>
        <p:xfrm>
          <a:off x="888641" y="3848995"/>
          <a:ext cx="16072835" cy="594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a:extLst>
              <a:ext uri="{FF2B5EF4-FFF2-40B4-BE49-F238E27FC236}">
                <a16:creationId xmlns:a16="http://schemas.microsoft.com/office/drawing/2014/main" id="{8BD6797E-C120-7995-6A8E-281366437E21}"/>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Tree>
    <p:extLst>
      <p:ext uri="{BB962C8B-B14F-4D97-AF65-F5344CB8AC3E}">
        <p14:creationId xmlns:p14="http://schemas.microsoft.com/office/powerpoint/2010/main" val="72029188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4A6DD-C355-C5BE-04AC-C715FFFE482D}"/>
            </a:ext>
          </a:extLst>
        </p:cNvPr>
        <p:cNvGrpSpPr/>
        <p:nvPr/>
      </p:nvGrpSpPr>
      <p:grpSpPr>
        <a:xfrm>
          <a:off x="0" y="0"/>
          <a:ext cx="0" cy="0"/>
          <a:chOff x="0" y="0"/>
          <a:chExt cx="0" cy="0"/>
        </a:xfrm>
      </p:grpSpPr>
      <p:sp>
        <p:nvSpPr>
          <p:cNvPr id="6" name="CustomShape 3">
            <a:extLst>
              <a:ext uri="{FF2B5EF4-FFF2-40B4-BE49-F238E27FC236}">
                <a16:creationId xmlns:a16="http://schemas.microsoft.com/office/drawing/2014/main" id="{353F6159-C9DC-841A-4539-319899010FA5}"/>
              </a:ext>
            </a:extLst>
          </p:cNvPr>
          <p:cNvSpPr/>
          <p:nvPr/>
        </p:nvSpPr>
        <p:spPr>
          <a:xfrm>
            <a:off x="381001" y="3446451"/>
            <a:ext cx="6019800" cy="782649"/>
          </a:xfrm>
          <a:prstGeom prst="rect">
            <a:avLst/>
          </a:prstGeom>
          <a:noFill/>
          <a:ln>
            <a:noFill/>
          </a:ln>
        </p:spPr>
        <p:style>
          <a:lnRef idx="0">
            <a:scrgbClr r="0" g="0" b="0"/>
          </a:lnRef>
          <a:fillRef idx="0">
            <a:scrgbClr r="0" g="0" b="0"/>
          </a:fillRef>
          <a:effectRef idx="0">
            <a:scrgbClr r="0" g="0" b="0"/>
          </a:effectRef>
          <a:fontRef idx="minor"/>
        </p:style>
        <p:txBody>
          <a:bodyPr wrap="square" lIns="135000" tIns="67500" rIns="135000" bIns="67500">
            <a:spAutoFit/>
          </a:bodyPr>
          <a:lstStyle/>
          <a:p>
            <a:pPr>
              <a:lnSpc>
                <a:spcPct val="100000"/>
              </a:lnSpc>
            </a:pPr>
            <a:r>
              <a:rPr lang="it-IT" sz="4200" b="1" spc="-2" dirty="0">
                <a:latin typeface="Calibri"/>
              </a:rPr>
              <a:t>TASSAZIONE SOSTITUTIVA</a:t>
            </a:r>
          </a:p>
        </p:txBody>
      </p:sp>
      <p:graphicFrame>
        <p:nvGraphicFramePr>
          <p:cNvPr id="7" name="Diagramma 6">
            <a:extLst>
              <a:ext uri="{FF2B5EF4-FFF2-40B4-BE49-F238E27FC236}">
                <a16:creationId xmlns:a16="http://schemas.microsoft.com/office/drawing/2014/main" id="{4F6751F1-E2F0-0F85-8309-6045F7402B73}"/>
              </a:ext>
            </a:extLst>
          </p:cNvPr>
          <p:cNvGraphicFramePr/>
          <p:nvPr/>
        </p:nvGraphicFramePr>
        <p:xfrm>
          <a:off x="888642" y="3148885"/>
          <a:ext cx="16497837" cy="6058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a:extLst>
              <a:ext uri="{FF2B5EF4-FFF2-40B4-BE49-F238E27FC236}">
                <a16:creationId xmlns:a16="http://schemas.microsoft.com/office/drawing/2014/main" id="{18F7EBD5-5435-75ED-F09E-C55CC5CA04FC}"/>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
        <p:nvSpPr>
          <p:cNvPr id="8" name="CasellaDiTesto 7">
            <a:extLst>
              <a:ext uri="{FF2B5EF4-FFF2-40B4-BE49-F238E27FC236}">
                <a16:creationId xmlns:a16="http://schemas.microsoft.com/office/drawing/2014/main" id="{061C4571-E154-859D-0284-B23181731581}"/>
              </a:ext>
            </a:extLst>
          </p:cNvPr>
          <p:cNvSpPr txBox="1"/>
          <p:nvPr/>
        </p:nvSpPr>
        <p:spPr>
          <a:xfrm>
            <a:off x="888642" y="9334500"/>
            <a:ext cx="14918251" cy="646331"/>
          </a:xfrm>
          <a:prstGeom prst="rect">
            <a:avLst/>
          </a:prstGeom>
          <a:noFill/>
        </p:spPr>
        <p:txBody>
          <a:bodyPr wrap="none" rtlCol="0">
            <a:spAutoFit/>
          </a:bodyPr>
          <a:lstStyle/>
          <a:p>
            <a:r>
              <a:rPr lang="it-IT" sz="3600" dirty="0"/>
              <a:t>Punteggio ISA nel periodo d’imposta precedente a quelli oggetto di concordato</a:t>
            </a:r>
          </a:p>
        </p:txBody>
      </p:sp>
    </p:spTree>
    <p:extLst>
      <p:ext uri="{BB962C8B-B14F-4D97-AF65-F5344CB8AC3E}">
        <p14:creationId xmlns:p14="http://schemas.microsoft.com/office/powerpoint/2010/main" val="16140497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D747B-A6EC-F65F-F861-C6F145C370A1}"/>
            </a:ext>
          </a:extLst>
        </p:cNvPr>
        <p:cNvGrpSpPr/>
        <p:nvPr/>
      </p:nvGrpSpPr>
      <p:grpSpPr>
        <a:xfrm>
          <a:off x="0" y="0"/>
          <a:ext cx="0" cy="0"/>
          <a:chOff x="0" y="0"/>
          <a:chExt cx="0" cy="0"/>
        </a:xfrm>
      </p:grpSpPr>
      <p:sp>
        <p:nvSpPr>
          <p:cNvPr id="6" name="CustomShape 3">
            <a:extLst>
              <a:ext uri="{FF2B5EF4-FFF2-40B4-BE49-F238E27FC236}">
                <a16:creationId xmlns:a16="http://schemas.microsoft.com/office/drawing/2014/main" id="{AA0E2FEB-C3D0-A836-8537-173C61369535}"/>
              </a:ext>
            </a:extLst>
          </p:cNvPr>
          <p:cNvSpPr/>
          <p:nvPr/>
        </p:nvSpPr>
        <p:spPr>
          <a:xfrm>
            <a:off x="735495" y="3065451"/>
            <a:ext cx="17067597" cy="782649"/>
          </a:xfrm>
          <a:prstGeom prst="rect">
            <a:avLst/>
          </a:prstGeom>
          <a:noFill/>
          <a:ln>
            <a:noFill/>
          </a:ln>
        </p:spPr>
        <p:style>
          <a:lnRef idx="0">
            <a:scrgbClr r="0" g="0" b="0"/>
          </a:lnRef>
          <a:fillRef idx="0">
            <a:scrgbClr r="0" g="0" b="0"/>
          </a:fillRef>
          <a:effectRef idx="0">
            <a:scrgbClr r="0" g="0" b="0"/>
          </a:effectRef>
          <a:fontRef idx="minor"/>
        </p:style>
        <p:txBody>
          <a:bodyPr wrap="square" lIns="135000" tIns="67500" rIns="135000" bIns="67500">
            <a:spAutoFit/>
          </a:bodyPr>
          <a:lstStyle/>
          <a:p>
            <a:pPr>
              <a:lnSpc>
                <a:spcPct val="100000"/>
              </a:lnSpc>
            </a:pPr>
            <a:r>
              <a:rPr lang="it-IT" sz="4200" b="1" spc="-2" dirty="0">
                <a:latin typeface="Calibri"/>
              </a:rPr>
              <a:t>TASSAZIONE SOSTITUTIVA</a:t>
            </a:r>
          </a:p>
        </p:txBody>
      </p:sp>
      <p:graphicFrame>
        <p:nvGraphicFramePr>
          <p:cNvPr id="2" name="Diagramma 1">
            <a:extLst>
              <a:ext uri="{FF2B5EF4-FFF2-40B4-BE49-F238E27FC236}">
                <a16:creationId xmlns:a16="http://schemas.microsoft.com/office/drawing/2014/main" id="{FAEF5914-2C1C-3D45-B8C8-F30F0035C085}"/>
              </a:ext>
            </a:extLst>
          </p:cNvPr>
          <p:cNvGraphicFramePr/>
          <p:nvPr>
            <p:extLst>
              <p:ext uri="{D42A27DB-BD31-4B8C-83A1-F6EECF244321}">
                <p14:modId xmlns:p14="http://schemas.microsoft.com/office/powerpoint/2010/main" val="3368962577"/>
              </p:ext>
            </p:extLst>
          </p:nvPr>
        </p:nvGraphicFramePr>
        <p:xfrm>
          <a:off x="888642" y="4076521"/>
          <a:ext cx="16188744" cy="6019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ccia circolare a sinistra 2">
            <a:extLst>
              <a:ext uri="{FF2B5EF4-FFF2-40B4-BE49-F238E27FC236}">
                <a16:creationId xmlns:a16="http://schemas.microsoft.com/office/drawing/2014/main" id="{0068A3C1-4B85-3845-F673-EF7192E0D3A4}"/>
              </a:ext>
            </a:extLst>
          </p:cNvPr>
          <p:cNvSpPr/>
          <p:nvPr/>
        </p:nvSpPr>
        <p:spPr>
          <a:xfrm>
            <a:off x="15705786" y="6783943"/>
            <a:ext cx="1371600" cy="2932716"/>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700">
              <a:solidFill>
                <a:schemeClr val="tx1"/>
              </a:solidFill>
            </a:endParaRPr>
          </a:p>
        </p:txBody>
      </p:sp>
      <p:sp>
        <p:nvSpPr>
          <p:cNvPr id="8" name="Rettangolo 7">
            <a:extLst>
              <a:ext uri="{FF2B5EF4-FFF2-40B4-BE49-F238E27FC236}">
                <a16:creationId xmlns:a16="http://schemas.microsoft.com/office/drawing/2014/main" id="{4B729329-F8A3-3C50-14A2-AD1EEAFC23E3}"/>
              </a:ext>
            </a:extLst>
          </p:cNvPr>
          <p:cNvSpPr/>
          <p:nvPr/>
        </p:nvSpPr>
        <p:spPr>
          <a:xfrm>
            <a:off x="1371599" y="1485900"/>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Tree>
    <p:extLst>
      <p:ext uri="{BB962C8B-B14F-4D97-AF65-F5344CB8AC3E}">
        <p14:creationId xmlns:p14="http://schemas.microsoft.com/office/powerpoint/2010/main" val="28028013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6A790-F157-330E-EDC9-13D36E7D739F}"/>
            </a:ext>
          </a:extLst>
        </p:cNvPr>
        <p:cNvGrpSpPr/>
        <p:nvPr/>
      </p:nvGrpSpPr>
      <p:grpSpPr>
        <a:xfrm>
          <a:off x="0" y="0"/>
          <a:ext cx="0" cy="0"/>
          <a:chOff x="0" y="0"/>
          <a:chExt cx="0" cy="0"/>
        </a:xfrm>
      </p:grpSpPr>
      <p:sp>
        <p:nvSpPr>
          <p:cNvPr id="3" name="CustomShape 3">
            <a:extLst>
              <a:ext uri="{FF2B5EF4-FFF2-40B4-BE49-F238E27FC236}">
                <a16:creationId xmlns:a16="http://schemas.microsoft.com/office/drawing/2014/main" id="{49DE08C5-B09F-A454-166F-FB3D0C39AFC9}"/>
              </a:ext>
            </a:extLst>
          </p:cNvPr>
          <p:cNvSpPr/>
          <p:nvPr/>
        </p:nvSpPr>
        <p:spPr>
          <a:xfrm>
            <a:off x="735495" y="3675051"/>
            <a:ext cx="17067597" cy="782649"/>
          </a:xfrm>
          <a:prstGeom prst="rect">
            <a:avLst/>
          </a:prstGeom>
          <a:noFill/>
          <a:ln>
            <a:noFill/>
          </a:ln>
        </p:spPr>
        <p:style>
          <a:lnRef idx="0">
            <a:scrgbClr r="0" g="0" b="0"/>
          </a:lnRef>
          <a:fillRef idx="0">
            <a:scrgbClr r="0" g="0" b="0"/>
          </a:fillRef>
          <a:effectRef idx="0">
            <a:scrgbClr r="0" g="0" b="0"/>
          </a:effectRef>
          <a:fontRef idx="minor"/>
        </p:style>
        <p:txBody>
          <a:bodyPr wrap="square" lIns="135000" tIns="67500" rIns="135000" bIns="67500">
            <a:spAutoFit/>
          </a:bodyPr>
          <a:lstStyle/>
          <a:p>
            <a:pPr>
              <a:lnSpc>
                <a:spcPct val="100000"/>
              </a:lnSpc>
            </a:pPr>
            <a:r>
              <a:rPr lang="it-IT" sz="4200" b="1" spc="-2" dirty="0">
                <a:latin typeface="Calibri"/>
              </a:rPr>
              <a:t>TASSAZIONE SOSTITUTIVA</a:t>
            </a:r>
          </a:p>
        </p:txBody>
      </p:sp>
      <p:graphicFrame>
        <p:nvGraphicFramePr>
          <p:cNvPr id="4" name="Diagramma 3">
            <a:extLst>
              <a:ext uri="{FF2B5EF4-FFF2-40B4-BE49-F238E27FC236}">
                <a16:creationId xmlns:a16="http://schemas.microsoft.com/office/drawing/2014/main" id="{01B06E3B-0566-B941-5D6A-67B278F3E57D}"/>
              </a:ext>
            </a:extLst>
          </p:cNvPr>
          <p:cNvGraphicFramePr/>
          <p:nvPr>
            <p:extLst>
              <p:ext uri="{D42A27DB-BD31-4B8C-83A1-F6EECF244321}">
                <p14:modId xmlns:p14="http://schemas.microsoft.com/office/powerpoint/2010/main" val="2734399462"/>
              </p:ext>
            </p:extLst>
          </p:nvPr>
        </p:nvGraphicFramePr>
        <p:xfrm>
          <a:off x="888642" y="3991170"/>
          <a:ext cx="15836481" cy="4352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BADE48C3-C51A-3509-2E1F-99B2AC853CAC}"/>
              </a:ext>
            </a:extLst>
          </p:cNvPr>
          <p:cNvSpPr txBox="1"/>
          <p:nvPr/>
        </p:nvSpPr>
        <p:spPr>
          <a:xfrm>
            <a:off x="1049694" y="8579498"/>
            <a:ext cx="4998228" cy="646331"/>
          </a:xfrm>
          <a:prstGeom prst="rect">
            <a:avLst/>
          </a:prstGeom>
          <a:noFill/>
        </p:spPr>
        <p:txBody>
          <a:bodyPr wrap="none" rtlCol="0">
            <a:spAutoFit/>
          </a:bodyPr>
          <a:lstStyle/>
          <a:p>
            <a:r>
              <a:rPr lang="it-IT" sz="3600" dirty="0">
                <a:solidFill>
                  <a:srgbClr val="FF0000"/>
                </a:solidFill>
              </a:rPr>
              <a:t>FAQ Agenzia delle entrate</a:t>
            </a:r>
          </a:p>
        </p:txBody>
      </p:sp>
      <p:sp>
        <p:nvSpPr>
          <p:cNvPr id="8" name="Rettangolo 7">
            <a:extLst>
              <a:ext uri="{FF2B5EF4-FFF2-40B4-BE49-F238E27FC236}">
                <a16:creationId xmlns:a16="http://schemas.microsoft.com/office/drawing/2014/main" id="{AF847B66-6A01-FB3D-2C87-9E4F50868DA0}"/>
              </a:ext>
            </a:extLst>
          </p:cNvPr>
          <p:cNvSpPr/>
          <p:nvPr/>
        </p:nvSpPr>
        <p:spPr>
          <a:xfrm>
            <a:off x="1371599" y="1485900"/>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Tree>
    <p:extLst>
      <p:ext uri="{BB962C8B-B14F-4D97-AF65-F5344CB8AC3E}">
        <p14:creationId xmlns:p14="http://schemas.microsoft.com/office/powerpoint/2010/main" val="325724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3BFFF-71A1-A9C5-63E2-C59F6E95F04D}"/>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45B4BB8A-EFC1-7723-FDFE-60BE1371FC01}"/>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438E5AFB-6126-CCD2-E7F8-44ED3D36B79A}"/>
              </a:ext>
            </a:extLst>
          </p:cNvPr>
          <p:cNvSpPr>
            <a:spLocks noGrp="1"/>
          </p:cNvSpPr>
          <p:nvPr>
            <p:ph type="sldNum" sz="quarter" idx="4"/>
          </p:nvPr>
        </p:nvSpPr>
        <p:spPr/>
        <p:txBody>
          <a:bodyPr/>
          <a:lstStyle/>
          <a:p>
            <a:fld id="{E2DBCC59-BD16-474E-8EC1-7FD79791D2A0}" type="slidenum">
              <a:rPr lang="it-IT" smtClean="0"/>
              <a:pPr/>
              <a:t>13</a:t>
            </a:fld>
            <a:endParaRPr lang="it-IT" dirty="0"/>
          </a:p>
        </p:txBody>
      </p:sp>
      <p:graphicFrame>
        <p:nvGraphicFramePr>
          <p:cNvPr id="5" name="Diagramma 4">
            <a:extLst>
              <a:ext uri="{FF2B5EF4-FFF2-40B4-BE49-F238E27FC236}">
                <a16:creationId xmlns:a16="http://schemas.microsoft.com/office/drawing/2014/main" id="{BA394C51-DAC5-FB0A-E648-FCAC3D070F6D}"/>
              </a:ext>
            </a:extLst>
          </p:cNvPr>
          <p:cNvGraphicFramePr/>
          <p:nvPr/>
        </p:nvGraphicFramePr>
        <p:xfrm>
          <a:off x="933856" y="2495145"/>
          <a:ext cx="16430018" cy="6259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a:extLst>
              <a:ext uri="{FF2B5EF4-FFF2-40B4-BE49-F238E27FC236}">
                <a16:creationId xmlns:a16="http://schemas.microsoft.com/office/drawing/2014/main" id="{597931DE-FBAB-6DC8-2EFE-ACF7B22600E5}"/>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9029852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6D938-FFA0-0D6F-4B10-5F3A8B3B93BE}"/>
            </a:ext>
          </a:extLst>
        </p:cNvPr>
        <p:cNvGrpSpPr/>
        <p:nvPr/>
      </p:nvGrpSpPr>
      <p:grpSpPr>
        <a:xfrm>
          <a:off x="0" y="0"/>
          <a:ext cx="0" cy="0"/>
          <a:chOff x="0" y="0"/>
          <a:chExt cx="0" cy="0"/>
        </a:xfrm>
      </p:grpSpPr>
      <p:sp>
        <p:nvSpPr>
          <p:cNvPr id="3" name="CustomShape 3">
            <a:extLst>
              <a:ext uri="{FF2B5EF4-FFF2-40B4-BE49-F238E27FC236}">
                <a16:creationId xmlns:a16="http://schemas.microsoft.com/office/drawing/2014/main" id="{0B7231E5-28E6-1755-E557-D1BB5EFA1660}"/>
              </a:ext>
            </a:extLst>
          </p:cNvPr>
          <p:cNvSpPr/>
          <p:nvPr/>
        </p:nvSpPr>
        <p:spPr>
          <a:xfrm>
            <a:off x="735495" y="2760651"/>
            <a:ext cx="17067597" cy="782649"/>
          </a:xfrm>
          <a:prstGeom prst="rect">
            <a:avLst/>
          </a:prstGeom>
          <a:noFill/>
          <a:ln>
            <a:noFill/>
          </a:ln>
        </p:spPr>
        <p:style>
          <a:lnRef idx="0">
            <a:scrgbClr r="0" g="0" b="0"/>
          </a:lnRef>
          <a:fillRef idx="0">
            <a:scrgbClr r="0" g="0" b="0"/>
          </a:fillRef>
          <a:effectRef idx="0">
            <a:scrgbClr r="0" g="0" b="0"/>
          </a:effectRef>
          <a:fontRef idx="minor"/>
        </p:style>
        <p:txBody>
          <a:bodyPr wrap="square" lIns="135000" tIns="67500" rIns="135000" bIns="67500">
            <a:spAutoFit/>
          </a:bodyPr>
          <a:lstStyle/>
          <a:p>
            <a:pPr>
              <a:lnSpc>
                <a:spcPct val="100000"/>
              </a:lnSpc>
            </a:pPr>
            <a:r>
              <a:rPr lang="it-IT" sz="4200" b="1" spc="-2" dirty="0">
                <a:latin typeface="Calibri"/>
              </a:rPr>
              <a:t>TASSAZIONE SOSTITUTIVA</a:t>
            </a:r>
          </a:p>
        </p:txBody>
      </p:sp>
      <p:graphicFrame>
        <p:nvGraphicFramePr>
          <p:cNvPr id="4" name="Diagramma 3">
            <a:extLst>
              <a:ext uri="{FF2B5EF4-FFF2-40B4-BE49-F238E27FC236}">
                <a16:creationId xmlns:a16="http://schemas.microsoft.com/office/drawing/2014/main" id="{EBC51ACE-483B-44EC-9E25-39476D8FC319}"/>
              </a:ext>
            </a:extLst>
          </p:cNvPr>
          <p:cNvGraphicFramePr/>
          <p:nvPr>
            <p:extLst>
              <p:ext uri="{D42A27DB-BD31-4B8C-83A1-F6EECF244321}">
                <p14:modId xmlns:p14="http://schemas.microsoft.com/office/powerpoint/2010/main" val="1568436797"/>
              </p:ext>
            </p:extLst>
          </p:nvPr>
        </p:nvGraphicFramePr>
        <p:xfrm>
          <a:off x="888642" y="3812332"/>
          <a:ext cx="15976440" cy="628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tangolo 6">
            <a:extLst>
              <a:ext uri="{FF2B5EF4-FFF2-40B4-BE49-F238E27FC236}">
                <a16:creationId xmlns:a16="http://schemas.microsoft.com/office/drawing/2014/main" id="{66D0110D-845F-9EDE-D2D7-18B4F640A842}"/>
              </a:ext>
            </a:extLst>
          </p:cNvPr>
          <p:cNvSpPr/>
          <p:nvPr/>
        </p:nvSpPr>
        <p:spPr>
          <a:xfrm>
            <a:off x="1371599" y="1485900"/>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Tree>
    <p:extLst>
      <p:ext uri="{BB962C8B-B14F-4D97-AF65-F5344CB8AC3E}">
        <p14:creationId xmlns:p14="http://schemas.microsoft.com/office/powerpoint/2010/main" val="7936531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3">
            <a:extLst>
              <a:ext uri="{FF2B5EF4-FFF2-40B4-BE49-F238E27FC236}">
                <a16:creationId xmlns:a16="http://schemas.microsoft.com/office/drawing/2014/main" id="{21C5CC09-DE4E-8380-7485-488C858B12EC}"/>
              </a:ext>
            </a:extLst>
          </p:cNvPr>
          <p:cNvSpPr/>
          <p:nvPr/>
        </p:nvSpPr>
        <p:spPr>
          <a:xfrm>
            <a:off x="735495" y="2476500"/>
            <a:ext cx="17067597" cy="7492178"/>
          </a:xfrm>
          <a:prstGeom prst="rect">
            <a:avLst/>
          </a:prstGeom>
          <a:noFill/>
          <a:ln>
            <a:noFill/>
          </a:ln>
        </p:spPr>
        <p:style>
          <a:lnRef idx="0">
            <a:scrgbClr r="0" g="0" b="0"/>
          </a:lnRef>
          <a:fillRef idx="0">
            <a:scrgbClr r="0" g="0" b="0"/>
          </a:fillRef>
          <a:effectRef idx="0">
            <a:scrgbClr r="0" g="0" b="0"/>
          </a:effectRef>
          <a:fontRef idx="minor"/>
        </p:style>
        <p:txBody>
          <a:bodyPr wrap="square" lIns="135000" tIns="67500" rIns="135000" bIns="67500">
            <a:spAutoFit/>
          </a:bodyPr>
          <a:lstStyle/>
          <a:p>
            <a:pPr>
              <a:lnSpc>
                <a:spcPct val="100000"/>
              </a:lnSpc>
            </a:pPr>
            <a:r>
              <a:rPr lang="it-IT" sz="4200" b="1" spc="-2" dirty="0">
                <a:latin typeface="Calibri"/>
              </a:rPr>
              <a:t>TASSAZIONE SOSTITUTIVA PER I CONTRIBUENTI CHE HANNO ADERITO PER IL BIENNIO 2024 – 2025</a:t>
            </a:r>
          </a:p>
          <a:p>
            <a:pPr>
              <a:lnSpc>
                <a:spcPct val="100000"/>
              </a:lnSpc>
            </a:pPr>
            <a:endParaRPr lang="it-IT" sz="4200" b="1" spc="-2" dirty="0">
              <a:latin typeface="Calibri"/>
            </a:endParaRPr>
          </a:p>
          <a:p>
            <a:pPr marL="685800" indent="-685800">
              <a:buFont typeface="Wingdings" panose="05000000000000000000" pitchFamily="2" charset="2"/>
              <a:buChar char="ü"/>
            </a:pPr>
            <a:r>
              <a:rPr lang="it-IT" sz="3200" spc="-2" dirty="0">
                <a:latin typeface="Calibri"/>
              </a:rPr>
              <a:t>Reddito 2024 concordato: 182.000 euro;</a:t>
            </a:r>
          </a:p>
          <a:p>
            <a:pPr marL="685800" indent="-685800">
              <a:buFont typeface="Wingdings" panose="05000000000000000000" pitchFamily="2" charset="2"/>
              <a:buChar char="ü"/>
            </a:pPr>
            <a:r>
              <a:rPr lang="it-IT" sz="3200" spc="-2" dirty="0">
                <a:latin typeface="Calibri"/>
              </a:rPr>
              <a:t>Reddito 2025 concordato: 252.000 euro;</a:t>
            </a:r>
          </a:p>
          <a:p>
            <a:pPr marL="685800" indent="-685800">
              <a:buFont typeface="Wingdings" panose="05000000000000000000" pitchFamily="2" charset="2"/>
              <a:buChar char="ü"/>
            </a:pPr>
            <a:r>
              <a:rPr lang="it-IT" sz="3200" spc="-2" dirty="0">
                <a:latin typeface="Calibri"/>
              </a:rPr>
              <a:t>Reddito 2023 dichiarato: 148.000 euro;</a:t>
            </a:r>
          </a:p>
          <a:p>
            <a:pPr marL="685800" indent="-685800">
              <a:buFont typeface="Wingdings" panose="05000000000000000000" pitchFamily="2" charset="2"/>
              <a:buChar char="ü"/>
            </a:pPr>
            <a:r>
              <a:rPr lang="it-IT" sz="3200" spc="-2" dirty="0">
                <a:latin typeface="Calibri"/>
              </a:rPr>
              <a:t>Plusvalenza 2023: 8.000 euro;</a:t>
            </a:r>
          </a:p>
          <a:p>
            <a:pPr marL="685800" indent="-685800">
              <a:buFont typeface="Wingdings" panose="05000000000000000000" pitchFamily="2" charset="2"/>
              <a:buChar char="ü"/>
            </a:pPr>
            <a:r>
              <a:rPr lang="it-IT" sz="3200" spc="-2" dirty="0">
                <a:latin typeface="Calibri"/>
              </a:rPr>
              <a:t>Plusvalenza 2025: 8.000 euro;</a:t>
            </a:r>
          </a:p>
          <a:p>
            <a:pPr marL="685800" indent="-685800">
              <a:buFont typeface="Wingdings" panose="05000000000000000000" pitchFamily="2" charset="2"/>
              <a:buChar char="ü"/>
            </a:pPr>
            <a:r>
              <a:rPr lang="it-IT" sz="3200" spc="-2" dirty="0">
                <a:latin typeface="Calibri"/>
              </a:rPr>
              <a:t>Reddito 2023 normalizzato: 140.000 euro;</a:t>
            </a:r>
          </a:p>
          <a:p>
            <a:pPr marL="685800" indent="-685800">
              <a:buFont typeface="Wingdings" panose="05000000000000000000" pitchFamily="2" charset="2"/>
              <a:buChar char="ü"/>
            </a:pPr>
            <a:r>
              <a:rPr lang="it-IT" sz="3200" spc="-2" dirty="0">
                <a:latin typeface="Calibri"/>
              </a:rPr>
              <a:t>Extra Reddito 2024: 182.000 – 140.000 = 42.000 da applicare prelievo sostitutivo;</a:t>
            </a:r>
          </a:p>
          <a:p>
            <a:pPr marL="685800" indent="-685800">
              <a:buFont typeface="Wingdings" panose="05000000000000000000" pitchFamily="2" charset="2"/>
              <a:buChar char="ü"/>
            </a:pPr>
            <a:r>
              <a:rPr lang="it-IT" sz="3200" spc="-2" dirty="0">
                <a:latin typeface="Calibri"/>
              </a:rPr>
              <a:t>Extra Reddito 2025: 252.000 – 140.000 = 112.000 da applicare prelievo sostitutivo;</a:t>
            </a:r>
          </a:p>
          <a:p>
            <a:pPr marL="685800" indent="-685800">
              <a:buFont typeface="Wingdings" panose="05000000000000000000" pitchFamily="2" charset="2"/>
              <a:buChar char="ü"/>
            </a:pPr>
            <a:r>
              <a:rPr lang="it-IT" sz="3200" spc="-2" dirty="0">
                <a:latin typeface="Calibri"/>
              </a:rPr>
              <a:t>Voto ISA 2023 pari a 8 – imposta sostitutiva 10%;</a:t>
            </a:r>
          </a:p>
          <a:p>
            <a:pPr marL="685800" indent="-685800">
              <a:buFont typeface="Wingdings" panose="05000000000000000000" pitchFamily="2" charset="2"/>
              <a:buChar char="ü"/>
            </a:pPr>
            <a:r>
              <a:rPr lang="it-IT" sz="3200" spc="-2" dirty="0">
                <a:latin typeface="Calibri"/>
              </a:rPr>
              <a:t>Sull’extra reddito si applica la </a:t>
            </a:r>
            <a:r>
              <a:rPr lang="it-IT" sz="3200" spc="-2" dirty="0" err="1">
                <a:latin typeface="Calibri"/>
              </a:rPr>
              <a:t>Flat</a:t>
            </a:r>
            <a:r>
              <a:rPr lang="it-IT" sz="3200" spc="-2" dirty="0">
                <a:latin typeface="Calibri"/>
              </a:rPr>
              <a:t> tax, mentre l’ulteriore quota di reddito confluisce nel reddito complessivo</a:t>
            </a:r>
          </a:p>
        </p:txBody>
      </p:sp>
      <p:sp>
        <p:nvSpPr>
          <p:cNvPr id="4" name="Rettangolo 3">
            <a:extLst>
              <a:ext uri="{FF2B5EF4-FFF2-40B4-BE49-F238E27FC236}">
                <a16:creationId xmlns:a16="http://schemas.microsoft.com/office/drawing/2014/main" id="{40B3A18A-9B69-DB44-6D73-B3A8DF460FF3}"/>
              </a:ext>
            </a:extLst>
          </p:cNvPr>
          <p:cNvSpPr/>
          <p:nvPr/>
        </p:nvSpPr>
        <p:spPr>
          <a:xfrm>
            <a:off x="1371599" y="1333500"/>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Tree>
    <p:extLst>
      <p:ext uri="{BB962C8B-B14F-4D97-AF65-F5344CB8AC3E}">
        <p14:creationId xmlns:p14="http://schemas.microsoft.com/office/powerpoint/2010/main" val="2756730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E1DF764-98B1-5917-0E27-1D21636D9F66}"/>
              </a:ext>
            </a:extLst>
          </p:cNvPr>
          <p:cNvSpPr/>
          <p:nvPr/>
        </p:nvSpPr>
        <p:spPr>
          <a:xfrm>
            <a:off x="1371599" y="1409700"/>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
        <p:nvSpPr>
          <p:cNvPr id="7" name="CasellaDiTesto 6">
            <a:extLst>
              <a:ext uri="{FF2B5EF4-FFF2-40B4-BE49-F238E27FC236}">
                <a16:creationId xmlns:a16="http://schemas.microsoft.com/office/drawing/2014/main" id="{47FF6F5E-AD6D-ACF6-450E-C68ED4311AAD}"/>
              </a:ext>
            </a:extLst>
          </p:cNvPr>
          <p:cNvSpPr txBox="1"/>
          <p:nvPr/>
        </p:nvSpPr>
        <p:spPr>
          <a:xfrm>
            <a:off x="838200" y="4710648"/>
            <a:ext cx="16738044" cy="3785652"/>
          </a:xfrm>
          <a:prstGeom prst="rect">
            <a:avLst/>
          </a:prstGeom>
          <a:noFill/>
        </p:spPr>
        <p:txBody>
          <a:bodyPr wrap="none" rtlCol="0">
            <a:spAutoFit/>
          </a:bodyPr>
          <a:lstStyle/>
          <a:p>
            <a:pPr marL="285750" indent="-285750">
              <a:buFont typeface="Wingdings" panose="05000000000000000000" pitchFamily="2" charset="2"/>
              <a:buChar char="ü"/>
            </a:pPr>
            <a:r>
              <a:rPr lang="it-IT" sz="4000" dirty="0"/>
              <a:t>extra reddito 112.000 x 10% = 11.200;</a:t>
            </a:r>
          </a:p>
          <a:p>
            <a:pPr marL="285750" indent="-285750">
              <a:buFont typeface="Wingdings" panose="05000000000000000000" pitchFamily="2" charset="2"/>
              <a:buChar char="ü"/>
            </a:pPr>
            <a:r>
              <a:rPr lang="it-IT" sz="4000" dirty="0"/>
              <a:t> reddito concorrente con il 2023. 140.000 X 24% = 33.600,</a:t>
            </a:r>
          </a:p>
          <a:p>
            <a:pPr marL="285750" indent="-285750">
              <a:buFont typeface="Wingdings" panose="05000000000000000000" pitchFamily="2" charset="2"/>
              <a:buChar char="ü"/>
            </a:pPr>
            <a:r>
              <a:rPr lang="it-IT" sz="4000" dirty="0"/>
              <a:t>Plusvalenza:  8.000 X 24% = 1.920</a:t>
            </a:r>
          </a:p>
          <a:p>
            <a:pPr marL="285750" indent="-285750">
              <a:buFont typeface="Wingdings" panose="05000000000000000000" pitchFamily="2" charset="2"/>
              <a:buChar char="ü"/>
            </a:pPr>
            <a:endParaRPr lang="it-IT" sz="4000" dirty="0"/>
          </a:p>
          <a:p>
            <a:r>
              <a:rPr lang="it-IT" sz="4000" dirty="0"/>
              <a:t>Totale reddito soggetto a tassazione: 260.000 (reddito concordato + plusvalenza)</a:t>
            </a:r>
          </a:p>
          <a:p>
            <a:r>
              <a:rPr lang="it-IT" sz="4000" dirty="0"/>
              <a:t>Totale imposte = 46.720</a:t>
            </a:r>
          </a:p>
        </p:txBody>
      </p:sp>
      <p:sp>
        <p:nvSpPr>
          <p:cNvPr id="8" name="CasellaDiTesto 7">
            <a:extLst>
              <a:ext uri="{FF2B5EF4-FFF2-40B4-BE49-F238E27FC236}">
                <a16:creationId xmlns:a16="http://schemas.microsoft.com/office/drawing/2014/main" id="{65D0DF6C-2E3D-E4E4-337A-B646798466ED}"/>
              </a:ext>
            </a:extLst>
          </p:cNvPr>
          <p:cNvSpPr txBox="1"/>
          <p:nvPr/>
        </p:nvSpPr>
        <p:spPr>
          <a:xfrm>
            <a:off x="838200" y="3162300"/>
            <a:ext cx="3630378" cy="707886"/>
          </a:xfrm>
          <a:prstGeom prst="rect">
            <a:avLst/>
          </a:prstGeom>
          <a:noFill/>
        </p:spPr>
        <p:txBody>
          <a:bodyPr wrap="square" rtlCol="0">
            <a:spAutoFit/>
          </a:bodyPr>
          <a:lstStyle/>
          <a:p>
            <a:r>
              <a:rPr lang="it-IT" sz="4000" b="1" dirty="0"/>
              <a:t>Tassazione 2025</a:t>
            </a:r>
          </a:p>
        </p:txBody>
      </p:sp>
    </p:spTree>
    <p:extLst>
      <p:ext uri="{BB962C8B-B14F-4D97-AF65-F5344CB8AC3E}">
        <p14:creationId xmlns:p14="http://schemas.microsoft.com/office/powerpoint/2010/main" val="30856402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6F026-6F35-251D-3E99-215C7B1C42C8}"/>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FBD8D4D5-F0C1-D75A-D0BE-B965061ACC5E}"/>
              </a:ext>
            </a:extLst>
          </p:cNvPr>
          <p:cNvSpPr/>
          <p:nvPr/>
        </p:nvSpPr>
        <p:spPr>
          <a:xfrm>
            <a:off x="1371599" y="1409700"/>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
        <p:nvSpPr>
          <p:cNvPr id="8" name="CasellaDiTesto 7">
            <a:extLst>
              <a:ext uri="{FF2B5EF4-FFF2-40B4-BE49-F238E27FC236}">
                <a16:creationId xmlns:a16="http://schemas.microsoft.com/office/drawing/2014/main" id="{56037355-D9AE-D1DB-D46C-6C7683B989F8}"/>
              </a:ext>
            </a:extLst>
          </p:cNvPr>
          <p:cNvSpPr txBox="1"/>
          <p:nvPr/>
        </p:nvSpPr>
        <p:spPr>
          <a:xfrm>
            <a:off x="838200" y="3162300"/>
            <a:ext cx="3630378" cy="707886"/>
          </a:xfrm>
          <a:prstGeom prst="rect">
            <a:avLst/>
          </a:prstGeom>
          <a:noFill/>
        </p:spPr>
        <p:txBody>
          <a:bodyPr wrap="square" rtlCol="0">
            <a:spAutoFit/>
          </a:bodyPr>
          <a:lstStyle/>
          <a:p>
            <a:r>
              <a:rPr lang="it-IT" sz="4000" b="1" dirty="0"/>
              <a:t>Tassazione 2025</a:t>
            </a:r>
          </a:p>
        </p:txBody>
      </p:sp>
      <p:pic>
        <p:nvPicPr>
          <p:cNvPr id="3" name="Immagine 2">
            <a:extLst>
              <a:ext uri="{FF2B5EF4-FFF2-40B4-BE49-F238E27FC236}">
                <a16:creationId xmlns:a16="http://schemas.microsoft.com/office/drawing/2014/main" id="{D68C26BE-099F-3E1F-AF43-2C4F464D3701}"/>
              </a:ext>
            </a:extLst>
          </p:cNvPr>
          <p:cNvPicPr>
            <a:picLocks noChangeAspect="1"/>
          </p:cNvPicPr>
          <p:nvPr/>
        </p:nvPicPr>
        <p:blipFill>
          <a:blip r:embed="rId2"/>
          <a:stretch>
            <a:fillRect/>
          </a:stretch>
        </p:blipFill>
        <p:spPr>
          <a:xfrm>
            <a:off x="838200" y="4123832"/>
            <a:ext cx="16687800" cy="5134468"/>
          </a:xfrm>
          <a:prstGeom prst="rect">
            <a:avLst/>
          </a:prstGeom>
        </p:spPr>
      </p:pic>
      <p:sp>
        <p:nvSpPr>
          <p:cNvPr id="5" name="CasellaDiTesto 4">
            <a:extLst>
              <a:ext uri="{FF2B5EF4-FFF2-40B4-BE49-F238E27FC236}">
                <a16:creationId xmlns:a16="http://schemas.microsoft.com/office/drawing/2014/main" id="{A41D5361-5CFE-035D-6104-ED266BD7D817}"/>
              </a:ext>
            </a:extLst>
          </p:cNvPr>
          <p:cNvSpPr txBox="1"/>
          <p:nvPr/>
        </p:nvSpPr>
        <p:spPr>
          <a:xfrm>
            <a:off x="9372600" y="7886700"/>
            <a:ext cx="7018268" cy="523220"/>
          </a:xfrm>
          <a:prstGeom prst="rect">
            <a:avLst/>
          </a:prstGeom>
          <a:noFill/>
        </p:spPr>
        <p:txBody>
          <a:bodyPr wrap="none" rtlCol="0">
            <a:spAutoFit/>
          </a:bodyPr>
          <a:lstStyle/>
          <a:p>
            <a:r>
              <a:rPr lang="it-IT" sz="2800" dirty="0"/>
              <a:t>252.000                     140.000                   112.000</a:t>
            </a:r>
          </a:p>
        </p:txBody>
      </p:sp>
      <p:sp>
        <p:nvSpPr>
          <p:cNvPr id="6" name="CasellaDiTesto 5">
            <a:extLst>
              <a:ext uri="{FF2B5EF4-FFF2-40B4-BE49-F238E27FC236}">
                <a16:creationId xmlns:a16="http://schemas.microsoft.com/office/drawing/2014/main" id="{08884FFC-A3E5-F35B-3BBE-D0430CAB7CB6}"/>
              </a:ext>
            </a:extLst>
          </p:cNvPr>
          <p:cNvSpPr txBox="1"/>
          <p:nvPr/>
        </p:nvSpPr>
        <p:spPr>
          <a:xfrm>
            <a:off x="8991600" y="8724900"/>
            <a:ext cx="6460423" cy="523220"/>
          </a:xfrm>
          <a:prstGeom prst="rect">
            <a:avLst/>
          </a:prstGeom>
          <a:noFill/>
        </p:spPr>
        <p:txBody>
          <a:bodyPr wrap="none" rtlCol="0">
            <a:spAutoFit/>
          </a:bodyPr>
          <a:lstStyle/>
          <a:p>
            <a:r>
              <a:rPr lang="it-IT" sz="2800" dirty="0"/>
              <a:t>10                                                            11.200</a:t>
            </a:r>
          </a:p>
        </p:txBody>
      </p:sp>
    </p:spTree>
    <p:extLst>
      <p:ext uri="{BB962C8B-B14F-4D97-AF65-F5344CB8AC3E}">
        <p14:creationId xmlns:p14="http://schemas.microsoft.com/office/powerpoint/2010/main" val="21575359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0E50E-C04F-A4B1-E312-69C0B4998A28}"/>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165199AE-8C6A-FBF5-DA0F-F1D8CF848D21}"/>
              </a:ext>
            </a:extLst>
          </p:cNvPr>
          <p:cNvSpPr/>
          <p:nvPr/>
        </p:nvSpPr>
        <p:spPr>
          <a:xfrm>
            <a:off x="1371599" y="1409700"/>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
        <p:nvSpPr>
          <p:cNvPr id="8" name="CasellaDiTesto 7">
            <a:extLst>
              <a:ext uri="{FF2B5EF4-FFF2-40B4-BE49-F238E27FC236}">
                <a16:creationId xmlns:a16="http://schemas.microsoft.com/office/drawing/2014/main" id="{1E05DFAE-D02A-ED23-2277-6B64FFEF1D2E}"/>
              </a:ext>
            </a:extLst>
          </p:cNvPr>
          <p:cNvSpPr txBox="1"/>
          <p:nvPr/>
        </p:nvSpPr>
        <p:spPr>
          <a:xfrm>
            <a:off x="838200" y="3162300"/>
            <a:ext cx="3630378" cy="707886"/>
          </a:xfrm>
          <a:prstGeom prst="rect">
            <a:avLst/>
          </a:prstGeom>
          <a:noFill/>
        </p:spPr>
        <p:txBody>
          <a:bodyPr wrap="square" rtlCol="0">
            <a:spAutoFit/>
          </a:bodyPr>
          <a:lstStyle/>
          <a:p>
            <a:r>
              <a:rPr lang="it-IT" sz="4000" b="1" dirty="0"/>
              <a:t>Tassazione 2025</a:t>
            </a:r>
          </a:p>
        </p:txBody>
      </p:sp>
      <p:pic>
        <p:nvPicPr>
          <p:cNvPr id="7" name="Immagine 6">
            <a:extLst>
              <a:ext uri="{FF2B5EF4-FFF2-40B4-BE49-F238E27FC236}">
                <a16:creationId xmlns:a16="http://schemas.microsoft.com/office/drawing/2014/main" id="{61FA7BEF-7E7E-9832-C10A-EDAECBAE6FDB}"/>
              </a:ext>
            </a:extLst>
          </p:cNvPr>
          <p:cNvPicPr>
            <a:picLocks noChangeAspect="1"/>
          </p:cNvPicPr>
          <p:nvPr/>
        </p:nvPicPr>
        <p:blipFill>
          <a:blip r:embed="rId2"/>
          <a:stretch>
            <a:fillRect/>
          </a:stretch>
        </p:blipFill>
        <p:spPr>
          <a:xfrm>
            <a:off x="838200" y="4229100"/>
            <a:ext cx="16992599" cy="5486400"/>
          </a:xfrm>
          <a:prstGeom prst="rect">
            <a:avLst/>
          </a:prstGeom>
        </p:spPr>
      </p:pic>
      <p:sp>
        <p:nvSpPr>
          <p:cNvPr id="9" name="CasellaDiTesto 8">
            <a:extLst>
              <a:ext uri="{FF2B5EF4-FFF2-40B4-BE49-F238E27FC236}">
                <a16:creationId xmlns:a16="http://schemas.microsoft.com/office/drawing/2014/main" id="{AE5A1C48-35C2-F4F7-3AE1-F3BF4E57AEB4}"/>
              </a:ext>
            </a:extLst>
          </p:cNvPr>
          <p:cNvSpPr txBox="1"/>
          <p:nvPr/>
        </p:nvSpPr>
        <p:spPr>
          <a:xfrm>
            <a:off x="15240000" y="4381500"/>
            <a:ext cx="1372492" cy="523220"/>
          </a:xfrm>
          <a:prstGeom prst="rect">
            <a:avLst/>
          </a:prstGeom>
          <a:noFill/>
        </p:spPr>
        <p:txBody>
          <a:bodyPr wrap="none" rtlCol="0">
            <a:spAutoFit/>
          </a:bodyPr>
          <a:lstStyle/>
          <a:p>
            <a:r>
              <a:rPr lang="it-IT" sz="2800" dirty="0"/>
              <a:t>148.000</a:t>
            </a:r>
          </a:p>
        </p:txBody>
      </p:sp>
      <p:cxnSp>
        <p:nvCxnSpPr>
          <p:cNvPr id="11" name="Connettore 2 10">
            <a:extLst>
              <a:ext uri="{FF2B5EF4-FFF2-40B4-BE49-F238E27FC236}">
                <a16:creationId xmlns:a16="http://schemas.microsoft.com/office/drawing/2014/main" id="{3CD2F0AB-6BB6-D328-ED12-5BB8E33EF01C}"/>
              </a:ext>
            </a:extLst>
          </p:cNvPr>
          <p:cNvCxnSpPr/>
          <p:nvPr/>
        </p:nvCxnSpPr>
        <p:spPr>
          <a:xfrm flipV="1">
            <a:off x="1143000" y="6515100"/>
            <a:ext cx="3886200" cy="167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8AB8E149-D433-0FF2-F37B-45512B1CE54E}"/>
              </a:ext>
            </a:extLst>
          </p:cNvPr>
          <p:cNvSpPr txBox="1"/>
          <p:nvPr/>
        </p:nvSpPr>
        <p:spPr>
          <a:xfrm>
            <a:off x="8305800" y="9182100"/>
            <a:ext cx="8427307" cy="523220"/>
          </a:xfrm>
          <a:prstGeom prst="rect">
            <a:avLst/>
          </a:prstGeom>
          <a:noFill/>
        </p:spPr>
        <p:txBody>
          <a:bodyPr wrap="none" rtlCol="0">
            <a:spAutoFit/>
          </a:bodyPr>
          <a:lstStyle/>
          <a:p>
            <a:r>
              <a:rPr lang="it-IT" sz="2800" dirty="0"/>
              <a:t>148.000                                                                         35.520</a:t>
            </a:r>
          </a:p>
        </p:txBody>
      </p:sp>
    </p:spTree>
    <p:extLst>
      <p:ext uri="{BB962C8B-B14F-4D97-AF65-F5344CB8AC3E}">
        <p14:creationId xmlns:p14="http://schemas.microsoft.com/office/powerpoint/2010/main" val="39321428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DDA65-E5FA-209C-1E13-CCF0F6B4BA61}"/>
            </a:ext>
          </a:extLst>
        </p:cNvPr>
        <p:cNvGrpSpPr/>
        <p:nvPr/>
      </p:nvGrpSpPr>
      <p:grpSpPr>
        <a:xfrm>
          <a:off x="0" y="0"/>
          <a:ext cx="0" cy="0"/>
          <a:chOff x="0" y="0"/>
          <a:chExt cx="0" cy="0"/>
        </a:xfrm>
      </p:grpSpPr>
      <p:sp>
        <p:nvSpPr>
          <p:cNvPr id="6" name="CustomShape 3">
            <a:extLst>
              <a:ext uri="{FF2B5EF4-FFF2-40B4-BE49-F238E27FC236}">
                <a16:creationId xmlns:a16="http://schemas.microsoft.com/office/drawing/2014/main" id="{DC3776D2-E6E0-F1F3-6C09-364D3C68AE11}"/>
              </a:ext>
            </a:extLst>
          </p:cNvPr>
          <p:cNvSpPr/>
          <p:nvPr/>
        </p:nvSpPr>
        <p:spPr>
          <a:xfrm>
            <a:off x="735495" y="2975142"/>
            <a:ext cx="17067597" cy="6014851"/>
          </a:xfrm>
          <a:prstGeom prst="rect">
            <a:avLst/>
          </a:prstGeom>
          <a:noFill/>
          <a:ln>
            <a:noFill/>
          </a:ln>
        </p:spPr>
        <p:style>
          <a:lnRef idx="0">
            <a:scrgbClr r="0" g="0" b="0"/>
          </a:lnRef>
          <a:fillRef idx="0">
            <a:scrgbClr r="0" g="0" b="0"/>
          </a:fillRef>
          <a:effectRef idx="0">
            <a:scrgbClr r="0" g="0" b="0"/>
          </a:effectRef>
          <a:fontRef idx="minor"/>
        </p:style>
        <p:txBody>
          <a:bodyPr wrap="square" lIns="135000" tIns="67500" rIns="135000" bIns="67500">
            <a:spAutoFit/>
          </a:bodyPr>
          <a:lstStyle/>
          <a:p>
            <a:pPr>
              <a:lnSpc>
                <a:spcPct val="100000"/>
              </a:lnSpc>
            </a:pPr>
            <a:r>
              <a:rPr lang="it-IT" sz="4200" b="1" spc="-2" dirty="0">
                <a:latin typeface="Calibri"/>
              </a:rPr>
              <a:t>TASSAZIONE SOSTITUTIVA PER I CONTRIBUENTI CHE HANNO ADERITO PER IL BIENNIO 2025 – 2026</a:t>
            </a:r>
          </a:p>
          <a:p>
            <a:pPr>
              <a:lnSpc>
                <a:spcPct val="100000"/>
              </a:lnSpc>
            </a:pPr>
            <a:endParaRPr lang="it-IT" sz="4200" b="1" spc="-2" dirty="0">
              <a:latin typeface="Calibri"/>
            </a:endParaRPr>
          </a:p>
          <a:p>
            <a:pPr marL="685800" indent="-685800">
              <a:buFont typeface="Wingdings" panose="05000000000000000000" pitchFamily="2" charset="2"/>
              <a:buChar char="ü"/>
            </a:pPr>
            <a:r>
              <a:rPr lang="it-IT" sz="3200" spc="-2" dirty="0">
                <a:solidFill>
                  <a:srgbClr val="FF0000"/>
                </a:solidFill>
                <a:latin typeface="Calibri"/>
              </a:rPr>
              <a:t>Reddito 2025 concordato: 122.121 euro;</a:t>
            </a:r>
          </a:p>
          <a:p>
            <a:pPr marL="685800" indent="-685800">
              <a:buFont typeface="Wingdings" panose="05000000000000000000" pitchFamily="2" charset="2"/>
              <a:buChar char="ü"/>
            </a:pPr>
            <a:r>
              <a:rPr lang="it-IT" sz="3200" spc="-2" dirty="0">
                <a:solidFill>
                  <a:srgbClr val="FF0000"/>
                </a:solidFill>
                <a:latin typeface="Calibri"/>
              </a:rPr>
              <a:t>Reddito 2026 concordato: 131.340 euro;</a:t>
            </a:r>
          </a:p>
          <a:p>
            <a:pPr marL="685800" indent="-685800">
              <a:buFont typeface="Wingdings" panose="05000000000000000000" pitchFamily="2" charset="2"/>
              <a:buChar char="ü"/>
            </a:pPr>
            <a:r>
              <a:rPr lang="it-IT" sz="3200" spc="-2" dirty="0">
                <a:solidFill>
                  <a:srgbClr val="FF0000"/>
                </a:solidFill>
                <a:latin typeface="Calibri"/>
              </a:rPr>
              <a:t>Reddito 2024 dichiarato: 30.321 euro;</a:t>
            </a:r>
          </a:p>
          <a:p>
            <a:pPr marL="685800" indent="-685800">
              <a:buFont typeface="Wingdings" panose="05000000000000000000" pitchFamily="2" charset="2"/>
              <a:buChar char="ü"/>
            </a:pPr>
            <a:r>
              <a:rPr lang="it-IT" sz="3200" spc="-2" dirty="0">
                <a:latin typeface="Calibri"/>
              </a:rPr>
              <a:t>Extra Reddito 2025: 122.121 – 30.321 = 91.800 (ATTENZIONE ! Si supera la soglia di 85.000 euro)</a:t>
            </a:r>
          </a:p>
          <a:p>
            <a:pPr marL="685800" indent="-685800">
              <a:buFont typeface="Wingdings" panose="05000000000000000000" pitchFamily="2" charset="2"/>
              <a:buChar char="ü"/>
            </a:pPr>
            <a:r>
              <a:rPr lang="it-IT" sz="3200" spc="-2" dirty="0">
                <a:latin typeface="Calibri"/>
              </a:rPr>
              <a:t>Extra Reddito 2026: 131.340 – 30.321 = 101.019 (ATTENZIONE ! Si supera la soglia di 85.000 euro)</a:t>
            </a:r>
          </a:p>
          <a:p>
            <a:pPr marL="685800" indent="-685800">
              <a:buFont typeface="Wingdings" panose="05000000000000000000" pitchFamily="2" charset="2"/>
              <a:buChar char="ü"/>
            </a:pPr>
            <a:r>
              <a:rPr lang="it-IT" sz="3200" spc="-2" dirty="0">
                <a:latin typeface="Calibri"/>
              </a:rPr>
              <a:t>Voto ISA 2023 pari a 1 – imposta sostitutiva 15%;</a:t>
            </a:r>
          </a:p>
          <a:p>
            <a:pPr marL="685800" indent="-685800">
              <a:buFont typeface="Wingdings" panose="05000000000000000000" pitchFamily="2" charset="2"/>
              <a:buChar char="ü"/>
            </a:pPr>
            <a:r>
              <a:rPr lang="it-IT" sz="3200" spc="-2" dirty="0">
                <a:latin typeface="Calibri"/>
              </a:rPr>
              <a:t>Sull’extra reddito si applica la </a:t>
            </a:r>
            <a:r>
              <a:rPr lang="it-IT" sz="3200" spc="-2" dirty="0" err="1">
                <a:latin typeface="Calibri"/>
              </a:rPr>
              <a:t>Flat</a:t>
            </a:r>
            <a:r>
              <a:rPr lang="it-IT" sz="3200" spc="-2" dirty="0">
                <a:latin typeface="Calibri"/>
              </a:rPr>
              <a:t> tax, mentre l’ulteriore quota di reddito confluisce nel reddito complessivo</a:t>
            </a:r>
          </a:p>
        </p:txBody>
      </p:sp>
      <p:sp>
        <p:nvSpPr>
          <p:cNvPr id="4" name="Rettangolo 3">
            <a:extLst>
              <a:ext uri="{FF2B5EF4-FFF2-40B4-BE49-F238E27FC236}">
                <a16:creationId xmlns:a16="http://schemas.microsoft.com/office/drawing/2014/main" id="{D151C60C-0240-23B9-5DE5-9FE50EC0AD94}"/>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Tree>
    <p:extLst>
      <p:ext uri="{BB962C8B-B14F-4D97-AF65-F5344CB8AC3E}">
        <p14:creationId xmlns:p14="http://schemas.microsoft.com/office/powerpoint/2010/main" val="16222199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F0963-781A-E984-919F-423055808B94}"/>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480F5919-3171-CB53-4C07-97902558365C}"/>
              </a:ext>
            </a:extLst>
          </p:cNvPr>
          <p:cNvSpPr/>
          <p:nvPr/>
        </p:nvSpPr>
        <p:spPr>
          <a:xfrm>
            <a:off x="1371599" y="1409700"/>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
        <p:nvSpPr>
          <p:cNvPr id="7" name="CasellaDiTesto 6">
            <a:extLst>
              <a:ext uri="{FF2B5EF4-FFF2-40B4-BE49-F238E27FC236}">
                <a16:creationId xmlns:a16="http://schemas.microsoft.com/office/drawing/2014/main" id="{A2964950-C9DA-2314-BAFE-C2E24D83F689}"/>
              </a:ext>
            </a:extLst>
          </p:cNvPr>
          <p:cNvSpPr txBox="1"/>
          <p:nvPr/>
        </p:nvSpPr>
        <p:spPr>
          <a:xfrm>
            <a:off x="838200" y="4710648"/>
            <a:ext cx="13842957" cy="3785652"/>
          </a:xfrm>
          <a:prstGeom prst="rect">
            <a:avLst/>
          </a:prstGeom>
          <a:noFill/>
        </p:spPr>
        <p:txBody>
          <a:bodyPr wrap="none" rtlCol="0">
            <a:spAutoFit/>
          </a:bodyPr>
          <a:lstStyle/>
          <a:p>
            <a:pPr marL="571500" indent="-571500">
              <a:buFont typeface="Wingdings" panose="05000000000000000000" pitchFamily="2" charset="2"/>
              <a:buChar char="ü"/>
            </a:pPr>
            <a:r>
              <a:rPr lang="it-IT" sz="4000" dirty="0"/>
              <a:t>Reddito fino a concorrenza anno 2024 = 30.321 X 24% = 7.277  </a:t>
            </a:r>
          </a:p>
          <a:p>
            <a:pPr marL="285750" indent="-285750">
              <a:buFont typeface="Wingdings" panose="05000000000000000000" pitchFamily="2" charset="2"/>
              <a:buChar char="ü"/>
            </a:pPr>
            <a:r>
              <a:rPr lang="it-IT" sz="4000" dirty="0"/>
              <a:t>  extra reddito (massimale)  85.000  X 15% = 12.750,</a:t>
            </a:r>
          </a:p>
          <a:p>
            <a:pPr marL="285750" indent="-285750">
              <a:buFont typeface="Wingdings" panose="05000000000000000000" pitchFamily="2" charset="2"/>
              <a:buChar char="ü"/>
            </a:pPr>
            <a:r>
              <a:rPr lang="it-IT" sz="4000" dirty="0"/>
              <a:t>Extra reddito (oltre il massimale):  6.800 X 24% = 1.632</a:t>
            </a:r>
          </a:p>
          <a:p>
            <a:pPr marL="285750" indent="-285750">
              <a:buFont typeface="Wingdings" panose="05000000000000000000" pitchFamily="2" charset="2"/>
              <a:buChar char="ü"/>
            </a:pPr>
            <a:endParaRPr lang="it-IT" sz="4000" dirty="0"/>
          </a:p>
          <a:p>
            <a:r>
              <a:rPr lang="it-IT" sz="4000" dirty="0"/>
              <a:t>Totale reddito soggetto a tassazione: 122.121</a:t>
            </a:r>
          </a:p>
          <a:p>
            <a:r>
              <a:rPr lang="it-IT" sz="4000" dirty="0"/>
              <a:t>Totale imposte = 21.659</a:t>
            </a:r>
          </a:p>
        </p:txBody>
      </p:sp>
      <p:sp>
        <p:nvSpPr>
          <p:cNvPr id="8" name="CasellaDiTesto 7">
            <a:extLst>
              <a:ext uri="{FF2B5EF4-FFF2-40B4-BE49-F238E27FC236}">
                <a16:creationId xmlns:a16="http://schemas.microsoft.com/office/drawing/2014/main" id="{AAB561AE-8652-AFF1-825E-9B88D4015E4B}"/>
              </a:ext>
            </a:extLst>
          </p:cNvPr>
          <p:cNvSpPr txBox="1"/>
          <p:nvPr/>
        </p:nvSpPr>
        <p:spPr>
          <a:xfrm>
            <a:off x="838200" y="3162300"/>
            <a:ext cx="3630378" cy="707886"/>
          </a:xfrm>
          <a:prstGeom prst="rect">
            <a:avLst/>
          </a:prstGeom>
          <a:noFill/>
        </p:spPr>
        <p:txBody>
          <a:bodyPr wrap="square" rtlCol="0">
            <a:spAutoFit/>
          </a:bodyPr>
          <a:lstStyle/>
          <a:p>
            <a:r>
              <a:rPr lang="it-IT" sz="4000" b="1" dirty="0"/>
              <a:t>Tassazione 2025</a:t>
            </a:r>
          </a:p>
        </p:txBody>
      </p:sp>
    </p:spTree>
    <p:extLst>
      <p:ext uri="{BB962C8B-B14F-4D97-AF65-F5344CB8AC3E}">
        <p14:creationId xmlns:p14="http://schemas.microsoft.com/office/powerpoint/2010/main" val="17995116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B5DB0-3D20-D123-AD3A-3C900396FAE9}"/>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45089123-42CF-7F3A-D763-1F497984D1D5}"/>
              </a:ext>
            </a:extLst>
          </p:cNvPr>
          <p:cNvSpPr/>
          <p:nvPr/>
        </p:nvSpPr>
        <p:spPr>
          <a:xfrm>
            <a:off x="1371599" y="1409700"/>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sp>
        <p:nvSpPr>
          <p:cNvPr id="7" name="CasellaDiTesto 6">
            <a:extLst>
              <a:ext uri="{FF2B5EF4-FFF2-40B4-BE49-F238E27FC236}">
                <a16:creationId xmlns:a16="http://schemas.microsoft.com/office/drawing/2014/main" id="{E846AB49-A22C-D0A5-A47D-9599E50B1AC6}"/>
              </a:ext>
            </a:extLst>
          </p:cNvPr>
          <p:cNvSpPr txBox="1"/>
          <p:nvPr/>
        </p:nvSpPr>
        <p:spPr>
          <a:xfrm>
            <a:off x="838200" y="4710648"/>
            <a:ext cx="13842957" cy="3785652"/>
          </a:xfrm>
          <a:prstGeom prst="rect">
            <a:avLst/>
          </a:prstGeom>
          <a:noFill/>
        </p:spPr>
        <p:txBody>
          <a:bodyPr wrap="none" rtlCol="0">
            <a:spAutoFit/>
          </a:bodyPr>
          <a:lstStyle/>
          <a:p>
            <a:pPr marL="571500" indent="-571500">
              <a:buFont typeface="Wingdings" panose="05000000000000000000" pitchFamily="2" charset="2"/>
              <a:buChar char="ü"/>
            </a:pPr>
            <a:r>
              <a:rPr lang="it-IT" sz="4000" dirty="0"/>
              <a:t>Reddito fino a concorrenza anno 2024 = 30.321 X 24% = 7.277  </a:t>
            </a:r>
          </a:p>
          <a:p>
            <a:pPr marL="285750" indent="-285750">
              <a:buFont typeface="Wingdings" panose="05000000000000000000" pitchFamily="2" charset="2"/>
              <a:buChar char="ü"/>
            </a:pPr>
            <a:r>
              <a:rPr lang="it-IT" sz="4000" dirty="0"/>
              <a:t>  extra reddito (massimale)  85.000  X 15% = 12.750,</a:t>
            </a:r>
          </a:p>
          <a:p>
            <a:pPr marL="285750" indent="-285750">
              <a:buFont typeface="Wingdings" panose="05000000000000000000" pitchFamily="2" charset="2"/>
              <a:buChar char="ü"/>
            </a:pPr>
            <a:r>
              <a:rPr lang="it-IT" sz="4000" dirty="0"/>
              <a:t>  extra reddito (oltre il massimale):  16.019 X 24% = 3.845</a:t>
            </a:r>
          </a:p>
          <a:p>
            <a:pPr marL="285750" indent="-285750">
              <a:buFont typeface="Wingdings" panose="05000000000000000000" pitchFamily="2" charset="2"/>
              <a:buChar char="ü"/>
            </a:pPr>
            <a:endParaRPr lang="it-IT" sz="4000" dirty="0"/>
          </a:p>
          <a:p>
            <a:r>
              <a:rPr lang="it-IT" sz="4000" dirty="0"/>
              <a:t>Totale reddito soggetto a tassazione: 131.340</a:t>
            </a:r>
          </a:p>
          <a:p>
            <a:r>
              <a:rPr lang="it-IT" sz="4000" dirty="0"/>
              <a:t>Totale imposte = 23.872</a:t>
            </a:r>
          </a:p>
        </p:txBody>
      </p:sp>
      <p:sp>
        <p:nvSpPr>
          <p:cNvPr id="8" name="CasellaDiTesto 7">
            <a:extLst>
              <a:ext uri="{FF2B5EF4-FFF2-40B4-BE49-F238E27FC236}">
                <a16:creationId xmlns:a16="http://schemas.microsoft.com/office/drawing/2014/main" id="{B1A82903-52E8-A24A-B34A-7207D6DEF254}"/>
              </a:ext>
            </a:extLst>
          </p:cNvPr>
          <p:cNvSpPr txBox="1"/>
          <p:nvPr/>
        </p:nvSpPr>
        <p:spPr>
          <a:xfrm>
            <a:off x="838200" y="3162300"/>
            <a:ext cx="3630378" cy="707886"/>
          </a:xfrm>
          <a:prstGeom prst="rect">
            <a:avLst/>
          </a:prstGeom>
          <a:noFill/>
        </p:spPr>
        <p:txBody>
          <a:bodyPr wrap="square" rtlCol="0">
            <a:spAutoFit/>
          </a:bodyPr>
          <a:lstStyle/>
          <a:p>
            <a:r>
              <a:rPr lang="it-IT" sz="4000" b="1" dirty="0"/>
              <a:t>Tassazione 2026</a:t>
            </a:r>
          </a:p>
        </p:txBody>
      </p:sp>
    </p:spTree>
    <p:extLst>
      <p:ext uri="{BB962C8B-B14F-4D97-AF65-F5344CB8AC3E}">
        <p14:creationId xmlns:p14="http://schemas.microsoft.com/office/powerpoint/2010/main" val="26456602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5F81BC53-55D4-C8EC-B777-4EB2E6D41EC2}"/>
              </a:ext>
            </a:extLst>
          </p:cNvPr>
          <p:cNvSpPr>
            <a:spLocks noGrp="1"/>
          </p:cNvSpPr>
          <p:nvPr>
            <p:ph type="title"/>
          </p:nvPr>
        </p:nvSpPr>
        <p:spPr>
          <a:xfrm>
            <a:off x="907961" y="473750"/>
            <a:ext cx="16895132" cy="586286"/>
          </a:xfrm>
        </p:spPr>
        <p:txBody>
          <a:bodyPr>
            <a:noAutofit/>
          </a:bodyPr>
          <a:lstStyle/>
          <a:p>
            <a:pPr algn="ctr"/>
            <a:r>
              <a:rPr lang="it-IT" b="1" dirty="0"/>
              <a:t>IL CONCORDATO PREVENTIVO BIENNALE</a:t>
            </a:r>
          </a:p>
        </p:txBody>
      </p:sp>
      <p:sp>
        <p:nvSpPr>
          <p:cNvPr id="6" name="CustomShape 3">
            <a:extLst>
              <a:ext uri="{FF2B5EF4-FFF2-40B4-BE49-F238E27FC236}">
                <a16:creationId xmlns:a16="http://schemas.microsoft.com/office/drawing/2014/main" id="{21C5CC09-DE4E-8380-7485-488C858B12EC}"/>
              </a:ext>
            </a:extLst>
          </p:cNvPr>
          <p:cNvSpPr/>
          <p:nvPr/>
        </p:nvSpPr>
        <p:spPr>
          <a:xfrm>
            <a:off x="735495" y="2094597"/>
            <a:ext cx="17067597" cy="782649"/>
          </a:xfrm>
          <a:prstGeom prst="rect">
            <a:avLst/>
          </a:prstGeom>
          <a:noFill/>
          <a:ln>
            <a:noFill/>
          </a:ln>
        </p:spPr>
        <p:style>
          <a:lnRef idx="0">
            <a:scrgbClr r="0" g="0" b="0"/>
          </a:lnRef>
          <a:fillRef idx="0">
            <a:scrgbClr r="0" g="0" b="0"/>
          </a:fillRef>
          <a:effectRef idx="0">
            <a:scrgbClr r="0" g="0" b="0"/>
          </a:effectRef>
          <a:fontRef idx="minor"/>
        </p:style>
        <p:txBody>
          <a:bodyPr wrap="square" lIns="135000" tIns="67500" rIns="135000" bIns="67500">
            <a:spAutoFit/>
          </a:bodyPr>
          <a:lstStyle/>
          <a:p>
            <a:pPr>
              <a:lnSpc>
                <a:spcPct val="100000"/>
              </a:lnSpc>
            </a:pPr>
            <a:r>
              <a:rPr lang="it-IT" sz="4200" b="1" spc="-2" dirty="0">
                <a:latin typeface="Calibri"/>
              </a:rPr>
              <a:t>Reddito di impresa concordato</a:t>
            </a:r>
          </a:p>
        </p:txBody>
      </p:sp>
      <p:sp>
        <p:nvSpPr>
          <p:cNvPr id="2" name="CasellaDiTesto 1"/>
          <p:cNvSpPr txBox="1"/>
          <p:nvPr/>
        </p:nvSpPr>
        <p:spPr>
          <a:xfrm>
            <a:off x="907961" y="3496615"/>
            <a:ext cx="9354484" cy="5078313"/>
          </a:xfrm>
          <a:prstGeom prst="rect">
            <a:avLst/>
          </a:prstGeom>
          <a:noFill/>
        </p:spPr>
        <p:txBody>
          <a:bodyPr wrap="none" rtlCol="0">
            <a:spAutoFit/>
          </a:bodyPr>
          <a:lstStyle/>
          <a:p>
            <a:r>
              <a:rPr lang="it-IT" sz="3600" b="1" dirty="0"/>
              <a:t>Rettifiche del reddito concordato per le imprese</a:t>
            </a:r>
          </a:p>
          <a:p>
            <a:endParaRPr lang="it-IT" sz="3600" dirty="0"/>
          </a:p>
          <a:p>
            <a:pPr marL="514350" indent="-514350">
              <a:buFont typeface="Wingdings" panose="05000000000000000000" pitchFamily="2" charset="2"/>
              <a:buChar char="ü"/>
            </a:pPr>
            <a:r>
              <a:rPr lang="it-IT" sz="3600" dirty="0"/>
              <a:t>+ plusvalenze;</a:t>
            </a:r>
          </a:p>
          <a:p>
            <a:pPr marL="514350" indent="-514350">
              <a:buFont typeface="Wingdings" panose="05000000000000000000" pitchFamily="2" charset="2"/>
              <a:buChar char="ü"/>
            </a:pPr>
            <a:r>
              <a:rPr lang="it-IT" sz="3600" dirty="0"/>
              <a:t>- minusvalenze;</a:t>
            </a:r>
          </a:p>
          <a:p>
            <a:pPr marL="514350" indent="-514350">
              <a:buFont typeface="Wingdings" panose="05000000000000000000" pitchFamily="2" charset="2"/>
              <a:buChar char="ü"/>
            </a:pPr>
            <a:r>
              <a:rPr lang="it-IT" sz="3600" dirty="0"/>
              <a:t>+ sopravvenienze attive;</a:t>
            </a:r>
          </a:p>
          <a:p>
            <a:pPr marL="514350" indent="-514350">
              <a:buFont typeface="Wingdings" panose="05000000000000000000" pitchFamily="2" charset="2"/>
              <a:buChar char="ü"/>
            </a:pPr>
            <a:r>
              <a:rPr lang="it-IT" sz="3600" dirty="0"/>
              <a:t>- sopravvenienze passive;</a:t>
            </a:r>
          </a:p>
          <a:p>
            <a:pPr marL="514350" indent="-514350">
              <a:buFont typeface="Wingdings" panose="05000000000000000000" pitchFamily="2" charset="2"/>
              <a:buChar char="ü"/>
            </a:pPr>
            <a:r>
              <a:rPr lang="it-IT" sz="3600" dirty="0"/>
              <a:t>+ utili o dividendi;</a:t>
            </a:r>
          </a:p>
          <a:p>
            <a:pPr marL="514350" indent="-514350">
              <a:buFont typeface="Wingdings" panose="05000000000000000000" pitchFamily="2" charset="2"/>
              <a:buChar char="ü"/>
            </a:pPr>
            <a:r>
              <a:rPr lang="it-IT" sz="3600" dirty="0"/>
              <a:t>- perdite su crediti ex art. 101 del TUIR;</a:t>
            </a:r>
          </a:p>
          <a:p>
            <a:pPr marL="514350" indent="-514350">
              <a:buFont typeface="Wingdings" panose="05000000000000000000" pitchFamily="2" charset="2"/>
              <a:buChar char="ü"/>
            </a:pPr>
            <a:r>
              <a:rPr lang="it-IT" sz="3600" dirty="0"/>
              <a:t>- perdite da partecipazioni ex art. 5 TUIR</a:t>
            </a:r>
          </a:p>
        </p:txBody>
      </p:sp>
      <p:sp>
        <p:nvSpPr>
          <p:cNvPr id="3" name="CasellaDiTesto 2"/>
          <p:cNvSpPr txBox="1"/>
          <p:nvPr/>
        </p:nvSpPr>
        <p:spPr>
          <a:xfrm>
            <a:off x="907961" y="9004863"/>
            <a:ext cx="17513128" cy="923330"/>
          </a:xfrm>
          <a:prstGeom prst="rect">
            <a:avLst/>
          </a:prstGeom>
          <a:noFill/>
        </p:spPr>
        <p:txBody>
          <a:bodyPr wrap="none" rtlCol="0">
            <a:spAutoFit/>
          </a:bodyPr>
          <a:lstStyle/>
          <a:p>
            <a:r>
              <a:rPr lang="it-IT" sz="2700" b="1" dirty="0"/>
              <a:t>Se il reddito concordato è maggiore di quello effettivo: </a:t>
            </a:r>
            <a:r>
              <a:rPr lang="it-IT" sz="2700" dirty="0"/>
              <a:t>le imposte devono essere assolte sul reddito concordato rettificato;</a:t>
            </a:r>
          </a:p>
          <a:p>
            <a:r>
              <a:rPr lang="it-IT" sz="2700" b="1" dirty="0"/>
              <a:t>Se il reddito concordato è inferiore a quello effettivo</a:t>
            </a:r>
            <a:r>
              <a:rPr lang="it-IT" sz="2700" dirty="0"/>
              <a:t>: le imposte devono essere assolte sul reddito concordato rettificato;</a:t>
            </a:r>
          </a:p>
        </p:txBody>
      </p:sp>
    </p:spTree>
    <p:extLst>
      <p:ext uri="{BB962C8B-B14F-4D97-AF65-F5344CB8AC3E}">
        <p14:creationId xmlns:p14="http://schemas.microsoft.com/office/powerpoint/2010/main" val="26860270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5F81BC53-55D4-C8EC-B777-4EB2E6D41EC2}"/>
              </a:ext>
            </a:extLst>
          </p:cNvPr>
          <p:cNvSpPr>
            <a:spLocks noGrp="1"/>
          </p:cNvSpPr>
          <p:nvPr>
            <p:ph type="title"/>
          </p:nvPr>
        </p:nvSpPr>
        <p:spPr>
          <a:xfrm>
            <a:off x="907961" y="396478"/>
            <a:ext cx="16895132" cy="586286"/>
          </a:xfrm>
        </p:spPr>
        <p:txBody>
          <a:bodyPr>
            <a:noAutofit/>
          </a:bodyPr>
          <a:lstStyle/>
          <a:p>
            <a:pPr algn="ctr"/>
            <a:r>
              <a:rPr lang="it-IT" b="1" dirty="0"/>
              <a:t>IL CONCORDATO PREVENTIVO BIENNALE</a:t>
            </a:r>
          </a:p>
        </p:txBody>
      </p:sp>
      <p:sp>
        <p:nvSpPr>
          <p:cNvPr id="6" name="CustomShape 3">
            <a:extLst>
              <a:ext uri="{FF2B5EF4-FFF2-40B4-BE49-F238E27FC236}">
                <a16:creationId xmlns:a16="http://schemas.microsoft.com/office/drawing/2014/main" id="{21C5CC09-DE4E-8380-7485-488C858B12EC}"/>
              </a:ext>
            </a:extLst>
          </p:cNvPr>
          <p:cNvSpPr/>
          <p:nvPr/>
        </p:nvSpPr>
        <p:spPr>
          <a:xfrm>
            <a:off x="735495" y="2094597"/>
            <a:ext cx="17067597" cy="782649"/>
          </a:xfrm>
          <a:prstGeom prst="rect">
            <a:avLst/>
          </a:prstGeom>
          <a:noFill/>
          <a:ln>
            <a:noFill/>
          </a:ln>
        </p:spPr>
        <p:style>
          <a:lnRef idx="0">
            <a:scrgbClr r="0" g="0" b="0"/>
          </a:lnRef>
          <a:fillRef idx="0">
            <a:scrgbClr r="0" g="0" b="0"/>
          </a:fillRef>
          <a:effectRef idx="0">
            <a:scrgbClr r="0" g="0" b="0"/>
          </a:effectRef>
          <a:fontRef idx="minor"/>
        </p:style>
        <p:txBody>
          <a:bodyPr wrap="square" lIns="135000" tIns="67500" rIns="135000" bIns="67500">
            <a:spAutoFit/>
          </a:bodyPr>
          <a:lstStyle/>
          <a:p>
            <a:pPr>
              <a:lnSpc>
                <a:spcPct val="100000"/>
              </a:lnSpc>
            </a:pPr>
            <a:r>
              <a:rPr lang="it-IT" sz="4200" b="1" spc="-2" dirty="0">
                <a:latin typeface="Calibri"/>
              </a:rPr>
              <a:t>Valore della produzione netta oggetto di concordato</a:t>
            </a:r>
          </a:p>
        </p:txBody>
      </p:sp>
      <p:sp>
        <p:nvSpPr>
          <p:cNvPr id="2" name="CasellaDiTesto 1"/>
          <p:cNvSpPr txBox="1"/>
          <p:nvPr/>
        </p:nvSpPr>
        <p:spPr>
          <a:xfrm>
            <a:off x="907961" y="3496614"/>
            <a:ext cx="13011191" cy="3416320"/>
          </a:xfrm>
          <a:prstGeom prst="rect">
            <a:avLst/>
          </a:prstGeom>
          <a:noFill/>
        </p:spPr>
        <p:txBody>
          <a:bodyPr wrap="none" rtlCol="0">
            <a:spAutoFit/>
          </a:bodyPr>
          <a:lstStyle/>
          <a:p>
            <a:r>
              <a:rPr lang="it-IT" sz="3600" b="1" u="sng" dirty="0"/>
              <a:t>Valore della produzione netta </a:t>
            </a:r>
            <a:r>
              <a:rPr lang="it-IT" sz="3600" b="1" dirty="0"/>
              <a:t>proposto successivamente rettificato</a:t>
            </a:r>
          </a:p>
          <a:p>
            <a:endParaRPr lang="it-IT" sz="3600" dirty="0"/>
          </a:p>
          <a:p>
            <a:pPr marL="514350" indent="-514350">
              <a:buFont typeface="Wingdings" panose="05000000000000000000" pitchFamily="2" charset="2"/>
              <a:buChar char="ü"/>
            </a:pPr>
            <a:r>
              <a:rPr lang="it-IT" sz="3600" dirty="0"/>
              <a:t>+ plusvalenze;</a:t>
            </a:r>
          </a:p>
          <a:p>
            <a:pPr marL="514350" indent="-514350">
              <a:buFont typeface="Wingdings" panose="05000000000000000000" pitchFamily="2" charset="2"/>
              <a:buChar char="ü"/>
            </a:pPr>
            <a:r>
              <a:rPr lang="it-IT" sz="3600" dirty="0"/>
              <a:t>- minusvalenze;</a:t>
            </a:r>
          </a:p>
          <a:p>
            <a:pPr marL="514350" indent="-514350">
              <a:buFont typeface="Wingdings" panose="05000000000000000000" pitchFamily="2" charset="2"/>
              <a:buChar char="ü"/>
            </a:pPr>
            <a:r>
              <a:rPr lang="it-IT" sz="3600" dirty="0"/>
              <a:t>+ sopravvenienze attive;</a:t>
            </a:r>
          </a:p>
          <a:p>
            <a:pPr marL="514350" indent="-514350">
              <a:buFont typeface="Wingdings" panose="05000000000000000000" pitchFamily="2" charset="2"/>
              <a:buChar char="ü"/>
            </a:pPr>
            <a:r>
              <a:rPr lang="it-IT" sz="3600" dirty="0"/>
              <a:t>- sopravvenienze passive;</a:t>
            </a:r>
          </a:p>
        </p:txBody>
      </p:sp>
      <p:sp>
        <p:nvSpPr>
          <p:cNvPr id="3" name="CasellaDiTesto 2"/>
          <p:cNvSpPr txBox="1"/>
          <p:nvPr/>
        </p:nvSpPr>
        <p:spPr>
          <a:xfrm>
            <a:off x="907962" y="7418231"/>
            <a:ext cx="17212614" cy="1754326"/>
          </a:xfrm>
          <a:prstGeom prst="rect">
            <a:avLst/>
          </a:prstGeom>
          <a:noFill/>
        </p:spPr>
        <p:txBody>
          <a:bodyPr wrap="square" rtlCol="0">
            <a:spAutoFit/>
          </a:bodyPr>
          <a:lstStyle/>
          <a:p>
            <a:pPr algn="just"/>
            <a:r>
              <a:rPr lang="it-IT" sz="2700" b="1" dirty="0"/>
              <a:t>Se il valore della produzione netta concordato è maggiore di quello effettivo: </a:t>
            </a:r>
            <a:r>
              <a:rPr lang="it-IT" sz="2700" dirty="0"/>
              <a:t>l’IRAP  deve essere assolta sul valore della produzione netta concordato rettificato;</a:t>
            </a:r>
          </a:p>
          <a:p>
            <a:pPr algn="just"/>
            <a:r>
              <a:rPr lang="it-IT" sz="2700" b="1" dirty="0"/>
              <a:t>Se il valore della produzione netta concordato è inferiore a quello effettivo</a:t>
            </a:r>
            <a:r>
              <a:rPr lang="it-IT" sz="2700" dirty="0"/>
              <a:t>: l’IRAP deve essere assolta sul valore della produzione netta  concordato rettificato;</a:t>
            </a:r>
          </a:p>
        </p:txBody>
      </p:sp>
    </p:spTree>
    <p:extLst>
      <p:ext uri="{BB962C8B-B14F-4D97-AF65-F5344CB8AC3E}">
        <p14:creationId xmlns:p14="http://schemas.microsoft.com/office/powerpoint/2010/main" val="22672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AA425-76FF-09F4-0574-ED4F6A5CBFF2}"/>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19C51C43-7599-0D39-01A9-EEA5B7ED73BD}"/>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8FB0C969-1456-154E-6A71-8391A8566BAE}"/>
              </a:ext>
            </a:extLst>
          </p:cNvPr>
          <p:cNvSpPr>
            <a:spLocks noGrp="1"/>
          </p:cNvSpPr>
          <p:nvPr>
            <p:ph type="sldNum" sz="quarter" idx="4"/>
          </p:nvPr>
        </p:nvSpPr>
        <p:spPr/>
        <p:txBody>
          <a:bodyPr/>
          <a:lstStyle/>
          <a:p>
            <a:fld id="{E2DBCC59-BD16-474E-8EC1-7FD79791D2A0}" type="slidenum">
              <a:rPr lang="it-IT" smtClean="0"/>
              <a:pPr/>
              <a:t>14</a:t>
            </a:fld>
            <a:endParaRPr lang="it-IT" dirty="0"/>
          </a:p>
        </p:txBody>
      </p:sp>
      <p:graphicFrame>
        <p:nvGraphicFramePr>
          <p:cNvPr id="5" name="Diagramma 4">
            <a:extLst>
              <a:ext uri="{FF2B5EF4-FFF2-40B4-BE49-F238E27FC236}">
                <a16:creationId xmlns:a16="http://schemas.microsoft.com/office/drawing/2014/main" id="{E95FE12C-FF62-2630-3CF1-FFAB9BD91DC4}"/>
              </a:ext>
            </a:extLst>
          </p:cNvPr>
          <p:cNvGraphicFramePr/>
          <p:nvPr/>
        </p:nvGraphicFramePr>
        <p:xfrm>
          <a:off x="656618" y="2115767"/>
          <a:ext cx="16896944" cy="621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a:extLst>
              <a:ext uri="{FF2B5EF4-FFF2-40B4-BE49-F238E27FC236}">
                <a16:creationId xmlns:a16="http://schemas.microsoft.com/office/drawing/2014/main" id="{B8E5C702-230E-FA5D-B7C4-ADE31A748126}"/>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320080909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1504B-64BC-1374-ACDB-A26840B264CA}"/>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D2832E3-50CC-C2EE-7D51-F77EF30A5AEC}"/>
              </a:ext>
            </a:extLst>
          </p:cNvPr>
          <p:cNvSpPr>
            <a:spLocks noGrp="1"/>
          </p:cNvSpPr>
          <p:nvPr>
            <p:ph type="sldNum" sz="quarter" idx="12"/>
          </p:nvPr>
        </p:nvSpPr>
        <p:spPr/>
        <p:txBody>
          <a:bodyPr/>
          <a:lstStyle/>
          <a:p>
            <a:fld id="{B6F15528-21DE-4FAA-801E-634DDDAF4B2B}" type="slidenum">
              <a:rPr lang="en-US" smtClean="0"/>
              <a:pPr/>
              <a:t>140</a:t>
            </a:fld>
            <a:endParaRPr lang="en-US" dirty="0"/>
          </a:p>
        </p:txBody>
      </p:sp>
      <p:sp>
        <p:nvSpPr>
          <p:cNvPr id="3" name="Rettangolo 2">
            <a:extLst>
              <a:ext uri="{FF2B5EF4-FFF2-40B4-BE49-F238E27FC236}">
                <a16:creationId xmlns:a16="http://schemas.microsoft.com/office/drawing/2014/main" id="{3AD66706-0876-BB71-8C08-EEE9507FCBA7}"/>
              </a:ext>
            </a:extLst>
          </p:cNvPr>
          <p:cNvSpPr/>
          <p:nvPr/>
        </p:nvSpPr>
        <p:spPr>
          <a:xfrm>
            <a:off x="1371599" y="1607902"/>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CONCORDATO PREVENTIVO BIENNALE</a:t>
            </a:r>
          </a:p>
        </p:txBody>
      </p:sp>
      <p:graphicFrame>
        <p:nvGraphicFramePr>
          <p:cNvPr id="4" name="Diagramma 3">
            <a:extLst>
              <a:ext uri="{FF2B5EF4-FFF2-40B4-BE49-F238E27FC236}">
                <a16:creationId xmlns:a16="http://schemas.microsoft.com/office/drawing/2014/main" id="{43B13632-AF52-DDCA-EAB8-4C9DFA339B15}"/>
              </a:ext>
            </a:extLst>
          </p:cNvPr>
          <p:cNvGraphicFramePr/>
          <p:nvPr>
            <p:extLst>
              <p:ext uri="{D42A27DB-BD31-4B8C-83A1-F6EECF244321}">
                <p14:modId xmlns:p14="http://schemas.microsoft.com/office/powerpoint/2010/main" val="4021125936"/>
              </p:ext>
            </p:extLst>
          </p:nvPr>
        </p:nvGraphicFramePr>
        <p:xfrm>
          <a:off x="1066800" y="3162300"/>
          <a:ext cx="15652862" cy="604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58690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EE5B52E-17AB-B6B8-BC4C-0BFD13D0AEF2}"/>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D86B817D-FD35-7B47-7192-45F1A671C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532" y="4762500"/>
            <a:ext cx="6036699" cy="3394789"/>
          </a:xfrm>
          <a:prstGeom prst="rect">
            <a:avLst/>
          </a:prstGeom>
        </p:spPr>
      </p:pic>
      <p:sp>
        <p:nvSpPr>
          <p:cNvPr id="2" name="Segnaposto numero diapositiva 1">
            <a:extLst>
              <a:ext uri="{FF2B5EF4-FFF2-40B4-BE49-F238E27FC236}">
                <a16:creationId xmlns:a16="http://schemas.microsoft.com/office/drawing/2014/main" id="{3474ADDF-07BB-BF61-C064-B383F1C1ECFF}"/>
              </a:ext>
            </a:extLst>
          </p:cNvPr>
          <p:cNvSpPr>
            <a:spLocks noGrp="1"/>
          </p:cNvSpPr>
          <p:nvPr>
            <p:ph type="sldNum" sz="quarter" idx="12"/>
          </p:nvPr>
        </p:nvSpPr>
        <p:spPr/>
        <p:txBody>
          <a:bodyPr/>
          <a:lstStyle/>
          <a:p>
            <a:fld id="{B6F15528-21DE-4FAA-801E-634DDDAF4B2B}" type="slidenum">
              <a:rPr lang="en-US" smtClean="0"/>
              <a:pPr/>
              <a:t>141</a:t>
            </a:fld>
            <a:endParaRPr lang="en-US" dirty="0"/>
          </a:p>
        </p:txBody>
      </p:sp>
    </p:spTree>
    <p:extLst>
      <p:ext uri="{BB962C8B-B14F-4D97-AF65-F5344CB8AC3E}">
        <p14:creationId xmlns:p14="http://schemas.microsoft.com/office/powerpoint/2010/main" val="89344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E3CF3-3B22-A956-910F-FFE2A9149B04}"/>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02A2EA23-5D85-5D61-BBC5-03C37AD09F89}"/>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620028E5-A86E-2D9F-5600-C3B76885A86A}"/>
              </a:ext>
            </a:extLst>
          </p:cNvPr>
          <p:cNvSpPr>
            <a:spLocks noGrp="1"/>
          </p:cNvSpPr>
          <p:nvPr>
            <p:ph type="sldNum" sz="quarter" idx="4"/>
          </p:nvPr>
        </p:nvSpPr>
        <p:spPr/>
        <p:txBody>
          <a:bodyPr/>
          <a:lstStyle/>
          <a:p>
            <a:fld id="{E2DBCC59-BD16-474E-8EC1-7FD79791D2A0}" type="slidenum">
              <a:rPr lang="it-IT" smtClean="0"/>
              <a:pPr/>
              <a:t>15</a:t>
            </a:fld>
            <a:endParaRPr lang="it-IT" dirty="0"/>
          </a:p>
        </p:txBody>
      </p:sp>
      <p:graphicFrame>
        <p:nvGraphicFramePr>
          <p:cNvPr id="5" name="Diagramma 4">
            <a:extLst>
              <a:ext uri="{FF2B5EF4-FFF2-40B4-BE49-F238E27FC236}">
                <a16:creationId xmlns:a16="http://schemas.microsoft.com/office/drawing/2014/main" id="{3E9E4246-9682-62B1-7E1E-4ED9818BA96F}"/>
              </a:ext>
            </a:extLst>
          </p:cNvPr>
          <p:cNvGraphicFramePr/>
          <p:nvPr/>
        </p:nvGraphicFramePr>
        <p:xfrm>
          <a:off x="700393" y="2378415"/>
          <a:ext cx="16934465" cy="6697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a:extLst>
              <a:ext uri="{FF2B5EF4-FFF2-40B4-BE49-F238E27FC236}">
                <a16:creationId xmlns:a16="http://schemas.microsoft.com/office/drawing/2014/main" id="{E3004D96-A81B-1C71-CE64-60B83413DE42}"/>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477929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DF62F-D7F8-DFA7-BB14-BCE65848EFF5}"/>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6E989BB5-6B99-2337-AD7C-B3FEE8FBA6DC}"/>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46FF2793-B61C-1DE8-2BF7-19362A7BFE8C}"/>
              </a:ext>
            </a:extLst>
          </p:cNvPr>
          <p:cNvSpPr>
            <a:spLocks noGrp="1"/>
          </p:cNvSpPr>
          <p:nvPr>
            <p:ph type="sldNum" sz="quarter" idx="4"/>
          </p:nvPr>
        </p:nvSpPr>
        <p:spPr/>
        <p:txBody>
          <a:bodyPr/>
          <a:lstStyle/>
          <a:p>
            <a:fld id="{E2DBCC59-BD16-474E-8EC1-7FD79791D2A0}" type="slidenum">
              <a:rPr lang="it-IT" smtClean="0"/>
              <a:pPr/>
              <a:t>16</a:t>
            </a:fld>
            <a:endParaRPr lang="it-IT" dirty="0"/>
          </a:p>
        </p:txBody>
      </p:sp>
      <p:sp>
        <p:nvSpPr>
          <p:cNvPr id="5" name="CasellaDiTesto 4">
            <a:extLst>
              <a:ext uri="{FF2B5EF4-FFF2-40B4-BE49-F238E27FC236}">
                <a16:creationId xmlns:a16="http://schemas.microsoft.com/office/drawing/2014/main" id="{E5130589-7EDA-AC19-8490-3AEA49458EF5}"/>
              </a:ext>
            </a:extLst>
          </p:cNvPr>
          <p:cNvSpPr txBox="1"/>
          <p:nvPr/>
        </p:nvSpPr>
        <p:spPr>
          <a:xfrm>
            <a:off x="700393" y="1708414"/>
            <a:ext cx="16561340" cy="646331"/>
          </a:xfrm>
          <a:prstGeom prst="rect">
            <a:avLst/>
          </a:prstGeom>
          <a:noFill/>
        </p:spPr>
        <p:txBody>
          <a:bodyPr wrap="square" rtlCol="0">
            <a:spAutoFit/>
          </a:bodyPr>
          <a:lstStyle/>
          <a:p>
            <a:pPr algn="ctr"/>
            <a:r>
              <a:rPr lang="it-IT" sz="3600" dirty="0"/>
              <a:t>Effetti dell’operazione di affrancamento: </a:t>
            </a:r>
            <a:r>
              <a:rPr lang="it-IT" sz="3600" b="1" dirty="0"/>
              <a:t>in capo al socio di una Società di persone</a:t>
            </a:r>
          </a:p>
        </p:txBody>
      </p:sp>
      <p:graphicFrame>
        <p:nvGraphicFramePr>
          <p:cNvPr id="7" name="Diagramma 6">
            <a:extLst>
              <a:ext uri="{FF2B5EF4-FFF2-40B4-BE49-F238E27FC236}">
                <a16:creationId xmlns:a16="http://schemas.microsoft.com/office/drawing/2014/main" id="{54B75EE7-B475-63CB-7754-273555EDA84C}"/>
              </a:ext>
            </a:extLst>
          </p:cNvPr>
          <p:cNvGraphicFramePr/>
          <p:nvPr/>
        </p:nvGraphicFramePr>
        <p:xfrm>
          <a:off x="481521" y="2889519"/>
          <a:ext cx="17261730" cy="539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a:extLst>
              <a:ext uri="{FF2B5EF4-FFF2-40B4-BE49-F238E27FC236}">
                <a16:creationId xmlns:a16="http://schemas.microsoft.com/office/drawing/2014/main" id="{C5201457-08D9-B281-C4AE-4FE3D9536341}"/>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302990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2CAD7-A087-FE80-B33E-B0125C33ABE5}"/>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96F96147-CC29-F2BB-2B8B-DEFE4DA9A398}"/>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997C8C49-3CC8-BD44-3B7B-11565B21FD5C}"/>
              </a:ext>
            </a:extLst>
          </p:cNvPr>
          <p:cNvSpPr>
            <a:spLocks noGrp="1"/>
          </p:cNvSpPr>
          <p:nvPr>
            <p:ph type="sldNum" sz="quarter" idx="4"/>
          </p:nvPr>
        </p:nvSpPr>
        <p:spPr/>
        <p:txBody>
          <a:bodyPr/>
          <a:lstStyle/>
          <a:p>
            <a:fld id="{E2DBCC59-BD16-474E-8EC1-7FD79791D2A0}" type="slidenum">
              <a:rPr lang="it-IT" smtClean="0"/>
              <a:pPr/>
              <a:t>17</a:t>
            </a:fld>
            <a:endParaRPr lang="it-IT" dirty="0"/>
          </a:p>
        </p:txBody>
      </p:sp>
      <p:sp>
        <p:nvSpPr>
          <p:cNvPr id="5" name="CasellaDiTesto 4">
            <a:extLst>
              <a:ext uri="{FF2B5EF4-FFF2-40B4-BE49-F238E27FC236}">
                <a16:creationId xmlns:a16="http://schemas.microsoft.com/office/drawing/2014/main" id="{762D9FBB-C916-BDAF-B920-74383EB722AE}"/>
              </a:ext>
            </a:extLst>
          </p:cNvPr>
          <p:cNvSpPr txBox="1"/>
          <p:nvPr/>
        </p:nvSpPr>
        <p:spPr>
          <a:xfrm>
            <a:off x="700393" y="1708414"/>
            <a:ext cx="16561340" cy="646331"/>
          </a:xfrm>
          <a:prstGeom prst="rect">
            <a:avLst/>
          </a:prstGeom>
          <a:noFill/>
        </p:spPr>
        <p:txBody>
          <a:bodyPr wrap="square" rtlCol="0">
            <a:spAutoFit/>
          </a:bodyPr>
          <a:lstStyle/>
          <a:p>
            <a:pPr algn="ctr"/>
            <a:r>
              <a:rPr lang="it-IT" sz="3600" dirty="0"/>
              <a:t>Effetti dell’operazione di affrancamento: </a:t>
            </a:r>
            <a:r>
              <a:rPr lang="it-IT" sz="3600" b="1" dirty="0"/>
              <a:t>in capo al socio di una Società di K</a:t>
            </a:r>
          </a:p>
        </p:txBody>
      </p:sp>
      <p:graphicFrame>
        <p:nvGraphicFramePr>
          <p:cNvPr id="7" name="Diagramma 6">
            <a:extLst>
              <a:ext uri="{FF2B5EF4-FFF2-40B4-BE49-F238E27FC236}">
                <a16:creationId xmlns:a16="http://schemas.microsoft.com/office/drawing/2014/main" id="{E3B69E09-07DA-169D-4189-125BE2ECC218}"/>
              </a:ext>
            </a:extLst>
          </p:cNvPr>
          <p:cNvGraphicFramePr/>
          <p:nvPr>
            <p:extLst>
              <p:ext uri="{D42A27DB-BD31-4B8C-83A1-F6EECF244321}">
                <p14:modId xmlns:p14="http://schemas.microsoft.com/office/powerpoint/2010/main" val="3438268038"/>
              </p:ext>
            </p:extLst>
          </p:nvPr>
        </p:nvGraphicFramePr>
        <p:xfrm>
          <a:off x="481521" y="2889519"/>
          <a:ext cx="17261730" cy="6292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a:extLst>
              <a:ext uri="{FF2B5EF4-FFF2-40B4-BE49-F238E27FC236}">
                <a16:creationId xmlns:a16="http://schemas.microsoft.com/office/drawing/2014/main" id="{B40E93EC-70FE-76A8-6FD8-F50E15610322}"/>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
        <p:nvSpPr>
          <p:cNvPr id="3" name="Freccia circolare a sinistra 2">
            <a:extLst>
              <a:ext uri="{FF2B5EF4-FFF2-40B4-BE49-F238E27FC236}">
                <a16:creationId xmlns:a16="http://schemas.microsoft.com/office/drawing/2014/main" id="{24268CE1-9C8D-0D14-CF39-D98D55EDB16D}"/>
              </a:ext>
            </a:extLst>
          </p:cNvPr>
          <p:cNvSpPr/>
          <p:nvPr/>
        </p:nvSpPr>
        <p:spPr>
          <a:xfrm>
            <a:off x="15544800" y="3848100"/>
            <a:ext cx="2261679" cy="2590800"/>
          </a:xfrm>
          <a:prstGeom prst="curvedLeftArrow">
            <a:avLst>
              <a:gd name="adj1" fmla="val 25000"/>
              <a:gd name="adj2" fmla="val 49372"/>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19071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0C0CC-6D33-C3E2-1CDA-6DF738FCBAED}"/>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D8BAD8C8-1B8F-6571-B1B3-139240A89EA2}"/>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D308C60D-8836-DA07-B2D4-09675C790E54}"/>
              </a:ext>
            </a:extLst>
          </p:cNvPr>
          <p:cNvSpPr>
            <a:spLocks noGrp="1"/>
          </p:cNvSpPr>
          <p:nvPr>
            <p:ph type="sldNum" sz="quarter" idx="4"/>
          </p:nvPr>
        </p:nvSpPr>
        <p:spPr/>
        <p:txBody>
          <a:bodyPr/>
          <a:lstStyle/>
          <a:p>
            <a:fld id="{E2DBCC59-BD16-474E-8EC1-7FD79791D2A0}" type="slidenum">
              <a:rPr lang="it-IT" smtClean="0"/>
              <a:pPr/>
              <a:t>18</a:t>
            </a:fld>
            <a:endParaRPr lang="it-IT" dirty="0"/>
          </a:p>
        </p:txBody>
      </p:sp>
      <p:pic>
        <p:nvPicPr>
          <p:cNvPr id="7" name="Immagine 6">
            <a:extLst>
              <a:ext uri="{FF2B5EF4-FFF2-40B4-BE49-F238E27FC236}">
                <a16:creationId xmlns:a16="http://schemas.microsoft.com/office/drawing/2014/main" id="{0B932F39-0301-9C2F-5017-D46128FF6AA7}"/>
              </a:ext>
            </a:extLst>
          </p:cNvPr>
          <p:cNvPicPr>
            <a:picLocks noChangeAspect="1"/>
          </p:cNvPicPr>
          <p:nvPr/>
        </p:nvPicPr>
        <p:blipFill>
          <a:blip r:embed="rId3"/>
          <a:stretch>
            <a:fillRect/>
          </a:stretch>
        </p:blipFill>
        <p:spPr>
          <a:xfrm>
            <a:off x="1057275" y="3233831"/>
            <a:ext cx="16173450" cy="1543050"/>
          </a:xfrm>
          <a:prstGeom prst="rect">
            <a:avLst/>
          </a:prstGeom>
        </p:spPr>
      </p:pic>
      <p:sp>
        <p:nvSpPr>
          <p:cNvPr id="8" name="CasellaDiTesto 7">
            <a:extLst>
              <a:ext uri="{FF2B5EF4-FFF2-40B4-BE49-F238E27FC236}">
                <a16:creationId xmlns:a16="http://schemas.microsoft.com/office/drawing/2014/main" id="{BD92525C-79D2-CE5B-33DA-11EC296D3529}"/>
              </a:ext>
            </a:extLst>
          </p:cNvPr>
          <p:cNvSpPr txBox="1"/>
          <p:nvPr/>
        </p:nvSpPr>
        <p:spPr>
          <a:xfrm>
            <a:off x="10505873" y="4231526"/>
            <a:ext cx="1146468" cy="507831"/>
          </a:xfrm>
          <a:prstGeom prst="rect">
            <a:avLst/>
          </a:prstGeom>
          <a:noFill/>
        </p:spPr>
        <p:txBody>
          <a:bodyPr wrap="none" rtlCol="0">
            <a:spAutoFit/>
          </a:bodyPr>
          <a:lstStyle/>
          <a:p>
            <a:r>
              <a:rPr lang="it-IT" sz="2700" dirty="0"/>
              <a:t>80.000</a:t>
            </a:r>
          </a:p>
        </p:txBody>
      </p:sp>
      <p:sp>
        <p:nvSpPr>
          <p:cNvPr id="9" name="CasellaDiTesto 8">
            <a:extLst>
              <a:ext uri="{FF2B5EF4-FFF2-40B4-BE49-F238E27FC236}">
                <a16:creationId xmlns:a16="http://schemas.microsoft.com/office/drawing/2014/main" id="{7D33399D-35D9-4254-404D-30434034220A}"/>
              </a:ext>
            </a:extLst>
          </p:cNvPr>
          <p:cNvSpPr txBox="1"/>
          <p:nvPr/>
        </p:nvSpPr>
        <p:spPr>
          <a:xfrm>
            <a:off x="13287986" y="4270436"/>
            <a:ext cx="971741" cy="507831"/>
          </a:xfrm>
          <a:prstGeom prst="rect">
            <a:avLst/>
          </a:prstGeom>
          <a:noFill/>
        </p:spPr>
        <p:txBody>
          <a:bodyPr wrap="none" rtlCol="0">
            <a:spAutoFit/>
          </a:bodyPr>
          <a:lstStyle/>
          <a:p>
            <a:r>
              <a:rPr lang="it-IT" sz="2700" dirty="0"/>
              <a:t>8.000</a:t>
            </a:r>
          </a:p>
        </p:txBody>
      </p:sp>
      <p:sp>
        <p:nvSpPr>
          <p:cNvPr id="10" name="CasellaDiTesto 9">
            <a:extLst>
              <a:ext uri="{FF2B5EF4-FFF2-40B4-BE49-F238E27FC236}">
                <a16:creationId xmlns:a16="http://schemas.microsoft.com/office/drawing/2014/main" id="{06C1A4AB-CCC4-0FFB-F605-F44BAC944F9E}"/>
              </a:ext>
            </a:extLst>
          </p:cNvPr>
          <p:cNvSpPr txBox="1"/>
          <p:nvPr/>
        </p:nvSpPr>
        <p:spPr>
          <a:xfrm>
            <a:off x="15428080" y="4265569"/>
            <a:ext cx="971741" cy="507831"/>
          </a:xfrm>
          <a:prstGeom prst="rect">
            <a:avLst/>
          </a:prstGeom>
          <a:noFill/>
        </p:spPr>
        <p:txBody>
          <a:bodyPr wrap="none" rtlCol="0">
            <a:spAutoFit/>
          </a:bodyPr>
          <a:lstStyle/>
          <a:p>
            <a:r>
              <a:rPr lang="it-IT" sz="2700" dirty="0"/>
              <a:t>2.000</a:t>
            </a:r>
          </a:p>
        </p:txBody>
      </p:sp>
      <p:sp>
        <p:nvSpPr>
          <p:cNvPr id="11" name="CasellaDiTesto 10">
            <a:extLst>
              <a:ext uri="{FF2B5EF4-FFF2-40B4-BE49-F238E27FC236}">
                <a16:creationId xmlns:a16="http://schemas.microsoft.com/office/drawing/2014/main" id="{41C49585-DCDD-E9B7-80B8-51C9521D7BFB}"/>
              </a:ext>
            </a:extLst>
          </p:cNvPr>
          <p:cNvSpPr txBox="1"/>
          <p:nvPr/>
        </p:nvSpPr>
        <p:spPr>
          <a:xfrm>
            <a:off x="1057275" y="6609949"/>
            <a:ext cx="10495630" cy="507831"/>
          </a:xfrm>
          <a:prstGeom prst="rect">
            <a:avLst/>
          </a:prstGeom>
          <a:noFill/>
        </p:spPr>
        <p:txBody>
          <a:bodyPr wrap="none" rtlCol="0">
            <a:spAutoFit/>
          </a:bodyPr>
          <a:lstStyle/>
          <a:p>
            <a:r>
              <a:rPr lang="it-IT" sz="2700" dirty="0"/>
              <a:t>Entro il 30 giugno 2026 o 30 luglio 2026 con la maggiorazione dello 0,40%</a:t>
            </a:r>
          </a:p>
        </p:txBody>
      </p:sp>
      <p:cxnSp>
        <p:nvCxnSpPr>
          <p:cNvPr id="13" name="Connettore 2 12">
            <a:extLst>
              <a:ext uri="{FF2B5EF4-FFF2-40B4-BE49-F238E27FC236}">
                <a16:creationId xmlns:a16="http://schemas.microsoft.com/office/drawing/2014/main" id="{2EE4DC77-1D34-6B27-1C78-90440EE88DB3}"/>
              </a:ext>
            </a:extLst>
          </p:cNvPr>
          <p:cNvCxnSpPr/>
          <p:nvPr/>
        </p:nvCxnSpPr>
        <p:spPr>
          <a:xfrm flipV="1">
            <a:off x="10359957" y="4669277"/>
            <a:ext cx="4888149" cy="2247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AD2694FC-D5FB-1EDD-EB57-D08E2A6993F6}"/>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676279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2C974-0516-D2C2-AB1C-383276E6320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1756E6F-9CF8-14F2-288B-328202A370F0}"/>
              </a:ext>
            </a:extLst>
          </p:cNvPr>
          <p:cNvSpPr>
            <a:spLocks noGrp="1"/>
          </p:cNvSpPr>
          <p:nvPr>
            <p:ph type="sldNum" sz="quarter" idx="12"/>
          </p:nvPr>
        </p:nvSpPr>
        <p:spPr/>
        <p:txBody>
          <a:bodyPr/>
          <a:lstStyle/>
          <a:p>
            <a:fld id="{B6F15528-21DE-4FAA-801E-634DDDAF4B2B}" type="slidenum">
              <a:rPr lang="en-US" smtClean="0"/>
              <a:pPr/>
              <a:t>19</a:t>
            </a:fld>
            <a:endParaRPr lang="en-US" dirty="0"/>
          </a:p>
        </p:txBody>
      </p:sp>
      <p:sp>
        <p:nvSpPr>
          <p:cNvPr id="4" name="Rettangolo 3">
            <a:extLst>
              <a:ext uri="{FF2B5EF4-FFF2-40B4-BE49-F238E27FC236}">
                <a16:creationId xmlns:a16="http://schemas.microsoft.com/office/drawing/2014/main" id="{B5B95CF2-5B11-35DE-FB3B-99E01F7F37AE}"/>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L’ASSEGNAZIONE AGEVOLATA</a:t>
            </a:r>
          </a:p>
        </p:txBody>
      </p:sp>
      <p:graphicFrame>
        <p:nvGraphicFramePr>
          <p:cNvPr id="3" name="Diagramma 2">
            <a:extLst>
              <a:ext uri="{FF2B5EF4-FFF2-40B4-BE49-F238E27FC236}">
                <a16:creationId xmlns:a16="http://schemas.microsoft.com/office/drawing/2014/main" id="{C517AA88-4DD0-A0B5-74AB-A3913BC5811C}"/>
              </a:ext>
            </a:extLst>
          </p:cNvPr>
          <p:cNvGraphicFramePr/>
          <p:nvPr/>
        </p:nvGraphicFramePr>
        <p:xfrm>
          <a:off x="1248770" y="2287330"/>
          <a:ext cx="15497034" cy="6372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94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3DEF3-26E5-A957-CF77-8DDEAA6094EA}"/>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91275B3-A382-F0CF-3445-74F838B3BEB5}"/>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
        <p:nvSpPr>
          <p:cNvPr id="3" name="Rettangolo 2">
            <a:extLst>
              <a:ext uri="{FF2B5EF4-FFF2-40B4-BE49-F238E27FC236}">
                <a16:creationId xmlns:a16="http://schemas.microsoft.com/office/drawing/2014/main" id="{35F7AF54-D52F-6E86-C73F-97798FDE1D65}"/>
              </a:ext>
            </a:extLst>
          </p:cNvPr>
          <p:cNvSpPr/>
          <p:nvPr/>
        </p:nvSpPr>
        <p:spPr>
          <a:xfrm>
            <a:off x="1371599" y="1887928"/>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 IN SOSPENSIONE</a:t>
            </a:r>
          </a:p>
        </p:txBody>
      </p:sp>
      <p:graphicFrame>
        <p:nvGraphicFramePr>
          <p:cNvPr id="5" name="Diagramma 4">
            <a:extLst>
              <a:ext uri="{FF2B5EF4-FFF2-40B4-BE49-F238E27FC236}">
                <a16:creationId xmlns:a16="http://schemas.microsoft.com/office/drawing/2014/main" id="{B37FACFE-2C30-B422-2815-3B240980D95A}"/>
              </a:ext>
            </a:extLst>
          </p:cNvPr>
          <p:cNvGraphicFramePr/>
          <p:nvPr>
            <p:extLst>
              <p:ext uri="{D42A27DB-BD31-4B8C-83A1-F6EECF244321}">
                <p14:modId xmlns:p14="http://schemas.microsoft.com/office/powerpoint/2010/main" val="75904855"/>
              </p:ext>
            </p:extLst>
          </p:nvPr>
        </p:nvGraphicFramePr>
        <p:xfrm>
          <a:off x="875490" y="3576990"/>
          <a:ext cx="16263273" cy="583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84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210BE-758F-13B7-165D-83AC3625077E}"/>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E21CA14-DE8A-870F-A1A8-B132B7B0BE8E}"/>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
        <p:nvSpPr>
          <p:cNvPr id="3" name="Rettangolo 2">
            <a:extLst>
              <a:ext uri="{FF2B5EF4-FFF2-40B4-BE49-F238E27FC236}">
                <a16:creationId xmlns:a16="http://schemas.microsoft.com/office/drawing/2014/main" id="{35526C1D-67D7-7B64-B0E3-7F3B7F6C01A9}"/>
              </a:ext>
            </a:extLst>
          </p:cNvPr>
          <p:cNvSpPr/>
          <p:nvPr/>
        </p:nvSpPr>
        <p:spPr>
          <a:xfrm>
            <a:off x="1371599" y="530354"/>
            <a:ext cx="15652863" cy="957185"/>
          </a:xfrm>
          <a:prstGeom prst="rect">
            <a:avLst/>
          </a:prstGeom>
        </p:spPr>
        <p:txBody>
          <a:bodyPr wrap="square">
            <a:spAutoFit/>
          </a:bodyPr>
          <a:lstStyle/>
          <a:p>
            <a:pPr algn="ctr">
              <a:lnSpc>
                <a:spcPct val="125000"/>
              </a:lnSpc>
            </a:pPr>
            <a:r>
              <a:rPr lang="it-IT" altLang="it-IT" sz="4800" i="1" dirty="0">
                <a:solidFill>
                  <a:srgbClr val="3581B9"/>
                </a:solidFill>
                <a:latin typeface="Poppins" panose="00000500000000000000" pitchFamily="2" charset="0"/>
                <a:ea typeface="Fira Sans" panose="020B0503050000020004" pitchFamily="34" charset="0"/>
                <a:cs typeface="Poppins" panose="00000500000000000000" pitchFamily="2" charset="0"/>
              </a:rPr>
              <a:t>	</a:t>
            </a:r>
            <a:r>
              <a:rPr lang="it-IT" altLang="it-IT" sz="4800" i="1" dirty="0">
                <a:latin typeface="Poppins" panose="00000500000000000000" pitchFamily="2" charset="0"/>
                <a:ea typeface="Fira Sans" panose="020B0503050000020004" pitchFamily="34" charset="0"/>
                <a:cs typeface="Poppins" panose="00000500000000000000" pitchFamily="2" charset="0"/>
              </a:rPr>
              <a:t>ASSEGNAZIONI AGEVOLATE DEI BENI AI SOCI</a:t>
            </a:r>
          </a:p>
        </p:txBody>
      </p:sp>
      <p:graphicFrame>
        <p:nvGraphicFramePr>
          <p:cNvPr id="4" name="Diagramma 3">
            <a:extLst>
              <a:ext uri="{FF2B5EF4-FFF2-40B4-BE49-F238E27FC236}">
                <a16:creationId xmlns:a16="http://schemas.microsoft.com/office/drawing/2014/main" id="{6B260BD5-F324-D3F9-2638-C3FF0D045214}"/>
              </a:ext>
            </a:extLst>
          </p:cNvPr>
          <p:cNvGraphicFramePr/>
          <p:nvPr/>
        </p:nvGraphicFramePr>
        <p:xfrm>
          <a:off x="1166882" y="2333768"/>
          <a:ext cx="15067130" cy="5308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B4F531EB-15D8-07CA-857B-A9BF9367F9D2}"/>
              </a:ext>
            </a:extLst>
          </p:cNvPr>
          <p:cNvSpPr txBox="1"/>
          <p:nvPr/>
        </p:nvSpPr>
        <p:spPr>
          <a:xfrm>
            <a:off x="1191986" y="8441870"/>
            <a:ext cx="5731634" cy="830997"/>
          </a:xfrm>
          <a:prstGeom prst="rect">
            <a:avLst/>
          </a:prstGeom>
          <a:noFill/>
        </p:spPr>
        <p:txBody>
          <a:bodyPr wrap="none" rtlCol="0">
            <a:spAutoFit/>
          </a:bodyPr>
          <a:lstStyle/>
          <a:p>
            <a:r>
              <a:rPr lang="it-IT" sz="4800" dirty="0"/>
              <a:t>Legge di Bilancio 2026</a:t>
            </a:r>
          </a:p>
        </p:txBody>
      </p:sp>
      <p:cxnSp>
        <p:nvCxnSpPr>
          <p:cNvPr id="7" name="Connettore 2 6">
            <a:extLst>
              <a:ext uri="{FF2B5EF4-FFF2-40B4-BE49-F238E27FC236}">
                <a16:creationId xmlns:a16="http://schemas.microsoft.com/office/drawing/2014/main" id="{7BAD7E3F-9C98-7EC8-1A57-597379344FF3}"/>
              </a:ext>
            </a:extLst>
          </p:cNvPr>
          <p:cNvCxnSpPr/>
          <p:nvPr/>
        </p:nvCxnSpPr>
        <p:spPr>
          <a:xfrm flipV="1">
            <a:off x="7364186" y="6547757"/>
            <a:ext cx="5698671" cy="2383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291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39C87-6035-86C8-06BC-9516F99FFA9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FF6A107-C621-7342-7780-96122D1A322E}"/>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
        <p:nvSpPr>
          <p:cNvPr id="3" name="Rettangolo 2">
            <a:extLst>
              <a:ext uri="{FF2B5EF4-FFF2-40B4-BE49-F238E27FC236}">
                <a16:creationId xmlns:a16="http://schemas.microsoft.com/office/drawing/2014/main" id="{F55EE4DE-F9DF-D038-E890-238E12AC622B}"/>
              </a:ext>
            </a:extLst>
          </p:cNvPr>
          <p:cNvSpPr/>
          <p:nvPr/>
        </p:nvSpPr>
        <p:spPr>
          <a:xfrm>
            <a:off x="1371599" y="530354"/>
            <a:ext cx="15652863" cy="957185"/>
          </a:xfrm>
          <a:prstGeom prst="rect">
            <a:avLst/>
          </a:prstGeom>
        </p:spPr>
        <p:txBody>
          <a:bodyPr wrap="square">
            <a:spAutoFit/>
          </a:bodyPr>
          <a:lstStyle/>
          <a:p>
            <a:pPr algn="ctr">
              <a:lnSpc>
                <a:spcPct val="125000"/>
              </a:lnSpc>
            </a:pPr>
            <a:r>
              <a:rPr lang="it-IT" altLang="it-IT" sz="4800" i="1" dirty="0">
                <a:solidFill>
                  <a:srgbClr val="3581B9"/>
                </a:solidFill>
                <a:latin typeface="Poppins" panose="00000500000000000000" pitchFamily="2" charset="0"/>
                <a:ea typeface="Fira Sans" panose="020B0503050000020004" pitchFamily="34" charset="0"/>
                <a:cs typeface="Poppins" panose="00000500000000000000" pitchFamily="2" charset="0"/>
              </a:rPr>
              <a:t>	</a:t>
            </a:r>
            <a:r>
              <a:rPr lang="it-IT" altLang="it-IT" sz="4800" i="1" dirty="0">
                <a:latin typeface="Poppins" panose="00000500000000000000" pitchFamily="2" charset="0"/>
                <a:ea typeface="Fira Sans" panose="020B0503050000020004" pitchFamily="34" charset="0"/>
                <a:cs typeface="Poppins" panose="00000500000000000000" pitchFamily="2" charset="0"/>
              </a:rPr>
              <a:t>ASSEGNAZIONI AGEVOLATE DEI BENI AI SOCI</a:t>
            </a:r>
          </a:p>
        </p:txBody>
      </p:sp>
      <p:graphicFrame>
        <p:nvGraphicFramePr>
          <p:cNvPr id="6" name="Diagramma 5">
            <a:extLst>
              <a:ext uri="{FF2B5EF4-FFF2-40B4-BE49-F238E27FC236}">
                <a16:creationId xmlns:a16="http://schemas.microsoft.com/office/drawing/2014/main" id="{C1DDD00A-0557-42FD-0421-CCF12B900D28}"/>
              </a:ext>
            </a:extLst>
          </p:cNvPr>
          <p:cNvGraphicFramePr/>
          <p:nvPr>
            <p:extLst>
              <p:ext uri="{D42A27DB-BD31-4B8C-83A1-F6EECF244321}">
                <p14:modId xmlns:p14="http://schemas.microsoft.com/office/powerpoint/2010/main" val="1755571849"/>
              </p:ext>
            </p:extLst>
          </p:nvPr>
        </p:nvGraphicFramePr>
        <p:xfrm>
          <a:off x="1066799" y="1638300"/>
          <a:ext cx="15652863" cy="7929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9930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A7D767A-EBC8-08F2-CE8B-D4DE96FE14A1}"/>
              </a:ext>
            </a:extLst>
          </p:cNvPr>
          <p:cNvSpPr>
            <a:spLocks noGrp="1"/>
          </p:cNvSpPr>
          <p:nvPr>
            <p:ph type="sldNum" sz="quarter" idx="12"/>
          </p:nvPr>
        </p:nvSpPr>
        <p:spPr/>
        <p:txBody>
          <a:bodyPr/>
          <a:lstStyle/>
          <a:p>
            <a:fld id="{B6F15528-21DE-4FAA-801E-634DDDAF4B2B}" type="slidenum">
              <a:rPr lang="en-US" smtClean="0"/>
              <a:pPr/>
              <a:t>22</a:t>
            </a:fld>
            <a:endParaRPr lang="en-US" dirty="0"/>
          </a:p>
        </p:txBody>
      </p:sp>
      <p:sp>
        <p:nvSpPr>
          <p:cNvPr id="4" name="Rettangolo 3">
            <a:extLst>
              <a:ext uri="{FF2B5EF4-FFF2-40B4-BE49-F238E27FC236}">
                <a16:creationId xmlns:a16="http://schemas.microsoft.com/office/drawing/2014/main" id="{F75E92D6-C44C-574F-31FA-CD5F59AE437A}"/>
              </a:ext>
            </a:extLst>
          </p:cNvPr>
          <p:cNvSpPr/>
          <p:nvPr/>
        </p:nvSpPr>
        <p:spPr>
          <a:xfrm>
            <a:off x="1371599" y="530354"/>
            <a:ext cx="15652863" cy="957185"/>
          </a:xfrm>
          <a:prstGeom prst="rect">
            <a:avLst/>
          </a:prstGeom>
        </p:spPr>
        <p:txBody>
          <a:bodyPr wrap="square">
            <a:spAutoFit/>
          </a:bodyPr>
          <a:lstStyle/>
          <a:p>
            <a:pPr algn="ctr">
              <a:lnSpc>
                <a:spcPct val="125000"/>
              </a:lnSpc>
            </a:pPr>
            <a:r>
              <a:rPr lang="it-IT" altLang="it-IT" sz="4800" i="1" dirty="0">
                <a:solidFill>
                  <a:srgbClr val="3581B9"/>
                </a:solidFill>
                <a:latin typeface="Poppins" panose="00000500000000000000" pitchFamily="2" charset="0"/>
                <a:ea typeface="Fira Sans" panose="020B0503050000020004" pitchFamily="34" charset="0"/>
                <a:cs typeface="Poppins" panose="00000500000000000000" pitchFamily="2" charset="0"/>
              </a:rPr>
              <a:t>	</a:t>
            </a:r>
            <a:r>
              <a:rPr lang="it-IT" altLang="it-IT" sz="4800" i="1" dirty="0">
                <a:latin typeface="Poppins" panose="00000500000000000000" pitchFamily="2" charset="0"/>
                <a:ea typeface="Fira Sans" panose="020B0503050000020004" pitchFamily="34" charset="0"/>
                <a:cs typeface="Poppins" panose="00000500000000000000" pitchFamily="2" charset="0"/>
              </a:rPr>
              <a:t>ASSEGNAZIONI AGEVOLATE DEI BENI AI SOCI</a:t>
            </a:r>
          </a:p>
        </p:txBody>
      </p:sp>
      <p:pic>
        <p:nvPicPr>
          <p:cNvPr id="8" name="Immagine 7">
            <a:extLst>
              <a:ext uri="{FF2B5EF4-FFF2-40B4-BE49-F238E27FC236}">
                <a16:creationId xmlns:a16="http://schemas.microsoft.com/office/drawing/2014/main" id="{EC837E81-F2BB-9D3D-F97E-58B1099BE9CD}"/>
              </a:ext>
            </a:extLst>
          </p:cNvPr>
          <p:cNvPicPr>
            <a:picLocks noChangeAspect="1"/>
          </p:cNvPicPr>
          <p:nvPr/>
        </p:nvPicPr>
        <p:blipFill>
          <a:blip r:embed="rId2"/>
          <a:stretch>
            <a:fillRect/>
          </a:stretch>
        </p:blipFill>
        <p:spPr>
          <a:xfrm>
            <a:off x="838200" y="1866900"/>
            <a:ext cx="16535400" cy="5239024"/>
          </a:xfrm>
          <a:prstGeom prst="rect">
            <a:avLst/>
          </a:prstGeom>
        </p:spPr>
      </p:pic>
      <p:graphicFrame>
        <p:nvGraphicFramePr>
          <p:cNvPr id="9" name="Diagramma 8">
            <a:extLst>
              <a:ext uri="{FF2B5EF4-FFF2-40B4-BE49-F238E27FC236}">
                <a16:creationId xmlns:a16="http://schemas.microsoft.com/office/drawing/2014/main" id="{74B08CB3-5FC1-9156-725E-ECF493EB8A1F}"/>
              </a:ext>
            </a:extLst>
          </p:cNvPr>
          <p:cNvGraphicFramePr/>
          <p:nvPr>
            <p:extLst>
              <p:ext uri="{D42A27DB-BD31-4B8C-83A1-F6EECF244321}">
                <p14:modId xmlns:p14="http://schemas.microsoft.com/office/powerpoint/2010/main" val="4186585615"/>
              </p:ext>
            </p:extLst>
          </p:nvPr>
        </p:nvGraphicFramePr>
        <p:xfrm>
          <a:off x="838200" y="7485284"/>
          <a:ext cx="16535400" cy="1925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1677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9E4AC-A55B-3116-C1E4-C01E8C4D93DD}"/>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E1E8E85-05D7-3FF2-2522-E78F880C3D5C}"/>
              </a:ext>
            </a:extLst>
          </p:cNvPr>
          <p:cNvSpPr>
            <a:spLocks noGrp="1"/>
          </p:cNvSpPr>
          <p:nvPr>
            <p:ph type="sldNum" sz="quarter" idx="12"/>
          </p:nvPr>
        </p:nvSpPr>
        <p:spPr/>
        <p:txBody>
          <a:bodyPr/>
          <a:lstStyle/>
          <a:p>
            <a:fld id="{B6F15528-21DE-4FAA-801E-634DDDAF4B2B}" type="slidenum">
              <a:rPr lang="en-US" smtClean="0"/>
              <a:pPr/>
              <a:t>23</a:t>
            </a:fld>
            <a:endParaRPr lang="en-US" dirty="0"/>
          </a:p>
        </p:txBody>
      </p:sp>
      <p:sp>
        <p:nvSpPr>
          <p:cNvPr id="4" name="Rettangolo 3">
            <a:extLst>
              <a:ext uri="{FF2B5EF4-FFF2-40B4-BE49-F238E27FC236}">
                <a16:creationId xmlns:a16="http://schemas.microsoft.com/office/drawing/2014/main" id="{5CAF8988-54AE-21BC-BA6E-26A3A48019E5}"/>
              </a:ext>
            </a:extLst>
          </p:cNvPr>
          <p:cNvSpPr/>
          <p:nvPr/>
        </p:nvSpPr>
        <p:spPr>
          <a:xfrm>
            <a:off x="1371599" y="530354"/>
            <a:ext cx="15652863" cy="957185"/>
          </a:xfrm>
          <a:prstGeom prst="rect">
            <a:avLst/>
          </a:prstGeom>
        </p:spPr>
        <p:txBody>
          <a:bodyPr wrap="square">
            <a:spAutoFit/>
          </a:bodyPr>
          <a:lstStyle/>
          <a:p>
            <a:pPr algn="ctr">
              <a:lnSpc>
                <a:spcPct val="125000"/>
              </a:lnSpc>
            </a:pPr>
            <a:r>
              <a:rPr lang="it-IT" altLang="it-IT" sz="4800" i="1" dirty="0">
                <a:solidFill>
                  <a:srgbClr val="3581B9"/>
                </a:solidFill>
                <a:latin typeface="Poppins" panose="00000500000000000000" pitchFamily="2" charset="0"/>
                <a:ea typeface="Fira Sans" panose="020B0503050000020004" pitchFamily="34" charset="0"/>
                <a:cs typeface="Poppins" panose="00000500000000000000" pitchFamily="2" charset="0"/>
              </a:rPr>
              <a:t>	</a:t>
            </a:r>
            <a:r>
              <a:rPr lang="it-IT" altLang="it-IT" sz="4800" i="1" dirty="0">
                <a:latin typeface="Poppins" panose="00000500000000000000" pitchFamily="2" charset="0"/>
                <a:ea typeface="Fira Sans" panose="020B0503050000020004" pitchFamily="34" charset="0"/>
                <a:cs typeface="Poppins" panose="00000500000000000000" pitchFamily="2" charset="0"/>
              </a:rPr>
              <a:t>ASSEGNAZIONI AGEVOLATE DEI BENI AI SOCI</a:t>
            </a:r>
          </a:p>
        </p:txBody>
      </p:sp>
      <p:graphicFrame>
        <p:nvGraphicFramePr>
          <p:cNvPr id="3" name="Diagramma 2">
            <a:extLst>
              <a:ext uri="{FF2B5EF4-FFF2-40B4-BE49-F238E27FC236}">
                <a16:creationId xmlns:a16="http://schemas.microsoft.com/office/drawing/2014/main" id="{10F3CA06-E6B3-77D6-157E-288A1E6565BF}"/>
              </a:ext>
            </a:extLst>
          </p:cNvPr>
          <p:cNvGraphicFramePr/>
          <p:nvPr>
            <p:extLst>
              <p:ext uri="{D42A27DB-BD31-4B8C-83A1-F6EECF244321}">
                <p14:modId xmlns:p14="http://schemas.microsoft.com/office/powerpoint/2010/main" val="574724836"/>
              </p:ext>
            </p:extLst>
          </p:nvPr>
        </p:nvGraphicFramePr>
        <p:xfrm>
          <a:off x="533400" y="2705100"/>
          <a:ext cx="16916400" cy="650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345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41345-8F1A-C0FD-923E-FA37DCF54C60}"/>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9A42030-1002-903F-EBB8-00651AEA9D97}"/>
              </a:ext>
            </a:extLst>
          </p:cNvPr>
          <p:cNvSpPr>
            <a:spLocks noGrp="1"/>
          </p:cNvSpPr>
          <p:nvPr>
            <p:ph type="sldNum" sz="quarter" idx="12"/>
          </p:nvPr>
        </p:nvSpPr>
        <p:spPr/>
        <p:txBody>
          <a:bodyPr/>
          <a:lstStyle/>
          <a:p>
            <a:fld id="{B6F15528-21DE-4FAA-801E-634DDDAF4B2B}" type="slidenum">
              <a:rPr lang="en-US" smtClean="0"/>
              <a:pPr/>
              <a:t>24</a:t>
            </a:fld>
            <a:endParaRPr lang="en-US" dirty="0"/>
          </a:p>
        </p:txBody>
      </p:sp>
      <p:sp>
        <p:nvSpPr>
          <p:cNvPr id="4" name="Rettangolo 3">
            <a:extLst>
              <a:ext uri="{FF2B5EF4-FFF2-40B4-BE49-F238E27FC236}">
                <a16:creationId xmlns:a16="http://schemas.microsoft.com/office/drawing/2014/main" id="{E82FA62E-FAB2-0554-0E30-48B63CB12537}"/>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EFFETTI FISCALI AI FINI DELLE II.DD.</a:t>
            </a:r>
          </a:p>
        </p:txBody>
      </p:sp>
      <p:graphicFrame>
        <p:nvGraphicFramePr>
          <p:cNvPr id="8" name="Diagramma 7">
            <a:extLst>
              <a:ext uri="{FF2B5EF4-FFF2-40B4-BE49-F238E27FC236}">
                <a16:creationId xmlns:a16="http://schemas.microsoft.com/office/drawing/2014/main" id="{5FF57B29-FAEF-7695-7639-B8C5873DAFB2}"/>
              </a:ext>
            </a:extLst>
          </p:cNvPr>
          <p:cNvGraphicFramePr/>
          <p:nvPr/>
        </p:nvGraphicFramePr>
        <p:xfrm>
          <a:off x="1101143" y="2009105"/>
          <a:ext cx="16174487" cy="5355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sellaDiTesto 8">
            <a:extLst>
              <a:ext uri="{FF2B5EF4-FFF2-40B4-BE49-F238E27FC236}">
                <a16:creationId xmlns:a16="http://schemas.microsoft.com/office/drawing/2014/main" id="{AB8F3603-E167-72B3-6908-95C6B76862DE}"/>
              </a:ext>
            </a:extLst>
          </p:cNvPr>
          <p:cNvSpPr txBox="1"/>
          <p:nvPr/>
        </p:nvSpPr>
        <p:spPr>
          <a:xfrm>
            <a:off x="1101145" y="8511320"/>
            <a:ext cx="5297861" cy="646331"/>
          </a:xfrm>
          <a:prstGeom prst="rect">
            <a:avLst/>
          </a:prstGeom>
          <a:noFill/>
        </p:spPr>
        <p:txBody>
          <a:bodyPr wrap="none" rtlCol="0">
            <a:spAutoFit/>
          </a:bodyPr>
          <a:lstStyle/>
          <a:p>
            <a:r>
              <a:rPr lang="it-IT" sz="3600" b="1" dirty="0"/>
              <a:t>NO distribuzione dividendi</a:t>
            </a:r>
          </a:p>
        </p:txBody>
      </p:sp>
      <p:cxnSp>
        <p:nvCxnSpPr>
          <p:cNvPr id="11" name="Connettore 2 10">
            <a:extLst>
              <a:ext uri="{FF2B5EF4-FFF2-40B4-BE49-F238E27FC236}">
                <a16:creationId xmlns:a16="http://schemas.microsoft.com/office/drawing/2014/main" id="{1303111C-AB97-2D72-6E2A-14160B3699EF}"/>
              </a:ext>
            </a:extLst>
          </p:cNvPr>
          <p:cNvCxnSpPr/>
          <p:nvPr/>
        </p:nvCxnSpPr>
        <p:spPr>
          <a:xfrm flipV="1">
            <a:off x="6890657" y="6760030"/>
            <a:ext cx="5861958" cy="2204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185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114D7-2F77-FFDB-0F65-7FBD2830654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9587F81-E3A0-AB7D-5F14-F8FD29648933}"/>
              </a:ext>
            </a:extLst>
          </p:cNvPr>
          <p:cNvSpPr>
            <a:spLocks noGrp="1"/>
          </p:cNvSpPr>
          <p:nvPr>
            <p:ph type="sldNum" sz="quarter" idx="12"/>
          </p:nvPr>
        </p:nvSpPr>
        <p:spPr/>
        <p:txBody>
          <a:bodyPr/>
          <a:lstStyle/>
          <a:p>
            <a:fld id="{B6F15528-21DE-4FAA-801E-634DDDAF4B2B}" type="slidenum">
              <a:rPr lang="en-US" smtClean="0"/>
              <a:pPr/>
              <a:t>25</a:t>
            </a:fld>
            <a:endParaRPr lang="en-US" dirty="0"/>
          </a:p>
        </p:txBody>
      </p:sp>
      <p:sp>
        <p:nvSpPr>
          <p:cNvPr id="4" name="Rettangolo 3">
            <a:extLst>
              <a:ext uri="{FF2B5EF4-FFF2-40B4-BE49-F238E27FC236}">
                <a16:creationId xmlns:a16="http://schemas.microsoft.com/office/drawing/2014/main" id="{C9800C7B-0F8D-390D-8487-7232BD8F17E4}"/>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EFFETTI FISCALI AI FINI DELLE II.DD.</a:t>
            </a:r>
          </a:p>
        </p:txBody>
      </p:sp>
      <p:graphicFrame>
        <p:nvGraphicFramePr>
          <p:cNvPr id="5" name="Diagramma 4">
            <a:extLst>
              <a:ext uri="{FF2B5EF4-FFF2-40B4-BE49-F238E27FC236}">
                <a16:creationId xmlns:a16="http://schemas.microsoft.com/office/drawing/2014/main" id="{FE1E5E6A-1AA0-3485-873C-0D16FB5E74E6}"/>
              </a:ext>
            </a:extLst>
          </p:cNvPr>
          <p:cNvGraphicFramePr/>
          <p:nvPr/>
        </p:nvGraphicFramePr>
        <p:xfrm>
          <a:off x="1257299" y="2492063"/>
          <a:ext cx="15472358" cy="5911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89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D3BDB-203A-DADC-A73A-EA4058C081F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01627DD-BAB6-FF92-0074-BE01C2689214}"/>
              </a:ext>
            </a:extLst>
          </p:cNvPr>
          <p:cNvSpPr>
            <a:spLocks noGrp="1"/>
          </p:cNvSpPr>
          <p:nvPr>
            <p:ph type="sldNum" sz="quarter" idx="12"/>
          </p:nvPr>
        </p:nvSpPr>
        <p:spPr/>
        <p:txBody>
          <a:bodyPr/>
          <a:lstStyle/>
          <a:p>
            <a:fld id="{B6F15528-21DE-4FAA-801E-634DDDAF4B2B}" type="slidenum">
              <a:rPr lang="en-US" smtClean="0"/>
              <a:pPr/>
              <a:t>26</a:t>
            </a:fld>
            <a:endParaRPr lang="en-US" dirty="0"/>
          </a:p>
        </p:txBody>
      </p:sp>
      <p:sp>
        <p:nvSpPr>
          <p:cNvPr id="4" name="Rettangolo 3">
            <a:extLst>
              <a:ext uri="{FF2B5EF4-FFF2-40B4-BE49-F238E27FC236}">
                <a16:creationId xmlns:a16="http://schemas.microsoft.com/office/drawing/2014/main" id="{3E1EC4A3-A37E-B67E-32EC-263D1BA726BD}"/>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50CC9992-1B8B-BB27-4ACC-D4FA773FB223}"/>
              </a:ext>
            </a:extLst>
          </p:cNvPr>
          <p:cNvGraphicFramePr/>
          <p:nvPr/>
        </p:nvGraphicFramePr>
        <p:xfrm>
          <a:off x="1257300" y="1815922"/>
          <a:ext cx="15773400" cy="7391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779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B7F2A-553A-0236-C64A-2227CFD87DD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C36994F-A375-8EBF-BC04-F864C994B217}"/>
              </a:ext>
            </a:extLst>
          </p:cNvPr>
          <p:cNvSpPr>
            <a:spLocks noGrp="1"/>
          </p:cNvSpPr>
          <p:nvPr>
            <p:ph type="sldNum" sz="quarter" idx="12"/>
          </p:nvPr>
        </p:nvSpPr>
        <p:spPr/>
        <p:txBody>
          <a:bodyPr/>
          <a:lstStyle/>
          <a:p>
            <a:fld id="{B6F15528-21DE-4FAA-801E-634DDDAF4B2B}" type="slidenum">
              <a:rPr lang="en-US" smtClean="0"/>
              <a:pPr/>
              <a:t>27</a:t>
            </a:fld>
            <a:endParaRPr lang="en-US" dirty="0"/>
          </a:p>
        </p:txBody>
      </p:sp>
      <p:graphicFrame>
        <p:nvGraphicFramePr>
          <p:cNvPr id="4" name="Diagramma 3">
            <a:extLst>
              <a:ext uri="{FF2B5EF4-FFF2-40B4-BE49-F238E27FC236}">
                <a16:creationId xmlns:a16="http://schemas.microsoft.com/office/drawing/2014/main" id="{B8E83EE8-A95C-3445-A4F8-038A30B9100B}"/>
              </a:ext>
            </a:extLst>
          </p:cNvPr>
          <p:cNvGraphicFramePr/>
          <p:nvPr/>
        </p:nvGraphicFramePr>
        <p:xfrm>
          <a:off x="1257300" y="2260244"/>
          <a:ext cx="15773400" cy="5985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a:extLst>
              <a:ext uri="{FF2B5EF4-FFF2-40B4-BE49-F238E27FC236}">
                <a16:creationId xmlns:a16="http://schemas.microsoft.com/office/drawing/2014/main" id="{32930A8F-59D0-863F-83A3-DBE6D371BB5C}"/>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solidFill>
                  <a:srgbClr val="3581B9"/>
                </a:solidFill>
                <a:latin typeface="Poppins" panose="00000500000000000000" pitchFamily="2" charset="0"/>
                <a:ea typeface="Fira Sans" panose="020B0503050000020004" pitchFamily="34" charset="0"/>
                <a:cs typeface="Poppins" panose="00000500000000000000" pitchFamily="2" charset="0"/>
              </a:rPr>
              <a:t>ASSEGNAZIONI AGEVOLATE</a:t>
            </a:r>
          </a:p>
        </p:txBody>
      </p:sp>
    </p:spTree>
    <p:extLst>
      <p:ext uri="{BB962C8B-B14F-4D97-AF65-F5344CB8AC3E}">
        <p14:creationId xmlns:p14="http://schemas.microsoft.com/office/powerpoint/2010/main" val="1037102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BD8F1-FCB1-21FC-1A9A-7DAAEAAD111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E56AD41-8F83-44F7-FFAB-2759EFCBF145}"/>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
        <p:nvSpPr>
          <p:cNvPr id="4" name="Rettangolo 3">
            <a:extLst>
              <a:ext uri="{FF2B5EF4-FFF2-40B4-BE49-F238E27FC236}">
                <a16:creationId xmlns:a16="http://schemas.microsoft.com/office/drawing/2014/main" id="{E5F8BB58-17C9-0E6D-96EB-A5ECE12B53A1}"/>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F63C33EB-E15E-9729-A74C-73DC7E518A0D}"/>
              </a:ext>
            </a:extLst>
          </p:cNvPr>
          <p:cNvSpPr txBox="1"/>
          <p:nvPr/>
        </p:nvSpPr>
        <p:spPr>
          <a:xfrm>
            <a:off x="1257300" y="1603418"/>
            <a:ext cx="4332212" cy="738664"/>
          </a:xfrm>
          <a:prstGeom prst="rect">
            <a:avLst/>
          </a:prstGeom>
          <a:noFill/>
        </p:spPr>
        <p:txBody>
          <a:bodyPr wrap="none" rtlCol="0">
            <a:spAutoFit/>
          </a:bodyPr>
          <a:lstStyle/>
          <a:p>
            <a:r>
              <a:rPr lang="it-IT" sz="4200" b="1" u="sng" dirty="0"/>
              <a:t>Gli effetti contabili</a:t>
            </a:r>
          </a:p>
        </p:txBody>
      </p:sp>
      <p:sp>
        <p:nvSpPr>
          <p:cNvPr id="6" name="Rettangolo 5">
            <a:extLst>
              <a:ext uri="{FF2B5EF4-FFF2-40B4-BE49-F238E27FC236}">
                <a16:creationId xmlns:a16="http://schemas.microsoft.com/office/drawing/2014/main" id="{E722D7B9-4BF1-B6BF-2AAD-84EFDDACBD31}"/>
              </a:ext>
            </a:extLst>
          </p:cNvPr>
          <p:cNvSpPr/>
          <p:nvPr/>
        </p:nvSpPr>
        <p:spPr>
          <a:xfrm>
            <a:off x="1077686" y="3011020"/>
            <a:ext cx="15953015" cy="5632311"/>
          </a:xfrm>
          <a:prstGeom prst="rect">
            <a:avLst/>
          </a:prstGeom>
          <a:ln w="6350">
            <a:solidFill>
              <a:schemeClr val="accent1"/>
            </a:solidFill>
          </a:ln>
        </p:spPr>
        <p:txBody>
          <a:bodyPr wrap="square">
            <a:spAutoFit/>
          </a:bodyPr>
          <a:lstStyle/>
          <a:p>
            <a:pPr algn="just"/>
            <a:r>
              <a:rPr lang="it-IT" sz="3000" dirty="0">
                <a:solidFill>
                  <a:srgbClr val="000000"/>
                </a:solidFill>
                <a:latin typeface="Calibri" panose="020F0502020204030204" pitchFamily="34" charset="0"/>
              </a:rPr>
              <a:t>Nell’attivo circolante si andranno a ridurre le immobilizzazioni materiali oppure le rimanenze (art. 2424 </a:t>
            </a:r>
            <a:r>
              <a:rPr lang="it-IT" sz="3000" dirty="0" err="1">
                <a:solidFill>
                  <a:srgbClr val="000000"/>
                </a:solidFill>
                <a:latin typeface="Calibri" panose="020F0502020204030204" pitchFamily="34" charset="0"/>
              </a:rPr>
              <a:t>lett</a:t>
            </a:r>
            <a:r>
              <a:rPr lang="it-IT" sz="3000" dirty="0">
                <a:solidFill>
                  <a:srgbClr val="000000"/>
                </a:solidFill>
                <a:latin typeface="Calibri" panose="020F0502020204030204" pitchFamily="34" charset="0"/>
              </a:rPr>
              <a:t>. B) e </a:t>
            </a:r>
            <a:r>
              <a:rPr lang="it-IT" sz="3000" dirty="0" err="1">
                <a:solidFill>
                  <a:srgbClr val="000000"/>
                </a:solidFill>
                <a:latin typeface="Calibri" panose="020F0502020204030204" pitchFamily="34" charset="0"/>
              </a:rPr>
              <a:t>lett</a:t>
            </a:r>
            <a:r>
              <a:rPr lang="it-IT" sz="3000" dirty="0">
                <a:solidFill>
                  <a:srgbClr val="000000"/>
                </a:solidFill>
                <a:latin typeface="Calibri" panose="020F0502020204030204" pitchFamily="34" charset="0"/>
              </a:rPr>
              <a:t>. C) cc.) </a:t>
            </a:r>
          </a:p>
          <a:p>
            <a:pPr algn="just"/>
            <a:endParaRPr lang="it-IT" sz="3000" dirty="0">
              <a:solidFill>
                <a:srgbClr val="000000"/>
              </a:solidFill>
              <a:latin typeface="Calibri" panose="020F0502020204030204" pitchFamily="34" charset="0"/>
            </a:endParaRPr>
          </a:p>
          <a:p>
            <a:pPr algn="just"/>
            <a:r>
              <a:rPr lang="it-IT" sz="3000" dirty="0">
                <a:solidFill>
                  <a:srgbClr val="000000"/>
                </a:solidFill>
                <a:latin typeface="Calibri" panose="020F0502020204030204" pitchFamily="34" charset="0"/>
              </a:rPr>
              <a:t>Nel passivo si opererà su una delle voci del patrimonio netto (riserve di utili, riserve di capitale o capitale). </a:t>
            </a:r>
          </a:p>
          <a:p>
            <a:pPr algn="just"/>
            <a:endParaRPr lang="it-IT" sz="3000" dirty="0">
              <a:solidFill>
                <a:srgbClr val="000000"/>
              </a:solidFill>
              <a:latin typeface="Calibri" panose="020F0502020204030204" pitchFamily="34" charset="0"/>
            </a:endParaRPr>
          </a:p>
          <a:p>
            <a:pPr algn="just"/>
            <a:r>
              <a:rPr lang="it-IT" sz="3000" dirty="0">
                <a:solidFill>
                  <a:srgbClr val="000000"/>
                </a:solidFill>
                <a:latin typeface="Calibri" panose="020F0502020204030204" pitchFamily="34" charset="0"/>
              </a:rPr>
              <a:t>Nello specifico si realizzerà in capo alla società una riduzione del patrimonio netto cui si accompagnerà anche una riduzione delle passività perché si estinguerà il debito da assegnazione della società verso il socio assegnatario. Nel contempo lo stesso socio assegnatario, ricevendo alcuni o tutti i beni societari subirà un decremento parziale o totale del valore della partecipazione se siano state cancellate riserve di capitale o come vedremo, maturerà un utile, se sia distribuita in natura una riserva di utili </a:t>
            </a:r>
            <a:endParaRPr lang="it-IT" sz="3000" dirty="0">
              <a:latin typeface="Calibri" panose="020F0502020204030204" pitchFamily="34" charset="0"/>
            </a:endParaRPr>
          </a:p>
        </p:txBody>
      </p:sp>
    </p:spTree>
    <p:extLst>
      <p:ext uri="{BB962C8B-B14F-4D97-AF65-F5344CB8AC3E}">
        <p14:creationId xmlns:p14="http://schemas.microsoft.com/office/powerpoint/2010/main" val="3755115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C0A0B-05A2-EFBB-C311-C4B08F50740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AD1821E-BBF9-2F19-893A-4A500DC53E0C}"/>
              </a:ext>
            </a:extLst>
          </p:cNvPr>
          <p:cNvSpPr>
            <a:spLocks noGrp="1"/>
          </p:cNvSpPr>
          <p:nvPr>
            <p:ph type="sldNum" sz="quarter" idx="12"/>
          </p:nvPr>
        </p:nvSpPr>
        <p:spPr/>
        <p:txBody>
          <a:bodyPr/>
          <a:lstStyle/>
          <a:p>
            <a:fld id="{B6F15528-21DE-4FAA-801E-634DDDAF4B2B}" type="slidenum">
              <a:rPr lang="en-US" smtClean="0"/>
              <a:pPr/>
              <a:t>29</a:t>
            </a:fld>
            <a:endParaRPr lang="en-US" dirty="0"/>
          </a:p>
        </p:txBody>
      </p:sp>
      <p:graphicFrame>
        <p:nvGraphicFramePr>
          <p:cNvPr id="4" name="Diagramma 3">
            <a:extLst>
              <a:ext uri="{FF2B5EF4-FFF2-40B4-BE49-F238E27FC236}">
                <a16:creationId xmlns:a16="http://schemas.microsoft.com/office/drawing/2014/main" id="{6468C704-009B-5EF1-A314-10D5D3F36662}"/>
              </a:ext>
            </a:extLst>
          </p:cNvPr>
          <p:cNvGraphicFramePr/>
          <p:nvPr/>
        </p:nvGraphicFramePr>
        <p:xfrm>
          <a:off x="1120463" y="2144333"/>
          <a:ext cx="15725103" cy="7063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a:extLst>
              <a:ext uri="{FF2B5EF4-FFF2-40B4-BE49-F238E27FC236}">
                <a16:creationId xmlns:a16="http://schemas.microsoft.com/office/drawing/2014/main" id="{816EA51B-5692-2D9A-7BDB-5437B69EE0E1}"/>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Tree>
    <p:extLst>
      <p:ext uri="{BB962C8B-B14F-4D97-AF65-F5344CB8AC3E}">
        <p14:creationId xmlns:p14="http://schemas.microsoft.com/office/powerpoint/2010/main" val="227546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5E627-8C81-0629-BE32-2235620804C5}"/>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F9DC17C9-8F45-2624-467C-604F730FB5D7}"/>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96B12759-5B68-04A5-8E73-E8A371F822FE}"/>
              </a:ext>
            </a:extLst>
          </p:cNvPr>
          <p:cNvSpPr>
            <a:spLocks noGrp="1"/>
          </p:cNvSpPr>
          <p:nvPr>
            <p:ph type="sldNum" sz="quarter" idx="4"/>
          </p:nvPr>
        </p:nvSpPr>
        <p:spPr/>
        <p:txBody>
          <a:bodyPr/>
          <a:lstStyle/>
          <a:p>
            <a:fld id="{E2DBCC59-BD16-474E-8EC1-7FD79791D2A0}" type="slidenum">
              <a:rPr lang="it-IT" smtClean="0"/>
              <a:pPr/>
              <a:t>3</a:t>
            </a:fld>
            <a:endParaRPr lang="it-IT" dirty="0"/>
          </a:p>
        </p:txBody>
      </p:sp>
      <p:sp>
        <p:nvSpPr>
          <p:cNvPr id="5" name="CasellaDiTesto 4">
            <a:extLst>
              <a:ext uri="{FF2B5EF4-FFF2-40B4-BE49-F238E27FC236}">
                <a16:creationId xmlns:a16="http://schemas.microsoft.com/office/drawing/2014/main" id="{3413C5E8-2F87-6B89-88AA-6879929DFC3E}"/>
              </a:ext>
            </a:extLst>
          </p:cNvPr>
          <p:cNvSpPr txBox="1"/>
          <p:nvPr/>
        </p:nvSpPr>
        <p:spPr>
          <a:xfrm>
            <a:off x="718628" y="1421445"/>
            <a:ext cx="9905715" cy="738664"/>
          </a:xfrm>
          <a:prstGeom prst="rect">
            <a:avLst/>
          </a:prstGeom>
          <a:noFill/>
        </p:spPr>
        <p:txBody>
          <a:bodyPr wrap="square" rtlCol="0">
            <a:spAutoFit/>
          </a:bodyPr>
          <a:lstStyle/>
          <a:p>
            <a:r>
              <a:rPr lang="it-IT" sz="4200" b="1" u="sng" dirty="0"/>
              <a:t>2 condizioni</a:t>
            </a:r>
          </a:p>
        </p:txBody>
      </p:sp>
      <p:graphicFrame>
        <p:nvGraphicFramePr>
          <p:cNvPr id="7" name="Diagramma 6">
            <a:extLst>
              <a:ext uri="{FF2B5EF4-FFF2-40B4-BE49-F238E27FC236}">
                <a16:creationId xmlns:a16="http://schemas.microsoft.com/office/drawing/2014/main" id="{F0D8CF97-4FB5-C8AB-D8CB-5B5911DE8A7A}"/>
              </a:ext>
            </a:extLst>
          </p:cNvPr>
          <p:cNvGraphicFramePr/>
          <p:nvPr>
            <p:extLst>
              <p:ext uri="{D42A27DB-BD31-4B8C-83A1-F6EECF244321}">
                <p14:modId xmlns:p14="http://schemas.microsoft.com/office/powerpoint/2010/main" val="1699489615"/>
              </p:ext>
            </p:extLst>
          </p:nvPr>
        </p:nvGraphicFramePr>
        <p:xfrm>
          <a:off x="718628" y="3731955"/>
          <a:ext cx="17006666" cy="5831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a:extLst>
              <a:ext uri="{FF2B5EF4-FFF2-40B4-BE49-F238E27FC236}">
                <a16:creationId xmlns:a16="http://schemas.microsoft.com/office/drawing/2014/main" id="{065011F8-E2C8-AD2D-B3D0-AEA2EF3E9A90}"/>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2209411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7A34E-CAB6-592C-98A3-04BE61E13EA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F977C2C-C04A-8C52-15DE-25F84B0B78A0}"/>
              </a:ext>
            </a:extLst>
          </p:cNvPr>
          <p:cNvSpPr>
            <a:spLocks noGrp="1"/>
          </p:cNvSpPr>
          <p:nvPr>
            <p:ph type="sldNum" sz="quarter" idx="12"/>
          </p:nvPr>
        </p:nvSpPr>
        <p:spPr/>
        <p:txBody>
          <a:bodyPr/>
          <a:lstStyle/>
          <a:p>
            <a:fld id="{B6F15528-21DE-4FAA-801E-634DDDAF4B2B}" type="slidenum">
              <a:rPr lang="en-US" smtClean="0"/>
              <a:pPr/>
              <a:t>30</a:t>
            </a:fld>
            <a:endParaRPr lang="en-US" dirty="0"/>
          </a:p>
        </p:txBody>
      </p:sp>
      <p:sp>
        <p:nvSpPr>
          <p:cNvPr id="4" name="Rettangolo 3">
            <a:extLst>
              <a:ext uri="{FF2B5EF4-FFF2-40B4-BE49-F238E27FC236}">
                <a16:creationId xmlns:a16="http://schemas.microsoft.com/office/drawing/2014/main" id="{BDC2D236-5421-0237-FDFF-164BF9674E1F}"/>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4DDBFDD0-DBED-E038-A5F0-BE0F610E4645}"/>
              </a:ext>
            </a:extLst>
          </p:cNvPr>
          <p:cNvGraphicFramePr/>
          <p:nvPr/>
        </p:nvGraphicFramePr>
        <p:xfrm>
          <a:off x="1257300" y="1931831"/>
          <a:ext cx="15773400" cy="5351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A3CE479F-82D9-6B0C-AF29-901ECFA095F8}"/>
              </a:ext>
            </a:extLst>
          </p:cNvPr>
          <p:cNvSpPr txBox="1"/>
          <p:nvPr/>
        </p:nvSpPr>
        <p:spPr>
          <a:xfrm>
            <a:off x="1257302" y="7766879"/>
            <a:ext cx="15773400" cy="1015663"/>
          </a:xfrm>
          <a:prstGeom prst="rect">
            <a:avLst/>
          </a:prstGeom>
          <a:noFill/>
        </p:spPr>
        <p:txBody>
          <a:bodyPr wrap="square" rtlCol="0">
            <a:spAutoFit/>
          </a:bodyPr>
          <a:lstStyle/>
          <a:p>
            <a:pPr algn="just"/>
            <a:r>
              <a:rPr lang="it-IT" sz="3000" dirty="0"/>
              <a:t>Devono essere utilizzate in via prioritaria per la copertura delle perdite. Solo la quota di riserve residue potrà essere oggetto di distribuzione</a:t>
            </a:r>
          </a:p>
        </p:txBody>
      </p:sp>
    </p:spTree>
    <p:extLst>
      <p:ext uri="{BB962C8B-B14F-4D97-AF65-F5344CB8AC3E}">
        <p14:creationId xmlns:p14="http://schemas.microsoft.com/office/powerpoint/2010/main" val="648291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F4C84-A996-9483-7A40-9FD1D0E3549C}"/>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46CBEF8-2DF1-1151-471C-D1DE9D7C39D8}"/>
              </a:ext>
            </a:extLst>
          </p:cNvPr>
          <p:cNvSpPr>
            <a:spLocks noGrp="1"/>
          </p:cNvSpPr>
          <p:nvPr>
            <p:ph type="sldNum" sz="quarter" idx="12"/>
          </p:nvPr>
        </p:nvSpPr>
        <p:spPr/>
        <p:txBody>
          <a:bodyPr/>
          <a:lstStyle/>
          <a:p>
            <a:fld id="{B6F15528-21DE-4FAA-801E-634DDDAF4B2B}" type="slidenum">
              <a:rPr lang="en-US" smtClean="0"/>
              <a:pPr/>
              <a:t>31</a:t>
            </a:fld>
            <a:endParaRPr lang="en-US" dirty="0"/>
          </a:p>
        </p:txBody>
      </p:sp>
      <p:sp>
        <p:nvSpPr>
          <p:cNvPr id="4" name="Rettangolo 3">
            <a:extLst>
              <a:ext uri="{FF2B5EF4-FFF2-40B4-BE49-F238E27FC236}">
                <a16:creationId xmlns:a16="http://schemas.microsoft.com/office/drawing/2014/main" id="{A6AB3FC8-B5A9-C3FB-8104-BDF191837187}"/>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D970AEE9-B5D6-63D8-7380-E6DB6B631401}"/>
              </a:ext>
            </a:extLst>
          </p:cNvPr>
          <p:cNvGraphicFramePr/>
          <p:nvPr/>
        </p:nvGraphicFramePr>
        <p:xfrm>
          <a:off x="767444" y="1931831"/>
          <a:ext cx="16442871" cy="6281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180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D2FD4-3095-8B93-4664-F3439EE955DE}"/>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3A39EEB-5809-7DB1-68EA-85CC5A6C4143}"/>
              </a:ext>
            </a:extLst>
          </p:cNvPr>
          <p:cNvSpPr>
            <a:spLocks noGrp="1"/>
          </p:cNvSpPr>
          <p:nvPr>
            <p:ph type="sldNum" sz="quarter" idx="12"/>
          </p:nvPr>
        </p:nvSpPr>
        <p:spPr/>
        <p:txBody>
          <a:bodyPr/>
          <a:lstStyle/>
          <a:p>
            <a:fld id="{B6F15528-21DE-4FAA-801E-634DDDAF4B2B}" type="slidenum">
              <a:rPr lang="en-US" smtClean="0"/>
              <a:pPr/>
              <a:t>32</a:t>
            </a:fld>
            <a:endParaRPr lang="en-US" dirty="0"/>
          </a:p>
        </p:txBody>
      </p:sp>
      <p:sp>
        <p:nvSpPr>
          <p:cNvPr id="4" name="Rettangolo 3">
            <a:extLst>
              <a:ext uri="{FF2B5EF4-FFF2-40B4-BE49-F238E27FC236}">
                <a16:creationId xmlns:a16="http://schemas.microsoft.com/office/drawing/2014/main" id="{1CA81CB0-072D-0E75-8E8A-2F8F1C3595E0}"/>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2CCCB513-F0B1-379E-7F79-ED81F498B006}"/>
              </a:ext>
            </a:extLst>
          </p:cNvPr>
          <p:cNvGraphicFramePr/>
          <p:nvPr/>
        </p:nvGraphicFramePr>
        <p:xfrm>
          <a:off x="1257300" y="2279561"/>
          <a:ext cx="15433719" cy="6407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893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4578-91A6-A8AA-4701-580D9E10B75E}"/>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5F5CC89-AD5D-94D1-1ADC-718CBD383CE2}"/>
              </a:ext>
            </a:extLst>
          </p:cNvPr>
          <p:cNvSpPr>
            <a:spLocks noGrp="1"/>
          </p:cNvSpPr>
          <p:nvPr>
            <p:ph type="sldNum" sz="quarter" idx="12"/>
          </p:nvPr>
        </p:nvSpPr>
        <p:spPr/>
        <p:txBody>
          <a:bodyPr/>
          <a:lstStyle/>
          <a:p>
            <a:fld id="{B6F15528-21DE-4FAA-801E-634DDDAF4B2B}" type="slidenum">
              <a:rPr lang="en-US" smtClean="0"/>
              <a:pPr/>
              <a:t>33</a:t>
            </a:fld>
            <a:endParaRPr lang="en-US" dirty="0"/>
          </a:p>
        </p:txBody>
      </p:sp>
      <p:sp>
        <p:nvSpPr>
          <p:cNvPr id="4" name="Rettangolo 3">
            <a:extLst>
              <a:ext uri="{FF2B5EF4-FFF2-40B4-BE49-F238E27FC236}">
                <a16:creationId xmlns:a16="http://schemas.microsoft.com/office/drawing/2014/main" id="{023884C1-5FCF-DBCE-FFBB-D6339CBA33DA}"/>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D03D00BE-D422-742E-2BCE-EBA22C42CB1E}"/>
              </a:ext>
            </a:extLst>
          </p:cNvPr>
          <p:cNvSpPr txBox="1"/>
          <p:nvPr/>
        </p:nvSpPr>
        <p:spPr>
          <a:xfrm>
            <a:off x="702469" y="2333768"/>
            <a:ext cx="7117700" cy="830997"/>
          </a:xfrm>
          <a:prstGeom prst="rect">
            <a:avLst/>
          </a:prstGeom>
          <a:noFill/>
        </p:spPr>
        <p:txBody>
          <a:bodyPr wrap="square" rtlCol="0">
            <a:spAutoFit/>
          </a:bodyPr>
          <a:lstStyle/>
          <a:p>
            <a:r>
              <a:rPr lang="it-IT" sz="4800" b="1" u="sng" dirty="0"/>
              <a:t>I beni agevolabili </a:t>
            </a:r>
          </a:p>
        </p:txBody>
      </p:sp>
      <p:sp>
        <p:nvSpPr>
          <p:cNvPr id="6" name="CasellaDiTesto 3">
            <a:extLst>
              <a:ext uri="{FF2B5EF4-FFF2-40B4-BE49-F238E27FC236}">
                <a16:creationId xmlns:a16="http://schemas.microsoft.com/office/drawing/2014/main" id="{8F9341A6-7DDB-8608-B31D-59104BE981EE}"/>
              </a:ext>
            </a:extLst>
          </p:cNvPr>
          <p:cNvSpPr txBox="1">
            <a:spLocks noChangeArrowheads="1"/>
          </p:cNvSpPr>
          <p:nvPr/>
        </p:nvSpPr>
        <p:spPr bwMode="auto">
          <a:xfrm>
            <a:off x="702468" y="4368757"/>
            <a:ext cx="16596069" cy="258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it-IT" altLang="it-IT" sz="3900" b="1" dirty="0"/>
              <a:t>Immobili agevolabili</a:t>
            </a:r>
          </a:p>
          <a:p>
            <a:pPr algn="just">
              <a:spcBef>
                <a:spcPct val="0"/>
              </a:spcBef>
              <a:buFontTx/>
              <a:buNone/>
            </a:pPr>
            <a:endParaRPr lang="it-IT" altLang="it-IT" sz="4500" dirty="0"/>
          </a:p>
          <a:p>
            <a:pPr algn="just">
              <a:spcBef>
                <a:spcPct val="0"/>
              </a:spcBef>
              <a:buFontTx/>
              <a:buNone/>
            </a:pPr>
            <a:r>
              <a:rPr lang="it-IT" altLang="it-IT" sz="3900" dirty="0"/>
              <a:t>Immobili non strumentali, ossia diversi da quelli utilizzati direttamente per l’esercizio dell’attività</a:t>
            </a:r>
          </a:p>
        </p:txBody>
      </p:sp>
    </p:spTree>
    <p:extLst>
      <p:ext uri="{BB962C8B-B14F-4D97-AF65-F5344CB8AC3E}">
        <p14:creationId xmlns:p14="http://schemas.microsoft.com/office/powerpoint/2010/main" val="3576769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D028E-551F-19E7-96C1-0D3572E982FC}"/>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5BF280D-A035-CB4A-A43F-01B75169D6D2}"/>
              </a:ext>
            </a:extLst>
          </p:cNvPr>
          <p:cNvSpPr>
            <a:spLocks noGrp="1"/>
          </p:cNvSpPr>
          <p:nvPr>
            <p:ph type="sldNum" sz="quarter" idx="12"/>
          </p:nvPr>
        </p:nvSpPr>
        <p:spPr/>
        <p:txBody>
          <a:bodyPr/>
          <a:lstStyle/>
          <a:p>
            <a:fld id="{B6F15528-21DE-4FAA-801E-634DDDAF4B2B}" type="slidenum">
              <a:rPr lang="en-US" smtClean="0"/>
              <a:pPr/>
              <a:t>34</a:t>
            </a:fld>
            <a:endParaRPr lang="en-US" dirty="0"/>
          </a:p>
        </p:txBody>
      </p:sp>
      <p:sp>
        <p:nvSpPr>
          <p:cNvPr id="4" name="Rettangolo 3">
            <a:extLst>
              <a:ext uri="{FF2B5EF4-FFF2-40B4-BE49-F238E27FC236}">
                <a16:creationId xmlns:a16="http://schemas.microsoft.com/office/drawing/2014/main" id="{8FB2C9F5-5DAD-AD20-87FD-CDC28B23B454}"/>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D1B52EFE-7FB6-D646-A71B-EF237BED8B46}"/>
              </a:ext>
            </a:extLst>
          </p:cNvPr>
          <p:cNvGraphicFramePr/>
          <p:nvPr/>
        </p:nvGraphicFramePr>
        <p:xfrm>
          <a:off x="1294328" y="1754741"/>
          <a:ext cx="16004210" cy="7889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392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2A205-0303-3CA5-E853-0760BD7D3E3D}"/>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8DAD05A-DCEC-AFC4-225F-888F0144F1A2}"/>
              </a:ext>
            </a:extLst>
          </p:cNvPr>
          <p:cNvSpPr>
            <a:spLocks noGrp="1"/>
          </p:cNvSpPr>
          <p:nvPr>
            <p:ph type="sldNum" sz="quarter" idx="12"/>
          </p:nvPr>
        </p:nvSpPr>
        <p:spPr/>
        <p:txBody>
          <a:bodyPr/>
          <a:lstStyle/>
          <a:p>
            <a:fld id="{B6F15528-21DE-4FAA-801E-634DDDAF4B2B}" type="slidenum">
              <a:rPr lang="en-US" smtClean="0"/>
              <a:pPr/>
              <a:t>35</a:t>
            </a:fld>
            <a:endParaRPr lang="en-US" dirty="0"/>
          </a:p>
        </p:txBody>
      </p:sp>
      <p:sp>
        <p:nvSpPr>
          <p:cNvPr id="4" name="Rettangolo 3">
            <a:extLst>
              <a:ext uri="{FF2B5EF4-FFF2-40B4-BE49-F238E27FC236}">
                <a16:creationId xmlns:a16="http://schemas.microsoft.com/office/drawing/2014/main" id="{20963E24-EA4A-8D58-22BD-D20CED065C77}"/>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Segnaposto contenuto 2">
            <a:extLst>
              <a:ext uri="{FF2B5EF4-FFF2-40B4-BE49-F238E27FC236}">
                <a16:creationId xmlns:a16="http://schemas.microsoft.com/office/drawing/2014/main" id="{60757EA5-0605-10CF-FB54-C9FFB0645E3D}"/>
              </a:ext>
            </a:extLst>
          </p:cNvPr>
          <p:cNvSpPr txBox="1">
            <a:spLocks/>
          </p:cNvSpPr>
          <p:nvPr/>
        </p:nvSpPr>
        <p:spPr>
          <a:xfrm>
            <a:off x="669132" y="3414713"/>
            <a:ext cx="16793178" cy="4630643"/>
          </a:xfrm>
          <a:prstGeom prst="rect">
            <a:avLst/>
          </a:prstGeom>
          <a:ln w="6350">
            <a:solidFill>
              <a:schemeClr val="tx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it-IT" sz="4200" b="1" kern="0" dirty="0"/>
              <a:t>Beni immobili non agevolabili</a:t>
            </a:r>
            <a:endParaRPr lang="it-IT" sz="4200" kern="0" dirty="0"/>
          </a:p>
          <a:p>
            <a:pPr algn="just">
              <a:defRPr/>
            </a:pPr>
            <a:r>
              <a:rPr lang="it-IT" sz="3600" kern="0" dirty="0"/>
              <a:t>Strumentali per destinazione;</a:t>
            </a:r>
          </a:p>
          <a:p>
            <a:pPr algn="just">
              <a:defRPr/>
            </a:pPr>
            <a:r>
              <a:rPr lang="it-IT" sz="3600" kern="0" dirty="0"/>
              <a:t>Strumentali per natura (es. A/10) utilizzati esclusivamente e direttamente per l’esercizio dell’attività (non concessi né in locazione né in comodato);</a:t>
            </a:r>
          </a:p>
          <a:p>
            <a:pPr algn="just">
              <a:defRPr/>
            </a:pPr>
            <a:r>
              <a:rPr lang="it-IT" sz="3600" kern="0" dirty="0"/>
              <a:t>Beni «patrimonio» di cui all’art. 90 del TUIR (non locati a terzi) e utilizzati direttamente</a:t>
            </a:r>
          </a:p>
          <a:p>
            <a:pPr algn="just">
              <a:defRPr/>
            </a:pPr>
            <a:endParaRPr lang="it-IT" sz="4200" kern="0" dirty="0"/>
          </a:p>
        </p:txBody>
      </p:sp>
    </p:spTree>
    <p:extLst>
      <p:ext uri="{BB962C8B-B14F-4D97-AF65-F5344CB8AC3E}">
        <p14:creationId xmlns:p14="http://schemas.microsoft.com/office/powerpoint/2010/main" val="3222491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5CA45-EAD2-ECC3-7B53-D7098A6AB8FB}"/>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19FE1AF-6DDF-E35B-EA8E-B2125B562E77}"/>
              </a:ext>
            </a:extLst>
          </p:cNvPr>
          <p:cNvSpPr>
            <a:spLocks noGrp="1"/>
          </p:cNvSpPr>
          <p:nvPr>
            <p:ph type="sldNum" sz="quarter" idx="12"/>
          </p:nvPr>
        </p:nvSpPr>
        <p:spPr/>
        <p:txBody>
          <a:bodyPr/>
          <a:lstStyle/>
          <a:p>
            <a:fld id="{B6F15528-21DE-4FAA-801E-634DDDAF4B2B}" type="slidenum">
              <a:rPr lang="en-US" smtClean="0"/>
              <a:pPr/>
              <a:t>36</a:t>
            </a:fld>
            <a:endParaRPr lang="en-US" dirty="0"/>
          </a:p>
        </p:txBody>
      </p:sp>
      <p:sp>
        <p:nvSpPr>
          <p:cNvPr id="4" name="Rettangolo 3">
            <a:extLst>
              <a:ext uri="{FF2B5EF4-FFF2-40B4-BE49-F238E27FC236}">
                <a16:creationId xmlns:a16="http://schemas.microsoft.com/office/drawing/2014/main" id="{D52818D5-7835-F9F4-F30A-C77435B11CE8}"/>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Segnaposto contenuto 2">
            <a:extLst>
              <a:ext uri="{FF2B5EF4-FFF2-40B4-BE49-F238E27FC236}">
                <a16:creationId xmlns:a16="http://schemas.microsoft.com/office/drawing/2014/main" id="{CEACB228-4003-40CD-E740-81D82F7CDCBF}"/>
              </a:ext>
            </a:extLst>
          </p:cNvPr>
          <p:cNvSpPr txBox="1">
            <a:spLocks/>
          </p:cNvSpPr>
          <p:nvPr/>
        </p:nvSpPr>
        <p:spPr>
          <a:xfrm>
            <a:off x="669132" y="2391453"/>
            <a:ext cx="16997895" cy="66008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it-IT" sz="4200" b="1" kern="0" dirty="0"/>
              <a:t>Beni immobili agevolabili (in definitiva)</a:t>
            </a:r>
          </a:p>
          <a:p>
            <a:pPr marL="0" indent="0">
              <a:buNone/>
              <a:defRPr/>
            </a:pPr>
            <a:endParaRPr lang="it-IT" sz="4200" kern="0" dirty="0"/>
          </a:p>
          <a:p>
            <a:pPr algn="just">
              <a:defRPr/>
            </a:pPr>
            <a:r>
              <a:rPr lang="it-IT" sz="3300" kern="0" dirty="0"/>
              <a:t>Terreni agricoli e aree edificabili;</a:t>
            </a:r>
          </a:p>
          <a:p>
            <a:pPr algn="just">
              <a:defRPr/>
            </a:pPr>
            <a:r>
              <a:rPr lang="it-IT" sz="3300" kern="0" dirty="0"/>
              <a:t>fabbricati strumentali per natura purché non utilizzati (concessi in locazione o comodato);</a:t>
            </a:r>
          </a:p>
          <a:p>
            <a:pPr algn="just">
              <a:defRPr/>
            </a:pPr>
            <a:r>
              <a:rPr lang="it-IT" sz="3300" kern="0" dirty="0"/>
              <a:t>Immobili «patrimonio» locati a terzi o non utilizzati;</a:t>
            </a:r>
          </a:p>
          <a:p>
            <a:pPr algn="just">
              <a:defRPr/>
            </a:pPr>
            <a:r>
              <a:rPr lang="it-IT" sz="3300" kern="0" dirty="0"/>
              <a:t>I c.d. beni merce;</a:t>
            </a:r>
          </a:p>
          <a:p>
            <a:pPr algn="just">
              <a:defRPr/>
            </a:pPr>
            <a:r>
              <a:rPr lang="it-IT" sz="3300" kern="0" dirty="0"/>
              <a:t>Assegnazione effettuata da società in liquidazione (che non esercitano alcuna attività). Ad esempio capannone industriale non più utilizzato per la produzione, ma solo per la conservazione delle scorte</a:t>
            </a:r>
          </a:p>
        </p:txBody>
      </p:sp>
    </p:spTree>
    <p:extLst>
      <p:ext uri="{BB962C8B-B14F-4D97-AF65-F5344CB8AC3E}">
        <p14:creationId xmlns:p14="http://schemas.microsoft.com/office/powerpoint/2010/main" val="389952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49747-0E49-2148-153D-2ED57091A7F1}"/>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5D93160-EBDB-E589-9D36-59DE1323DB21}"/>
              </a:ext>
            </a:extLst>
          </p:cNvPr>
          <p:cNvSpPr>
            <a:spLocks noGrp="1"/>
          </p:cNvSpPr>
          <p:nvPr>
            <p:ph type="sldNum" sz="quarter" idx="12"/>
          </p:nvPr>
        </p:nvSpPr>
        <p:spPr/>
        <p:txBody>
          <a:bodyPr/>
          <a:lstStyle/>
          <a:p>
            <a:fld id="{B6F15528-21DE-4FAA-801E-634DDDAF4B2B}" type="slidenum">
              <a:rPr lang="en-US" smtClean="0"/>
              <a:pPr/>
              <a:t>37</a:t>
            </a:fld>
            <a:endParaRPr lang="en-US" dirty="0"/>
          </a:p>
        </p:txBody>
      </p:sp>
      <p:sp>
        <p:nvSpPr>
          <p:cNvPr id="4" name="Rettangolo 3">
            <a:extLst>
              <a:ext uri="{FF2B5EF4-FFF2-40B4-BE49-F238E27FC236}">
                <a16:creationId xmlns:a16="http://schemas.microsoft.com/office/drawing/2014/main" id="{7A90236D-2A91-04CE-8CC9-787A0F6E16DA}"/>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5FF24ED9-3CB2-3E95-AA6F-68A91F231B4D}"/>
              </a:ext>
            </a:extLst>
          </p:cNvPr>
          <p:cNvGraphicFramePr/>
          <p:nvPr/>
        </p:nvGraphicFramePr>
        <p:xfrm>
          <a:off x="917340" y="2983260"/>
          <a:ext cx="16606386" cy="4428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91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0923-0C9B-16C7-4269-AE8D075F28B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BD12C19-BD7D-A537-EB84-AD28CBAA31F9}"/>
              </a:ext>
            </a:extLst>
          </p:cNvPr>
          <p:cNvSpPr>
            <a:spLocks noGrp="1"/>
          </p:cNvSpPr>
          <p:nvPr>
            <p:ph type="sldNum" sz="quarter" idx="12"/>
          </p:nvPr>
        </p:nvSpPr>
        <p:spPr/>
        <p:txBody>
          <a:bodyPr/>
          <a:lstStyle/>
          <a:p>
            <a:fld id="{B6F15528-21DE-4FAA-801E-634DDDAF4B2B}" type="slidenum">
              <a:rPr lang="en-US" smtClean="0"/>
              <a:pPr/>
              <a:t>38</a:t>
            </a:fld>
            <a:endParaRPr lang="en-US" dirty="0"/>
          </a:p>
        </p:txBody>
      </p:sp>
      <p:sp>
        <p:nvSpPr>
          <p:cNvPr id="4" name="Rettangolo 3">
            <a:extLst>
              <a:ext uri="{FF2B5EF4-FFF2-40B4-BE49-F238E27FC236}">
                <a16:creationId xmlns:a16="http://schemas.microsoft.com/office/drawing/2014/main" id="{8C9A4738-9A88-C795-90C8-36DD95A74D70}"/>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3" name="Diagramma 2">
            <a:extLst>
              <a:ext uri="{FF2B5EF4-FFF2-40B4-BE49-F238E27FC236}">
                <a16:creationId xmlns:a16="http://schemas.microsoft.com/office/drawing/2014/main" id="{D491C838-9F49-2A8D-06D7-4FBE301B3C5B}"/>
              </a:ext>
            </a:extLst>
          </p:cNvPr>
          <p:cNvGraphicFramePr/>
          <p:nvPr/>
        </p:nvGraphicFramePr>
        <p:xfrm>
          <a:off x="917340" y="2983260"/>
          <a:ext cx="16196952" cy="4693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419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398D-6286-7A9E-3329-6158D9C7BF3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8410E05-9308-0FBE-DC5E-697B5EBEC915}"/>
              </a:ext>
            </a:extLst>
          </p:cNvPr>
          <p:cNvSpPr>
            <a:spLocks noGrp="1"/>
          </p:cNvSpPr>
          <p:nvPr>
            <p:ph type="sldNum" sz="quarter" idx="12"/>
          </p:nvPr>
        </p:nvSpPr>
        <p:spPr/>
        <p:txBody>
          <a:bodyPr/>
          <a:lstStyle/>
          <a:p>
            <a:fld id="{B6F15528-21DE-4FAA-801E-634DDDAF4B2B}" type="slidenum">
              <a:rPr lang="en-US" smtClean="0"/>
              <a:pPr/>
              <a:t>39</a:t>
            </a:fld>
            <a:endParaRPr lang="en-US" dirty="0"/>
          </a:p>
        </p:txBody>
      </p:sp>
      <p:sp>
        <p:nvSpPr>
          <p:cNvPr id="4" name="Rettangolo 3">
            <a:extLst>
              <a:ext uri="{FF2B5EF4-FFF2-40B4-BE49-F238E27FC236}">
                <a16:creationId xmlns:a16="http://schemas.microsoft.com/office/drawing/2014/main" id="{3742CF88-EEEE-C190-352E-EAB1FDBABAE9}"/>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807C6358-0695-FD47-D03F-E0946440238A}"/>
              </a:ext>
            </a:extLst>
          </p:cNvPr>
          <p:cNvGraphicFramePr/>
          <p:nvPr>
            <p:extLst>
              <p:ext uri="{D42A27DB-BD31-4B8C-83A1-F6EECF244321}">
                <p14:modId xmlns:p14="http://schemas.microsoft.com/office/powerpoint/2010/main" val="297204720"/>
              </p:ext>
            </p:extLst>
          </p:nvPr>
        </p:nvGraphicFramePr>
        <p:xfrm>
          <a:off x="532262" y="3134843"/>
          <a:ext cx="16500143" cy="3746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24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9C7AE-F6DC-DD54-A425-23C3E8800372}"/>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3EB4272F-F553-0DA3-B49C-34CDF2E66313}"/>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3CDCB1B8-80FF-3F85-FB56-117920C35FE8}"/>
              </a:ext>
            </a:extLst>
          </p:cNvPr>
          <p:cNvSpPr>
            <a:spLocks noGrp="1"/>
          </p:cNvSpPr>
          <p:nvPr>
            <p:ph type="sldNum" sz="quarter" idx="4"/>
          </p:nvPr>
        </p:nvSpPr>
        <p:spPr/>
        <p:txBody>
          <a:bodyPr/>
          <a:lstStyle/>
          <a:p>
            <a:fld id="{E2DBCC59-BD16-474E-8EC1-7FD79791D2A0}" type="slidenum">
              <a:rPr lang="it-IT" smtClean="0"/>
              <a:pPr/>
              <a:t>4</a:t>
            </a:fld>
            <a:endParaRPr lang="it-IT" dirty="0"/>
          </a:p>
        </p:txBody>
      </p:sp>
      <p:graphicFrame>
        <p:nvGraphicFramePr>
          <p:cNvPr id="5" name="Diagramma 4">
            <a:extLst>
              <a:ext uri="{FF2B5EF4-FFF2-40B4-BE49-F238E27FC236}">
                <a16:creationId xmlns:a16="http://schemas.microsoft.com/office/drawing/2014/main" id="{AD4E8C81-A8B9-3AE4-71FC-6AB60B3A4624}"/>
              </a:ext>
            </a:extLst>
          </p:cNvPr>
          <p:cNvGraphicFramePr/>
          <p:nvPr>
            <p:extLst>
              <p:ext uri="{D42A27DB-BD31-4B8C-83A1-F6EECF244321}">
                <p14:modId xmlns:p14="http://schemas.microsoft.com/office/powerpoint/2010/main" val="1524476381"/>
              </p:ext>
            </p:extLst>
          </p:nvPr>
        </p:nvGraphicFramePr>
        <p:xfrm>
          <a:off x="890082" y="2557975"/>
          <a:ext cx="16407318" cy="7233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a:extLst>
              <a:ext uri="{FF2B5EF4-FFF2-40B4-BE49-F238E27FC236}">
                <a16:creationId xmlns:a16="http://schemas.microsoft.com/office/drawing/2014/main" id="{7FA7D3F1-1095-1EC0-6674-FAC1645B7E4F}"/>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3440909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01128-76FB-9D21-E905-7866118F01CC}"/>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7517923-DA02-0398-5F88-18BF60F926D8}"/>
              </a:ext>
            </a:extLst>
          </p:cNvPr>
          <p:cNvSpPr>
            <a:spLocks noGrp="1"/>
          </p:cNvSpPr>
          <p:nvPr>
            <p:ph type="sldNum" sz="quarter" idx="12"/>
          </p:nvPr>
        </p:nvSpPr>
        <p:spPr/>
        <p:txBody>
          <a:bodyPr/>
          <a:lstStyle/>
          <a:p>
            <a:fld id="{B6F15528-21DE-4FAA-801E-634DDDAF4B2B}" type="slidenum">
              <a:rPr lang="en-US" smtClean="0"/>
              <a:pPr/>
              <a:t>40</a:t>
            </a:fld>
            <a:endParaRPr lang="en-US" dirty="0"/>
          </a:p>
        </p:txBody>
      </p:sp>
      <p:sp>
        <p:nvSpPr>
          <p:cNvPr id="4" name="Rettangolo 3">
            <a:extLst>
              <a:ext uri="{FF2B5EF4-FFF2-40B4-BE49-F238E27FC236}">
                <a16:creationId xmlns:a16="http://schemas.microsoft.com/office/drawing/2014/main" id="{040CD454-0AE4-5E56-9164-CB0DE0A16875}"/>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3" name="Diagramma 2">
            <a:extLst>
              <a:ext uri="{FF2B5EF4-FFF2-40B4-BE49-F238E27FC236}">
                <a16:creationId xmlns:a16="http://schemas.microsoft.com/office/drawing/2014/main" id="{6FD5A396-7DD1-2440-FB2E-BA400F554C86}"/>
              </a:ext>
            </a:extLst>
          </p:cNvPr>
          <p:cNvGraphicFramePr/>
          <p:nvPr/>
        </p:nvGraphicFramePr>
        <p:xfrm>
          <a:off x="1257299" y="2518013"/>
          <a:ext cx="16164068" cy="6689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68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B4BD3-0103-01BC-B641-92B52CED777B}"/>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E9A427A-4D5D-DC1C-9BD1-9FF2544660C4}"/>
              </a:ext>
            </a:extLst>
          </p:cNvPr>
          <p:cNvSpPr>
            <a:spLocks noGrp="1"/>
          </p:cNvSpPr>
          <p:nvPr>
            <p:ph type="sldNum" sz="quarter" idx="12"/>
          </p:nvPr>
        </p:nvSpPr>
        <p:spPr/>
        <p:txBody>
          <a:bodyPr/>
          <a:lstStyle/>
          <a:p>
            <a:fld id="{B6F15528-21DE-4FAA-801E-634DDDAF4B2B}" type="slidenum">
              <a:rPr lang="en-US" smtClean="0"/>
              <a:pPr/>
              <a:t>41</a:t>
            </a:fld>
            <a:endParaRPr lang="en-US" dirty="0"/>
          </a:p>
        </p:txBody>
      </p:sp>
      <p:sp>
        <p:nvSpPr>
          <p:cNvPr id="4" name="Rettangolo 3">
            <a:extLst>
              <a:ext uri="{FF2B5EF4-FFF2-40B4-BE49-F238E27FC236}">
                <a16:creationId xmlns:a16="http://schemas.microsoft.com/office/drawing/2014/main" id="{583B0B94-6709-73DC-8723-BF411BA01348}"/>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C6231B90-300A-0F3D-24A6-9AB5439925B6}"/>
              </a:ext>
            </a:extLst>
          </p:cNvPr>
          <p:cNvGraphicFramePr/>
          <p:nvPr/>
        </p:nvGraphicFramePr>
        <p:xfrm>
          <a:off x="917339" y="2333769"/>
          <a:ext cx="16340256" cy="6914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8011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A712-BD02-5102-83C0-D1C00445809A}"/>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899FEA9-89A4-CA20-5B62-86EFE6B14B72}"/>
              </a:ext>
            </a:extLst>
          </p:cNvPr>
          <p:cNvSpPr>
            <a:spLocks noGrp="1"/>
          </p:cNvSpPr>
          <p:nvPr>
            <p:ph type="sldNum" sz="quarter" idx="12"/>
          </p:nvPr>
        </p:nvSpPr>
        <p:spPr/>
        <p:txBody>
          <a:bodyPr/>
          <a:lstStyle/>
          <a:p>
            <a:fld id="{B6F15528-21DE-4FAA-801E-634DDDAF4B2B}" type="slidenum">
              <a:rPr lang="en-US" smtClean="0"/>
              <a:pPr/>
              <a:t>42</a:t>
            </a:fld>
            <a:endParaRPr lang="en-US" dirty="0"/>
          </a:p>
        </p:txBody>
      </p:sp>
      <p:sp>
        <p:nvSpPr>
          <p:cNvPr id="4" name="Rettangolo 3">
            <a:extLst>
              <a:ext uri="{FF2B5EF4-FFF2-40B4-BE49-F238E27FC236}">
                <a16:creationId xmlns:a16="http://schemas.microsoft.com/office/drawing/2014/main" id="{E1613406-C5A4-F9D1-55A2-B7663EF78141}"/>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3" name="CasellaDiTesto 2">
            <a:extLst>
              <a:ext uri="{FF2B5EF4-FFF2-40B4-BE49-F238E27FC236}">
                <a16:creationId xmlns:a16="http://schemas.microsoft.com/office/drawing/2014/main" id="{66519305-4461-B47B-6C97-36550386F8F1}"/>
              </a:ext>
            </a:extLst>
          </p:cNvPr>
          <p:cNvSpPr txBox="1"/>
          <p:nvPr/>
        </p:nvSpPr>
        <p:spPr>
          <a:xfrm>
            <a:off x="962168" y="2599899"/>
            <a:ext cx="4494564" cy="738664"/>
          </a:xfrm>
          <a:prstGeom prst="rect">
            <a:avLst/>
          </a:prstGeom>
          <a:noFill/>
        </p:spPr>
        <p:txBody>
          <a:bodyPr wrap="none" rtlCol="0">
            <a:spAutoFit/>
          </a:bodyPr>
          <a:lstStyle/>
          <a:p>
            <a:r>
              <a:rPr lang="it-IT" sz="4200" b="1" u="sng" dirty="0"/>
              <a:t>Un caso particolare</a:t>
            </a:r>
          </a:p>
        </p:txBody>
      </p:sp>
      <p:sp>
        <p:nvSpPr>
          <p:cNvPr id="6" name="Segnaposto contenuto 2">
            <a:extLst>
              <a:ext uri="{FF2B5EF4-FFF2-40B4-BE49-F238E27FC236}">
                <a16:creationId xmlns:a16="http://schemas.microsoft.com/office/drawing/2014/main" id="{70E0CBD8-8F6C-A1D1-DEB8-24B3B51988D9}"/>
              </a:ext>
            </a:extLst>
          </p:cNvPr>
          <p:cNvSpPr txBox="1">
            <a:spLocks/>
          </p:cNvSpPr>
          <p:nvPr/>
        </p:nvSpPr>
        <p:spPr>
          <a:xfrm>
            <a:off x="921223" y="3717225"/>
            <a:ext cx="16336373" cy="352975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it-IT" sz="3600" kern="0" dirty="0"/>
              <a:t>E’ possibile beneficiare della disciplina in esame anche nel caso in cui la società risulti titolare di un diritto parziale sul bene (ad esempio sia nuda proprietaria in quanto il diritto di usufrutto è del socio). </a:t>
            </a:r>
            <a:r>
              <a:rPr lang="it-IT" sz="3600" b="1" u="sng" kern="0" dirty="0"/>
              <a:t>In tale ipotesi è consentita l’assegnazione del diritto reale (della nuda proprietà) in quanto per effetto dell’assegnazione si realizza il consolidamento. </a:t>
            </a:r>
          </a:p>
        </p:txBody>
      </p:sp>
    </p:spTree>
    <p:extLst>
      <p:ext uri="{BB962C8B-B14F-4D97-AF65-F5344CB8AC3E}">
        <p14:creationId xmlns:p14="http://schemas.microsoft.com/office/powerpoint/2010/main" val="250344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2B06A-DD08-F15E-0FBC-5D4A22BBB334}"/>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1D11AD6-7B3C-979B-933A-A12C92DC314A}"/>
              </a:ext>
            </a:extLst>
          </p:cNvPr>
          <p:cNvSpPr>
            <a:spLocks noGrp="1"/>
          </p:cNvSpPr>
          <p:nvPr>
            <p:ph type="sldNum" sz="quarter" idx="12"/>
          </p:nvPr>
        </p:nvSpPr>
        <p:spPr/>
        <p:txBody>
          <a:bodyPr/>
          <a:lstStyle/>
          <a:p>
            <a:fld id="{B6F15528-21DE-4FAA-801E-634DDDAF4B2B}" type="slidenum">
              <a:rPr lang="en-US" smtClean="0"/>
              <a:pPr/>
              <a:t>43</a:t>
            </a:fld>
            <a:endParaRPr lang="en-US" dirty="0"/>
          </a:p>
        </p:txBody>
      </p:sp>
      <p:sp>
        <p:nvSpPr>
          <p:cNvPr id="4" name="Rettangolo 3">
            <a:extLst>
              <a:ext uri="{FF2B5EF4-FFF2-40B4-BE49-F238E27FC236}">
                <a16:creationId xmlns:a16="http://schemas.microsoft.com/office/drawing/2014/main" id="{AE455A97-DE54-42D0-3C09-83BF0B0D1DCB}"/>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59D0950E-C42B-06FE-3C0D-279314C669CE}"/>
              </a:ext>
            </a:extLst>
          </p:cNvPr>
          <p:cNvGraphicFramePr/>
          <p:nvPr/>
        </p:nvGraphicFramePr>
        <p:xfrm>
          <a:off x="1257300" y="2503197"/>
          <a:ext cx="15508974" cy="5136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6103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EE60F-67F3-9372-05CF-3019962AC0E8}"/>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B6B0D1D-8B43-0FFE-B2B3-20A5DB646DB9}"/>
              </a:ext>
            </a:extLst>
          </p:cNvPr>
          <p:cNvSpPr>
            <a:spLocks noGrp="1"/>
          </p:cNvSpPr>
          <p:nvPr>
            <p:ph type="sldNum" sz="quarter" idx="12"/>
          </p:nvPr>
        </p:nvSpPr>
        <p:spPr/>
        <p:txBody>
          <a:bodyPr/>
          <a:lstStyle/>
          <a:p>
            <a:fld id="{B6F15528-21DE-4FAA-801E-634DDDAF4B2B}" type="slidenum">
              <a:rPr lang="en-US" smtClean="0"/>
              <a:pPr/>
              <a:t>44</a:t>
            </a:fld>
            <a:endParaRPr lang="en-US" dirty="0"/>
          </a:p>
        </p:txBody>
      </p:sp>
      <p:sp>
        <p:nvSpPr>
          <p:cNvPr id="4" name="Rettangolo 3">
            <a:extLst>
              <a:ext uri="{FF2B5EF4-FFF2-40B4-BE49-F238E27FC236}">
                <a16:creationId xmlns:a16="http://schemas.microsoft.com/office/drawing/2014/main" id="{61B68724-27A3-67EE-F282-44165C0BA4B9}"/>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3" name="CasellaDiTesto 2">
            <a:extLst>
              <a:ext uri="{FF2B5EF4-FFF2-40B4-BE49-F238E27FC236}">
                <a16:creationId xmlns:a16="http://schemas.microsoft.com/office/drawing/2014/main" id="{01CF34B2-A1B2-4959-04E3-5A44249966D0}"/>
              </a:ext>
            </a:extLst>
          </p:cNvPr>
          <p:cNvSpPr txBox="1"/>
          <p:nvPr/>
        </p:nvSpPr>
        <p:spPr>
          <a:xfrm>
            <a:off x="982640" y="2497541"/>
            <a:ext cx="7765331" cy="830997"/>
          </a:xfrm>
          <a:prstGeom prst="rect">
            <a:avLst/>
          </a:prstGeom>
          <a:noFill/>
        </p:spPr>
        <p:txBody>
          <a:bodyPr wrap="none" rtlCol="0">
            <a:spAutoFit/>
          </a:bodyPr>
          <a:lstStyle/>
          <a:p>
            <a:r>
              <a:rPr lang="it-IT" sz="4800" u="sng" dirty="0"/>
              <a:t>La data del 30 settembre 2026</a:t>
            </a:r>
          </a:p>
        </p:txBody>
      </p:sp>
      <p:graphicFrame>
        <p:nvGraphicFramePr>
          <p:cNvPr id="6" name="Diagramma 5">
            <a:extLst>
              <a:ext uri="{FF2B5EF4-FFF2-40B4-BE49-F238E27FC236}">
                <a16:creationId xmlns:a16="http://schemas.microsoft.com/office/drawing/2014/main" id="{DCC46560-DFEB-36B0-267F-B076CE9017A4}"/>
              </a:ext>
            </a:extLst>
          </p:cNvPr>
          <p:cNvGraphicFramePr/>
          <p:nvPr/>
        </p:nvGraphicFramePr>
        <p:xfrm>
          <a:off x="982640" y="3889613"/>
          <a:ext cx="15578919" cy="531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751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A8798-2AAF-CE59-8210-F71468A9BBE1}"/>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174E574-4D9D-A6B3-3D0A-531EA276631A}"/>
              </a:ext>
            </a:extLst>
          </p:cNvPr>
          <p:cNvSpPr>
            <a:spLocks noGrp="1"/>
          </p:cNvSpPr>
          <p:nvPr>
            <p:ph type="sldNum" sz="quarter" idx="12"/>
          </p:nvPr>
        </p:nvSpPr>
        <p:spPr/>
        <p:txBody>
          <a:bodyPr/>
          <a:lstStyle/>
          <a:p>
            <a:fld id="{B6F15528-21DE-4FAA-801E-634DDDAF4B2B}" type="slidenum">
              <a:rPr lang="en-US" smtClean="0"/>
              <a:pPr/>
              <a:t>45</a:t>
            </a:fld>
            <a:endParaRPr lang="en-US" dirty="0"/>
          </a:p>
        </p:txBody>
      </p:sp>
      <p:sp>
        <p:nvSpPr>
          <p:cNvPr id="4" name="Rettangolo 3">
            <a:extLst>
              <a:ext uri="{FF2B5EF4-FFF2-40B4-BE49-F238E27FC236}">
                <a16:creationId xmlns:a16="http://schemas.microsoft.com/office/drawing/2014/main" id="{8DE4BEB6-E847-AEB6-6B51-6287A14D7B3A}"/>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Segnaposto contenuto 2">
            <a:extLst>
              <a:ext uri="{FF2B5EF4-FFF2-40B4-BE49-F238E27FC236}">
                <a16:creationId xmlns:a16="http://schemas.microsoft.com/office/drawing/2014/main" id="{0E9251C3-AB6A-89D0-FD56-5DD484A020AE}"/>
              </a:ext>
            </a:extLst>
          </p:cNvPr>
          <p:cNvSpPr txBox="1">
            <a:spLocks/>
          </p:cNvSpPr>
          <p:nvPr/>
        </p:nvSpPr>
        <p:spPr>
          <a:xfrm>
            <a:off x="669132" y="2550320"/>
            <a:ext cx="16608933" cy="66008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it-IT" sz="4200" b="1" kern="0" dirty="0"/>
              <a:t>Esempio:</a:t>
            </a:r>
          </a:p>
          <a:p>
            <a:pPr marL="0" indent="0">
              <a:buNone/>
              <a:defRPr/>
            </a:pPr>
            <a:endParaRPr lang="it-IT" sz="4200" b="1" kern="0" dirty="0"/>
          </a:p>
          <a:p>
            <a:pPr marL="0" indent="0" algn="just">
              <a:buNone/>
              <a:defRPr/>
            </a:pPr>
            <a:r>
              <a:rPr lang="it-IT" sz="3300" kern="0" dirty="0"/>
              <a:t>Un immobile prima utilizzato direttamente e poi concesso in locazione prima dell’assegnazione, </a:t>
            </a:r>
            <a:r>
              <a:rPr lang="it-IT" sz="3300" b="1" kern="0" dirty="0"/>
              <a:t>non può ricadere nell’ipotesi di abuso del diritto.</a:t>
            </a:r>
          </a:p>
          <a:p>
            <a:pPr marL="0" indent="0" algn="just">
              <a:buNone/>
              <a:defRPr/>
            </a:pPr>
            <a:endParaRPr lang="it-IT" sz="3300" kern="0" dirty="0"/>
          </a:p>
          <a:p>
            <a:pPr marL="0" indent="0" algn="just">
              <a:buNone/>
              <a:defRPr/>
            </a:pPr>
            <a:r>
              <a:rPr lang="it-IT" sz="3300" kern="0" dirty="0"/>
              <a:t>Il chiarimento è stato fornito dalla Circ. n. 26/2016 secondo cui il cambiamento d’uso, anche se effettuato in prossimità della data di assegnazione, è una scelta preordinata all’esercizio di una facoltà prevista dal legislatore dalla quale origina un legittimo risparmio d’imposta non qualificabile come fattispecie elusiva.</a:t>
            </a:r>
          </a:p>
        </p:txBody>
      </p:sp>
    </p:spTree>
    <p:extLst>
      <p:ext uri="{BB962C8B-B14F-4D97-AF65-F5344CB8AC3E}">
        <p14:creationId xmlns:p14="http://schemas.microsoft.com/office/powerpoint/2010/main" val="1844137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73590-BD9F-A483-4450-DDB042F936F4}"/>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9DEFA8B-8BB1-F909-D8AE-8DD026E8A45B}"/>
              </a:ext>
            </a:extLst>
          </p:cNvPr>
          <p:cNvSpPr>
            <a:spLocks noGrp="1"/>
          </p:cNvSpPr>
          <p:nvPr>
            <p:ph type="sldNum" sz="quarter" idx="12"/>
          </p:nvPr>
        </p:nvSpPr>
        <p:spPr/>
        <p:txBody>
          <a:bodyPr/>
          <a:lstStyle/>
          <a:p>
            <a:fld id="{B6F15528-21DE-4FAA-801E-634DDDAF4B2B}" type="slidenum">
              <a:rPr lang="en-US" smtClean="0"/>
              <a:pPr/>
              <a:t>46</a:t>
            </a:fld>
            <a:endParaRPr lang="en-US" dirty="0"/>
          </a:p>
        </p:txBody>
      </p:sp>
      <p:sp>
        <p:nvSpPr>
          <p:cNvPr id="4" name="Rettangolo 3">
            <a:extLst>
              <a:ext uri="{FF2B5EF4-FFF2-40B4-BE49-F238E27FC236}">
                <a16:creationId xmlns:a16="http://schemas.microsoft.com/office/drawing/2014/main" id="{274FA102-2A85-F66D-AA15-CB20D40532B3}"/>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3" name="Segnaposto contenuto 2">
            <a:extLst>
              <a:ext uri="{FF2B5EF4-FFF2-40B4-BE49-F238E27FC236}">
                <a16:creationId xmlns:a16="http://schemas.microsoft.com/office/drawing/2014/main" id="{A8DC463D-1E92-431C-EB30-8D72CF036D3C}"/>
              </a:ext>
            </a:extLst>
          </p:cNvPr>
          <p:cNvSpPr txBox="1">
            <a:spLocks/>
          </p:cNvSpPr>
          <p:nvPr/>
        </p:nvSpPr>
        <p:spPr>
          <a:xfrm>
            <a:off x="669131" y="2767013"/>
            <a:ext cx="16772708" cy="6600825"/>
          </a:xfrm>
          <a:prstGeom prst="rect">
            <a:avLst/>
          </a:prstGeom>
          <a:ln w="3175">
            <a:solidFill>
              <a:schemeClr val="accent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it-IT" sz="4200" b="1" kern="0" dirty="0"/>
              <a:t>Esempio:</a:t>
            </a:r>
          </a:p>
          <a:p>
            <a:pPr marL="0" indent="0">
              <a:buNone/>
              <a:defRPr/>
            </a:pPr>
            <a:endParaRPr lang="it-IT" sz="4200" b="1" kern="0" dirty="0"/>
          </a:p>
          <a:p>
            <a:pPr marL="0" indent="0" algn="just">
              <a:buNone/>
              <a:defRPr/>
            </a:pPr>
            <a:r>
              <a:rPr lang="it-IT" sz="3600" kern="0" dirty="0"/>
              <a:t>Un capannone accatastato D/1 è direttamente utilizzato dalla società Alfa al 31 dicembre 2025. Nei primi mesi del 2026 l’immobile perde la strumentalità per destinazione in quanto, a causa di un  cedimento strutturale diviene inutilizzabile. L’immobile può essere estromesso a condizioni agevolate</a:t>
            </a:r>
          </a:p>
          <a:p>
            <a:pPr marL="0" indent="0" algn="just">
              <a:buNone/>
              <a:defRPr/>
            </a:pPr>
            <a:endParaRPr lang="it-IT" sz="3600" kern="0" dirty="0"/>
          </a:p>
          <a:p>
            <a:pPr marL="0" indent="0" algn="just">
              <a:buNone/>
              <a:defRPr/>
            </a:pPr>
            <a:r>
              <a:rPr lang="it-IT" sz="3600" b="1" kern="0" dirty="0"/>
              <a:t>Si pone un problema di prova</a:t>
            </a:r>
          </a:p>
        </p:txBody>
      </p:sp>
    </p:spTree>
    <p:extLst>
      <p:ext uri="{BB962C8B-B14F-4D97-AF65-F5344CB8AC3E}">
        <p14:creationId xmlns:p14="http://schemas.microsoft.com/office/powerpoint/2010/main" val="1796700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8839A-838C-EC05-2D49-47331A7C07B2}"/>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E0BE6DD-EA51-B3A3-FAA1-A5F45246EF23}"/>
              </a:ext>
            </a:extLst>
          </p:cNvPr>
          <p:cNvSpPr>
            <a:spLocks noGrp="1"/>
          </p:cNvSpPr>
          <p:nvPr>
            <p:ph type="sldNum" sz="quarter" idx="12"/>
          </p:nvPr>
        </p:nvSpPr>
        <p:spPr/>
        <p:txBody>
          <a:bodyPr/>
          <a:lstStyle/>
          <a:p>
            <a:fld id="{B6F15528-21DE-4FAA-801E-634DDDAF4B2B}" type="slidenum">
              <a:rPr lang="en-US" smtClean="0"/>
              <a:pPr/>
              <a:t>47</a:t>
            </a:fld>
            <a:endParaRPr lang="en-US" dirty="0"/>
          </a:p>
        </p:txBody>
      </p:sp>
      <p:sp>
        <p:nvSpPr>
          <p:cNvPr id="4" name="Rettangolo 3">
            <a:extLst>
              <a:ext uri="{FF2B5EF4-FFF2-40B4-BE49-F238E27FC236}">
                <a16:creationId xmlns:a16="http://schemas.microsoft.com/office/drawing/2014/main" id="{D4FED626-D29C-0F50-8A85-4D400307E1EF}"/>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B125E84F-8F19-3DF4-79E4-0888259FEA7E}"/>
              </a:ext>
            </a:extLst>
          </p:cNvPr>
          <p:cNvGraphicFramePr/>
          <p:nvPr/>
        </p:nvGraphicFramePr>
        <p:xfrm>
          <a:off x="1257299" y="2086378"/>
          <a:ext cx="15395084" cy="7121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248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CDF9-39FE-9AC3-435A-8C5C2390B8BC}"/>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A72991A-42B3-731D-C5CD-A40479AF7281}"/>
              </a:ext>
            </a:extLst>
          </p:cNvPr>
          <p:cNvSpPr>
            <a:spLocks noGrp="1"/>
          </p:cNvSpPr>
          <p:nvPr>
            <p:ph type="sldNum" sz="quarter" idx="12"/>
          </p:nvPr>
        </p:nvSpPr>
        <p:spPr/>
        <p:txBody>
          <a:bodyPr/>
          <a:lstStyle/>
          <a:p>
            <a:fld id="{B6F15528-21DE-4FAA-801E-634DDDAF4B2B}" type="slidenum">
              <a:rPr lang="en-US" smtClean="0"/>
              <a:pPr/>
              <a:t>48</a:t>
            </a:fld>
            <a:endParaRPr lang="en-US" dirty="0"/>
          </a:p>
        </p:txBody>
      </p:sp>
      <p:sp>
        <p:nvSpPr>
          <p:cNvPr id="4" name="Rettangolo 3">
            <a:extLst>
              <a:ext uri="{FF2B5EF4-FFF2-40B4-BE49-F238E27FC236}">
                <a16:creationId xmlns:a16="http://schemas.microsoft.com/office/drawing/2014/main" id="{C5F1F5F6-7A8C-2586-E762-BE61DE2439A2}"/>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F3A383E0-88AF-E268-B4EB-0826845429BD}"/>
              </a:ext>
            </a:extLst>
          </p:cNvPr>
          <p:cNvSpPr txBox="1"/>
          <p:nvPr/>
        </p:nvSpPr>
        <p:spPr>
          <a:xfrm>
            <a:off x="348020" y="1781024"/>
            <a:ext cx="5813945" cy="830997"/>
          </a:xfrm>
          <a:prstGeom prst="rect">
            <a:avLst/>
          </a:prstGeom>
          <a:noFill/>
        </p:spPr>
        <p:txBody>
          <a:bodyPr wrap="square" rtlCol="0">
            <a:spAutoFit/>
          </a:bodyPr>
          <a:lstStyle/>
          <a:p>
            <a:r>
              <a:rPr lang="it-IT" sz="4800" u="sng" dirty="0"/>
              <a:t>La compagine sociale</a:t>
            </a:r>
          </a:p>
        </p:txBody>
      </p:sp>
      <p:graphicFrame>
        <p:nvGraphicFramePr>
          <p:cNvPr id="6" name="Diagramma 5">
            <a:extLst>
              <a:ext uri="{FF2B5EF4-FFF2-40B4-BE49-F238E27FC236}">
                <a16:creationId xmlns:a16="http://schemas.microsoft.com/office/drawing/2014/main" id="{91FD15F9-D3C4-317B-6617-857A4F2CB2B5}"/>
              </a:ext>
            </a:extLst>
          </p:cNvPr>
          <p:cNvGraphicFramePr/>
          <p:nvPr/>
        </p:nvGraphicFramePr>
        <p:xfrm>
          <a:off x="917340" y="2668710"/>
          <a:ext cx="16422141" cy="5417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7529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3D868-6BE2-8DBB-5424-4B9C2084F23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3B7FF64-514C-99CA-6B21-6B31C373FDF3}"/>
              </a:ext>
            </a:extLst>
          </p:cNvPr>
          <p:cNvSpPr>
            <a:spLocks noGrp="1"/>
          </p:cNvSpPr>
          <p:nvPr>
            <p:ph type="sldNum" sz="quarter" idx="12"/>
          </p:nvPr>
        </p:nvSpPr>
        <p:spPr/>
        <p:txBody>
          <a:bodyPr/>
          <a:lstStyle/>
          <a:p>
            <a:fld id="{B6F15528-21DE-4FAA-801E-634DDDAF4B2B}" type="slidenum">
              <a:rPr lang="en-US" smtClean="0"/>
              <a:pPr/>
              <a:t>49</a:t>
            </a:fld>
            <a:endParaRPr lang="en-US" dirty="0"/>
          </a:p>
        </p:txBody>
      </p:sp>
      <p:sp>
        <p:nvSpPr>
          <p:cNvPr id="4" name="Rettangolo 3">
            <a:extLst>
              <a:ext uri="{FF2B5EF4-FFF2-40B4-BE49-F238E27FC236}">
                <a16:creationId xmlns:a16="http://schemas.microsoft.com/office/drawing/2014/main" id="{D996FE3A-6BFF-DF1B-4306-C573BBF6E14A}"/>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D7125627-362C-80CD-1FBE-F7FC5481CAF2}"/>
              </a:ext>
            </a:extLst>
          </p:cNvPr>
          <p:cNvSpPr txBox="1"/>
          <p:nvPr/>
        </p:nvSpPr>
        <p:spPr>
          <a:xfrm>
            <a:off x="809328" y="1781024"/>
            <a:ext cx="5352636" cy="1569660"/>
          </a:xfrm>
          <a:prstGeom prst="rect">
            <a:avLst/>
          </a:prstGeom>
          <a:noFill/>
        </p:spPr>
        <p:txBody>
          <a:bodyPr wrap="square" rtlCol="0">
            <a:spAutoFit/>
          </a:bodyPr>
          <a:lstStyle/>
          <a:p>
            <a:r>
              <a:rPr lang="it-IT" sz="4800" u="sng" dirty="0"/>
              <a:t>La compagine sociale</a:t>
            </a:r>
          </a:p>
        </p:txBody>
      </p:sp>
      <p:graphicFrame>
        <p:nvGraphicFramePr>
          <p:cNvPr id="3" name="Diagramma 2">
            <a:extLst>
              <a:ext uri="{FF2B5EF4-FFF2-40B4-BE49-F238E27FC236}">
                <a16:creationId xmlns:a16="http://schemas.microsoft.com/office/drawing/2014/main" id="{BA90B90A-4FDB-0F03-4985-90279F3DA1C2}"/>
              </a:ext>
            </a:extLst>
          </p:cNvPr>
          <p:cNvGraphicFramePr/>
          <p:nvPr/>
        </p:nvGraphicFramePr>
        <p:xfrm>
          <a:off x="809328" y="3463279"/>
          <a:ext cx="16221372" cy="5750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860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D08AA-AF28-0F12-9FF9-85325BCF7EB5}"/>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85424E46-B635-809A-375D-D0B14FD578D5}"/>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D1170A42-B624-76F8-E477-A0667FFCDFA9}"/>
              </a:ext>
            </a:extLst>
          </p:cNvPr>
          <p:cNvSpPr>
            <a:spLocks noGrp="1"/>
          </p:cNvSpPr>
          <p:nvPr>
            <p:ph type="sldNum" sz="quarter" idx="4"/>
          </p:nvPr>
        </p:nvSpPr>
        <p:spPr/>
        <p:txBody>
          <a:bodyPr/>
          <a:lstStyle/>
          <a:p>
            <a:fld id="{E2DBCC59-BD16-474E-8EC1-7FD79791D2A0}" type="slidenum">
              <a:rPr lang="it-IT" smtClean="0"/>
              <a:pPr/>
              <a:t>5</a:t>
            </a:fld>
            <a:endParaRPr lang="it-IT" dirty="0"/>
          </a:p>
        </p:txBody>
      </p:sp>
      <p:graphicFrame>
        <p:nvGraphicFramePr>
          <p:cNvPr id="5" name="Diagramma 4">
            <a:extLst>
              <a:ext uri="{FF2B5EF4-FFF2-40B4-BE49-F238E27FC236}">
                <a16:creationId xmlns:a16="http://schemas.microsoft.com/office/drawing/2014/main" id="{29DDBFAE-2483-E179-C667-8F00DBCF2E05}"/>
              </a:ext>
            </a:extLst>
          </p:cNvPr>
          <p:cNvGraphicFramePr/>
          <p:nvPr>
            <p:extLst>
              <p:ext uri="{D42A27DB-BD31-4B8C-83A1-F6EECF244321}">
                <p14:modId xmlns:p14="http://schemas.microsoft.com/office/powerpoint/2010/main" val="640426104"/>
              </p:ext>
            </p:extLst>
          </p:nvPr>
        </p:nvGraphicFramePr>
        <p:xfrm>
          <a:off x="583659" y="2782974"/>
          <a:ext cx="16810038" cy="7008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a:extLst>
              <a:ext uri="{FF2B5EF4-FFF2-40B4-BE49-F238E27FC236}">
                <a16:creationId xmlns:a16="http://schemas.microsoft.com/office/drawing/2014/main" id="{DB8AE7F1-FB7B-0205-F970-E2D83A59175B}"/>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2590319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D6B98-4EB6-27EF-A8A3-3C3CBCE1601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0D88BF5-1B87-D904-EE9D-59FA5C438070}"/>
              </a:ext>
            </a:extLst>
          </p:cNvPr>
          <p:cNvSpPr>
            <a:spLocks noGrp="1"/>
          </p:cNvSpPr>
          <p:nvPr>
            <p:ph type="sldNum" sz="quarter" idx="12"/>
          </p:nvPr>
        </p:nvSpPr>
        <p:spPr/>
        <p:txBody>
          <a:bodyPr/>
          <a:lstStyle/>
          <a:p>
            <a:fld id="{B6F15528-21DE-4FAA-801E-634DDDAF4B2B}" type="slidenum">
              <a:rPr lang="en-US" smtClean="0"/>
              <a:pPr/>
              <a:t>50</a:t>
            </a:fld>
            <a:endParaRPr lang="en-US" dirty="0"/>
          </a:p>
        </p:txBody>
      </p:sp>
      <p:sp>
        <p:nvSpPr>
          <p:cNvPr id="4" name="Rettangolo 3">
            <a:extLst>
              <a:ext uri="{FF2B5EF4-FFF2-40B4-BE49-F238E27FC236}">
                <a16:creationId xmlns:a16="http://schemas.microsoft.com/office/drawing/2014/main" id="{978E0CED-D925-9755-1092-F271E2540011}"/>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6F56A7D5-51DA-9842-3526-D45036349024}"/>
              </a:ext>
            </a:extLst>
          </p:cNvPr>
          <p:cNvSpPr txBox="1"/>
          <p:nvPr/>
        </p:nvSpPr>
        <p:spPr>
          <a:xfrm>
            <a:off x="1600199" y="1895324"/>
            <a:ext cx="6792686" cy="830997"/>
          </a:xfrm>
          <a:prstGeom prst="rect">
            <a:avLst/>
          </a:prstGeom>
          <a:noFill/>
        </p:spPr>
        <p:txBody>
          <a:bodyPr wrap="square" rtlCol="0">
            <a:spAutoFit/>
          </a:bodyPr>
          <a:lstStyle/>
          <a:p>
            <a:r>
              <a:rPr lang="it-IT" sz="4800" u="sng" dirty="0"/>
              <a:t>La compagine sociale</a:t>
            </a:r>
          </a:p>
        </p:txBody>
      </p:sp>
      <p:graphicFrame>
        <p:nvGraphicFramePr>
          <p:cNvPr id="6" name="Diagramma 5">
            <a:extLst>
              <a:ext uri="{FF2B5EF4-FFF2-40B4-BE49-F238E27FC236}">
                <a16:creationId xmlns:a16="http://schemas.microsoft.com/office/drawing/2014/main" id="{6495E6B7-4D59-4DD2-B7DB-F4BE13803907}"/>
              </a:ext>
            </a:extLst>
          </p:cNvPr>
          <p:cNvGraphicFramePr/>
          <p:nvPr/>
        </p:nvGraphicFramePr>
        <p:xfrm>
          <a:off x="1257299" y="3725840"/>
          <a:ext cx="15120014" cy="5481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423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CFEE4-F611-0974-FD22-A4A27A0B1A9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C269C7E-901D-BC9C-1983-D9820E1CF860}"/>
              </a:ext>
            </a:extLst>
          </p:cNvPr>
          <p:cNvSpPr>
            <a:spLocks noGrp="1"/>
          </p:cNvSpPr>
          <p:nvPr>
            <p:ph type="sldNum" sz="quarter" idx="12"/>
          </p:nvPr>
        </p:nvSpPr>
        <p:spPr/>
        <p:txBody>
          <a:bodyPr/>
          <a:lstStyle/>
          <a:p>
            <a:fld id="{B6F15528-21DE-4FAA-801E-634DDDAF4B2B}" type="slidenum">
              <a:rPr lang="en-US" smtClean="0"/>
              <a:pPr/>
              <a:t>51</a:t>
            </a:fld>
            <a:endParaRPr lang="en-US" dirty="0"/>
          </a:p>
        </p:txBody>
      </p:sp>
      <p:sp>
        <p:nvSpPr>
          <p:cNvPr id="4" name="Rettangolo 3">
            <a:extLst>
              <a:ext uri="{FF2B5EF4-FFF2-40B4-BE49-F238E27FC236}">
                <a16:creationId xmlns:a16="http://schemas.microsoft.com/office/drawing/2014/main" id="{EF5797E8-610F-74D8-4D0F-B33DA308D3EF}"/>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C6ECFC12-40F6-17AC-7E7D-0A358D352A5E}"/>
              </a:ext>
            </a:extLst>
          </p:cNvPr>
          <p:cNvSpPr txBox="1"/>
          <p:nvPr/>
        </p:nvSpPr>
        <p:spPr>
          <a:xfrm>
            <a:off x="1600199" y="1895324"/>
            <a:ext cx="6792686" cy="830997"/>
          </a:xfrm>
          <a:prstGeom prst="rect">
            <a:avLst/>
          </a:prstGeom>
          <a:noFill/>
        </p:spPr>
        <p:txBody>
          <a:bodyPr wrap="square" rtlCol="0">
            <a:spAutoFit/>
          </a:bodyPr>
          <a:lstStyle/>
          <a:p>
            <a:r>
              <a:rPr lang="it-IT" sz="4800" u="sng" dirty="0"/>
              <a:t>La compagine sociale</a:t>
            </a:r>
          </a:p>
        </p:txBody>
      </p:sp>
      <p:graphicFrame>
        <p:nvGraphicFramePr>
          <p:cNvPr id="3" name="Diagramma 2">
            <a:extLst>
              <a:ext uri="{FF2B5EF4-FFF2-40B4-BE49-F238E27FC236}">
                <a16:creationId xmlns:a16="http://schemas.microsoft.com/office/drawing/2014/main" id="{CA75F1B1-1202-135C-681C-D8FFEF56DC55}"/>
              </a:ext>
            </a:extLst>
          </p:cNvPr>
          <p:cNvGraphicFramePr/>
          <p:nvPr/>
        </p:nvGraphicFramePr>
        <p:xfrm>
          <a:off x="701315" y="2914368"/>
          <a:ext cx="16146845"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001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4AC26-42E6-3156-90E5-8BBE23AD2174}"/>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A2C6E28-2A8A-A4D7-1033-DA950DD1F047}"/>
              </a:ext>
            </a:extLst>
          </p:cNvPr>
          <p:cNvSpPr>
            <a:spLocks noGrp="1"/>
          </p:cNvSpPr>
          <p:nvPr>
            <p:ph type="sldNum" sz="quarter" idx="12"/>
          </p:nvPr>
        </p:nvSpPr>
        <p:spPr/>
        <p:txBody>
          <a:bodyPr/>
          <a:lstStyle/>
          <a:p>
            <a:fld id="{B6F15528-21DE-4FAA-801E-634DDDAF4B2B}" type="slidenum">
              <a:rPr lang="en-US" smtClean="0"/>
              <a:pPr/>
              <a:t>52</a:t>
            </a:fld>
            <a:endParaRPr lang="en-US" dirty="0"/>
          </a:p>
        </p:txBody>
      </p:sp>
      <p:sp>
        <p:nvSpPr>
          <p:cNvPr id="4" name="Rettangolo 3">
            <a:extLst>
              <a:ext uri="{FF2B5EF4-FFF2-40B4-BE49-F238E27FC236}">
                <a16:creationId xmlns:a16="http://schemas.microsoft.com/office/drawing/2014/main" id="{CF165A3E-24C6-0561-3094-2E135391408D}"/>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E79C59E9-D150-7883-4FDE-76E001E7BCB1}"/>
              </a:ext>
            </a:extLst>
          </p:cNvPr>
          <p:cNvSpPr txBox="1"/>
          <p:nvPr/>
        </p:nvSpPr>
        <p:spPr>
          <a:xfrm>
            <a:off x="1600199" y="1895324"/>
            <a:ext cx="6792686" cy="830997"/>
          </a:xfrm>
          <a:prstGeom prst="rect">
            <a:avLst/>
          </a:prstGeom>
          <a:noFill/>
        </p:spPr>
        <p:txBody>
          <a:bodyPr wrap="square" rtlCol="0">
            <a:spAutoFit/>
          </a:bodyPr>
          <a:lstStyle/>
          <a:p>
            <a:r>
              <a:rPr lang="it-IT" sz="4800" u="sng" dirty="0"/>
              <a:t>La compagine sociale</a:t>
            </a:r>
          </a:p>
        </p:txBody>
      </p:sp>
      <p:graphicFrame>
        <p:nvGraphicFramePr>
          <p:cNvPr id="6" name="Diagramma 5">
            <a:extLst>
              <a:ext uri="{FF2B5EF4-FFF2-40B4-BE49-F238E27FC236}">
                <a16:creationId xmlns:a16="http://schemas.microsoft.com/office/drawing/2014/main" id="{E21EBA4F-BFC5-56FB-236A-DBCAE79F6F3E}"/>
              </a:ext>
            </a:extLst>
          </p:cNvPr>
          <p:cNvGraphicFramePr/>
          <p:nvPr/>
        </p:nvGraphicFramePr>
        <p:xfrm>
          <a:off x="917340" y="2983260"/>
          <a:ext cx="16401669" cy="5246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439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197F9-3DF2-2344-336C-9EBDD660F3CF}"/>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1D2D9F0-BA45-6EC7-F25B-034AFD77CA1E}"/>
              </a:ext>
            </a:extLst>
          </p:cNvPr>
          <p:cNvSpPr>
            <a:spLocks noGrp="1"/>
          </p:cNvSpPr>
          <p:nvPr>
            <p:ph type="sldNum" sz="quarter" idx="12"/>
          </p:nvPr>
        </p:nvSpPr>
        <p:spPr/>
        <p:txBody>
          <a:bodyPr/>
          <a:lstStyle/>
          <a:p>
            <a:fld id="{B6F15528-21DE-4FAA-801E-634DDDAF4B2B}" type="slidenum">
              <a:rPr lang="en-US" smtClean="0"/>
              <a:pPr/>
              <a:t>53</a:t>
            </a:fld>
            <a:endParaRPr lang="en-US" dirty="0"/>
          </a:p>
        </p:txBody>
      </p:sp>
      <p:sp>
        <p:nvSpPr>
          <p:cNvPr id="4" name="Rettangolo 3">
            <a:extLst>
              <a:ext uri="{FF2B5EF4-FFF2-40B4-BE49-F238E27FC236}">
                <a16:creationId xmlns:a16="http://schemas.microsoft.com/office/drawing/2014/main" id="{63E99785-48AA-B83A-455E-DFF89E64FF7B}"/>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C34BF7AA-D1B9-B8FF-E4B9-ED7B48BFCD05}"/>
              </a:ext>
            </a:extLst>
          </p:cNvPr>
          <p:cNvSpPr txBox="1"/>
          <p:nvPr/>
        </p:nvSpPr>
        <p:spPr>
          <a:xfrm>
            <a:off x="1600199" y="1830008"/>
            <a:ext cx="6792686" cy="830997"/>
          </a:xfrm>
          <a:prstGeom prst="rect">
            <a:avLst/>
          </a:prstGeom>
          <a:noFill/>
        </p:spPr>
        <p:txBody>
          <a:bodyPr wrap="square" rtlCol="0">
            <a:spAutoFit/>
          </a:bodyPr>
          <a:lstStyle/>
          <a:p>
            <a:r>
              <a:rPr lang="it-IT" sz="4800" u="sng" dirty="0"/>
              <a:t>La compagine sociale</a:t>
            </a:r>
          </a:p>
        </p:txBody>
      </p:sp>
      <p:graphicFrame>
        <p:nvGraphicFramePr>
          <p:cNvPr id="3" name="Diagramma 2">
            <a:extLst>
              <a:ext uri="{FF2B5EF4-FFF2-40B4-BE49-F238E27FC236}">
                <a16:creationId xmlns:a16="http://schemas.microsoft.com/office/drawing/2014/main" id="{443CFCF2-6C4B-3CB2-A6B6-CCC4C313D933}"/>
              </a:ext>
            </a:extLst>
          </p:cNvPr>
          <p:cNvGraphicFramePr/>
          <p:nvPr/>
        </p:nvGraphicFramePr>
        <p:xfrm>
          <a:off x="685799" y="2640843"/>
          <a:ext cx="16510379" cy="6503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752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7EA16-B9A2-C098-521A-F621A37A10C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F37FDBB-EA78-818C-6AA6-8AC8D1550546}"/>
              </a:ext>
            </a:extLst>
          </p:cNvPr>
          <p:cNvSpPr>
            <a:spLocks noGrp="1"/>
          </p:cNvSpPr>
          <p:nvPr>
            <p:ph type="sldNum" sz="quarter" idx="12"/>
          </p:nvPr>
        </p:nvSpPr>
        <p:spPr/>
        <p:txBody>
          <a:bodyPr/>
          <a:lstStyle/>
          <a:p>
            <a:fld id="{B6F15528-21DE-4FAA-801E-634DDDAF4B2B}" type="slidenum">
              <a:rPr lang="en-US" smtClean="0"/>
              <a:pPr/>
              <a:t>54</a:t>
            </a:fld>
            <a:endParaRPr lang="en-US" dirty="0"/>
          </a:p>
        </p:txBody>
      </p:sp>
      <p:sp>
        <p:nvSpPr>
          <p:cNvPr id="4" name="Rettangolo 3">
            <a:extLst>
              <a:ext uri="{FF2B5EF4-FFF2-40B4-BE49-F238E27FC236}">
                <a16:creationId xmlns:a16="http://schemas.microsoft.com/office/drawing/2014/main" id="{F2F20DDB-BFDC-29B3-9BAF-95F38C21BD79}"/>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73C93110-AB3F-FBE5-248E-5EA874A988DA}"/>
              </a:ext>
            </a:extLst>
          </p:cNvPr>
          <p:cNvGraphicFramePr/>
          <p:nvPr/>
        </p:nvGraphicFramePr>
        <p:xfrm>
          <a:off x="685800" y="2719909"/>
          <a:ext cx="16344900" cy="5223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335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97327-CF01-A940-4B42-5726E485B08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8F7D456-D382-0FE4-70CC-609E2D3CDBEA}"/>
              </a:ext>
            </a:extLst>
          </p:cNvPr>
          <p:cNvSpPr>
            <a:spLocks noGrp="1"/>
          </p:cNvSpPr>
          <p:nvPr>
            <p:ph type="sldNum" sz="quarter" idx="12"/>
          </p:nvPr>
        </p:nvSpPr>
        <p:spPr/>
        <p:txBody>
          <a:bodyPr/>
          <a:lstStyle/>
          <a:p>
            <a:fld id="{B6F15528-21DE-4FAA-801E-634DDDAF4B2B}" type="slidenum">
              <a:rPr lang="en-US" smtClean="0"/>
              <a:pPr/>
              <a:t>55</a:t>
            </a:fld>
            <a:endParaRPr lang="en-US" dirty="0"/>
          </a:p>
        </p:txBody>
      </p:sp>
      <p:sp>
        <p:nvSpPr>
          <p:cNvPr id="4" name="Rettangolo 3">
            <a:extLst>
              <a:ext uri="{FF2B5EF4-FFF2-40B4-BE49-F238E27FC236}">
                <a16:creationId xmlns:a16="http://schemas.microsoft.com/office/drawing/2014/main" id="{22936F8F-AA53-A587-3597-876C9BD93054}"/>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992B4FF8-FC88-33AB-F7FD-921D0C7FEB18}"/>
              </a:ext>
            </a:extLst>
          </p:cNvPr>
          <p:cNvGraphicFramePr/>
          <p:nvPr/>
        </p:nvGraphicFramePr>
        <p:xfrm>
          <a:off x="701315" y="2863439"/>
          <a:ext cx="16720052" cy="4608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7DA6DA39-7B50-A505-B755-270FE6E2A3C3}"/>
              </a:ext>
            </a:extLst>
          </p:cNvPr>
          <p:cNvSpPr txBox="1">
            <a:spLocks noChangeArrowheads="1"/>
          </p:cNvSpPr>
          <p:nvPr/>
        </p:nvSpPr>
        <p:spPr bwMode="auto">
          <a:xfrm>
            <a:off x="702469" y="7843838"/>
            <a:ext cx="169880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it-IT" altLang="it-IT" sz="2700" dirty="0"/>
              <a:t>La norma è finalizzata ad impedire che lo strumento sia utilizzato in modo surrettizio per trasferire immobili a nuovi acquirenti che abbiano assunto a tale scopo la qualifica di soci</a:t>
            </a:r>
          </a:p>
        </p:txBody>
      </p:sp>
      <p:sp>
        <p:nvSpPr>
          <p:cNvPr id="7" name="CasellaDiTesto 6">
            <a:extLst>
              <a:ext uri="{FF2B5EF4-FFF2-40B4-BE49-F238E27FC236}">
                <a16:creationId xmlns:a16="http://schemas.microsoft.com/office/drawing/2014/main" id="{5E337620-E6FD-30C9-1EE0-74033A98D5F0}"/>
              </a:ext>
            </a:extLst>
          </p:cNvPr>
          <p:cNvSpPr txBox="1"/>
          <p:nvPr/>
        </p:nvSpPr>
        <p:spPr>
          <a:xfrm>
            <a:off x="685802" y="1617257"/>
            <a:ext cx="5873079" cy="830997"/>
          </a:xfrm>
          <a:prstGeom prst="rect">
            <a:avLst/>
          </a:prstGeom>
          <a:noFill/>
        </p:spPr>
        <p:txBody>
          <a:bodyPr wrap="square" rtlCol="0">
            <a:spAutoFit/>
          </a:bodyPr>
          <a:lstStyle/>
          <a:p>
            <a:r>
              <a:rPr lang="it-IT" sz="4800" u="sng" dirty="0"/>
              <a:t>La compagine sociale</a:t>
            </a:r>
          </a:p>
        </p:txBody>
      </p:sp>
    </p:spTree>
    <p:extLst>
      <p:ext uri="{BB962C8B-B14F-4D97-AF65-F5344CB8AC3E}">
        <p14:creationId xmlns:p14="http://schemas.microsoft.com/office/powerpoint/2010/main" val="2745926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0808A-46CE-E6E2-B3A1-1A2FC214E7FE}"/>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1EC795B-7A06-738C-5745-606CC8A58037}"/>
              </a:ext>
            </a:extLst>
          </p:cNvPr>
          <p:cNvSpPr>
            <a:spLocks noGrp="1"/>
          </p:cNvSpPr>
          <p:nvPr>
            <p:ph type="sldNum" sz="quarter" idx="12"/>
          </p:nvPr>
        </p:nvSpPr>
        <p:spPr/>
        <p:txBody>
          <a:bodyPr/>
          <a:lstStyle/>
          <a:p>
            <a:fld id="{B6F15528-21DE-4FAA-801E-634DDDAF4B2B}" type="slidenum">
              <a:rPr lang="en-US" smtClean="0"/>
              <a:pPr/>
              <a:t>56</a:t>
            </a:fld>
            <a:endParaRPr lang="en-US" dirty="0"/>
          </a:p>
        </p:txBody>
      </p:sp>
      <p:sp>
        <p:nvSpPr>
          <p:cNvPr id="4" name="Rettangolo 3">
            <a:extLst>
              <a:ext uri="{FF2B5EF4-FFF2-40B4-BE49-F238E27FC236}">
                <a16:creationId xmlns:a16="http://schemas.microsoft.com/office/drawing/2014/main" id="{E5D93665-785B-F9A4-5857-6C9AF834AFEB}"/>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3" name="CasellaDiTesto 2">
            <a:extLst>
              <a:ext uri="{FF2B5EF4-FFF2-40B4-BE49-F238E27FC236}">
                <a16:creationId xmlns:a16="http://schemas.microsoft.com/office/drawing/2014/main" id="{1A38F7A4-6A33-8846-31A2-AF5A66FC49C2}"/>
              </a:ext>
            </a:extLst>
          </p:cNvPr>
          <p:cNvSpPr txBox="1"/>
          <p:nvPr/>
        </p:nvSpPr>
        <p:spPr>
          <a:xfrm>
            <a:off x="685802" y="1617257"/>
            <a:ext cx="5873079" cy="830997"/>
          </a:xfrm>
          <a:prstGeom prst="rect">
            <a:avLst/>
          </a:prstGeom>
          <a:noFill/>
        </p:spPr>
        <p:txBody>
          <a:bodyPr wrap="square" rtlCol="0">
            <a:spAutoFit/>
          </a:bodyPr>
          <a:lstStyle/>
          <a:p>
            <a:r>
              <a:rPr lang="it-IT" sz="4800" u="sng" dirty="0"/>
              <a:t>La compagine sociale</a:t>
            </a:r>
          </a:p>
        </p:txBody>
      </p:sp>
      <p:graphicFrame>
        <p:nvGraphicFramePr>
          <p:cNvPr id="5" name="Diagramma 4">
            <a:extLst>
              <a:ext uri="{FF2B5EF4-FFF2-40B4-BE49-F238E27FC236}">
                <a16:creationId xmlns:a16="http://schemas.microsoft.com/office/drawing/2014/main" id="{31730AFD-014B-5992-9D1A-52B1C711DCBB}"/>
              </a:ext>
            </a:extLst>
          </p:cNvPr>
          <p:cNvGraphicFramePr/>
          <p:nvPr/>
        </p:nvGraphicFramePr>
        <p:xfrm>
          <a:off x="1003110" y="3623481"/>
          <a:ext cx="16027590" cy="4810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0536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44B57-92B5-6FD2-8B08-26BBF0FF31E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C9DE916-E946-F882-F785-6F452F54F7A0}"/>
              </a:ext>
            </a:extLst>
          </p:cNvPr>
          <p:cNvSpPr>
            <a:spLocks noGrp="1"/>
          </p:cNvSpPr>
          <p:nvPr>
            <p:ph type="sldNum" sz="quarter" idx="12"/>
          </p:nvPr>
        </p:nvSpPr>
        <p:spPr/>
        <p:txBody>
          <a:bodyPr/>
          <a:lstStyle/>
          <a:p>
            <a:fld id="{B6F15528-21DE-4FAA-801E-634DDDAF4B2B}" type="slidenum">
              <a:rPr lang="en-US" smtClean="0"/>
              <a:pPr/>
              <a:t>57</a:t>
            </a:fld>
            <a:endParaRPr lang="en-US" dirty="0"/>
          </a:p>
        </p:txBody>
      </p:sp>
      <p:sp>
        <p:nvSpPr>
          <p:cNvPr id="4" name="Rettangolo 3">
            <a:extLst>
              <a:ext uri="{FF2B5EF4-FFF2-40B4-BE49-F238E27FC236}">
                <a16:creationId xmlns:a16="http://schemas.microsoft.com/office/drawing/2014/main" id="{A5A7D928-994B-5673-87A0-8A323AF31870}"/>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3" name="CasellaDiTesto 2">
            <a:extLst>
              <a:ext uri="{FF2B5EF4-FFF2-40B4-BE49-F238E27FC236}">
                <a16:creationId xmlns:a16="http://schemas.microsoft.com/office/drawing/2014/main" id="{F1CF3E82-97B4-A02E-E959-B8922B146E99}"/>
              </a:ext>
            </a:extLst>
          </p:cNvPr>
          <p:cNvSpPr txBox="1"/>
          <p:nvPr/>
        </p:nvSpPr>
        <p:spPr>
          <a:xfrm>
            <a:off x="685802" y="1617257"/>
            <a:ext cx="5873079" cy="830997"/>
          </a:xfrm>
          <a:prstGeom prst="rect">
            <a:avLst/>
          </a:prstGeom>
          <a:noFill/>
        </p:spPr>
        <p:txBody>
          <a:bodyPr wrap="square" rtlCol="0">
            <a:spAutoFit/>
          </a:bodyPr>
          <a:lstStyle/>
          <a:p>
            <a:r>
              <a:rPr lang="it-IT" sz="4800" u="sng" dirty="0"/>
              <a:t>La compagine sociale</a:t>
            </a:r>
          </a:p>
        </p:txBody>
      </p:sp>
      <p:sp>
        <p:nvSpPr>
          <p:cNvPr id="5" name="CasellaDiTesto 10">
            <a:extLst>
              <a:ext uri="{FF2B5EF4-FFF2-40B4-BE49-F238E27FC236}">
                <a16:creationId xmlns:a16="http://schemas.microsoft.com/office/drawing/2014/main" id="{5221F758-A8F7-E0CB-E16E-CAE988BF56B2}"/>
              </a:ext>
            </a:extLst>
          </p:cNvPr>
          <p:cNvSpPr txBox="1">
            <a:spLocks noChangeArrowheads="1"/>
          </p:cNvSpPr>
          <p:nvPr/>
        </p:nvSpPr>
        <p:spPr bwMode="auto">
          <a:xfrm>
            <a:off x="7289008" y="2443163"/>
            <a:ext cx="42114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3600" u="sng" dirty="0"/>
              <a:t>Possono coesistere</a:t>
            </a:r>
          </a:p>
        </p:txBody>
      </p:sp>
      <p:graphicFrame>
        <p:nvGraphicFramePr>
          <p:cNvPr id="6" name="Diagramma 5">
            <a:extLst>
              <a:ext uri="{FF2B5EF4-FFF2-40B4-BE49-F238E27FC236}">
                <a16:creationId xmlns:a16="http://schemas.microsoft.com/office/drawing/2014/main" id="{EE4D9C01-EA0D-99D2-D60E-255D5865429C}"/>
              </a:ext>
            </a:extLst>
          </p:cNvPr>
          <p:cNvGraphicFramePr/>
          <p:nvPr/>
        </p:nvGraphicFramePr>
        <p:xfrm>
          <a:off x="685800" y="3631332"/>
          <a:ext cx="11896836" cy="2916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a:extLst>
              <a:ext uri="{FF2B5EF4-FFF2-40B4-BE49-F238E27FC236}">
                <a16:creationId xmlns:a16="http://schemas.microsoft.com/office/drawing/2014/main" id="{ADB75D0F-C057-1526-ACF6-FB5487810780}"/>
              </a:ext>
            </a:extLst>
          </p:cNvPr>
          <p:cNvGraphicFramePr/>
          <p:nvPr/>
        </p:nvGraphicFramePr>
        <p:xfrm>
          <a:off x="701316" y="6763680"/>
          <a:ext cx="11896836" cy="29163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93118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3083A-3603-0AE3-0430-2DA4DEF0D46E}"/>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E1923F2-9157-A438-5F22-56F5DCCD0093}"/>
              </a:ext>
            </a:extLst>
          </p:cNvPr>
          <p:cNvSpPr>
            <a:spLocks noGrp="1"/>
          </p:cNvSpPr>
          <p:nvPr>
            <p:ph type="sldNum" sz="quarter" idx="12"/>
          </p:nvPr>
        </p:nvSpPr>
        <p:spPr/>
        <p:txBody>
          <a:bodyPr/>
          <a:lstStyle/>
          <a:p>
            <a:fld id="{B6F15528-21DE-4FAA-801E-634DDDAF4B2B}" type="slidenum">
              <a:rPr lang="en-US" smtClean="0"/>
              <a:pPr/>
              <a:t>58</a:t>
            </a:fld>
            <a:endParaRPr lang="en-US" dirty="0"/>
          </a:p>
        </p:txBody>
      </p:sp>
      <p:sp>
        <p:nvSpPr>
          <p:cNvPr id="4" name="Rettangolo 3">
            <a:extLst>
              <a:ext uri="{FF2B5EF4-FFF2-40B4-BE49-F238E27FC236}">
                <a16:creationId xmlns:a16="http://schemas.microsoft.com/office/drawing/2014/main" id="{B0007C12-6C71-9A32-0315-7C4FCB86B279}"/>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9323E41B-49A7-5885-5492-6E60DB3B9ED2}"/>
              </a:ext>
            </a:extLst>
          </p:cNvPr>
          <p:cNvSpPr txBox="1"/>
          <p:nvPr/>
        </p:nvSpPr>
        <p:spPr>
          <a:xfrm>
            <a:off x="859808" y="1601465"/>
            <a:ext cx="5873079" cy="830997"/>
          </a:xfrm>
          <a:prstGeom prst="rect">
            <a:avLst/>
          </a:prstGeom>
          <a:noFill/>
        </p:spPr>
        <p:txBody>
          <a:bodyPr wrap="square" rtlCol="0">
            <a:spAutoFit/>
          </a:bodyPr>
          <a:lstStyle/>
          <a:p>
            <a:r>
              <a:rPr lang="it-IT" sz="4800" u="sng" dirty="0"/>
              <a:t>La compagine sociale</a:t>
            </a:r>
          </a:p>
        </p:txBody>
      </p:sp>
      <p:graphicFrame>
        <p:nvGraphicFramePr>
          <p:cNvPr id="6" name="Diagramma 5">
            <a:extLst>
              <a:ext uri="{FF2B5EF4-FFF2-40B4-BE49-F238E27FC236}">
                <a16:creationId xmlns:a16="http://schemas.microsoft.com/office/drawing/2014/main" id="{26463669-C3B7-144D-161A-65F980265FA8}"/>
              </a:ext>
            </a:extLst>
          </p:cNvPr>
          <p:cNvGraphicFramePr/>
          <p:nvPr/>
        </p:nvGraphicFramePr>
        <p:xfrm>
          <a:off x="859808" y="4032913"/>
          <a:ext cx="15876978" cy="3594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540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056E6-5A1D-835C-077E-D9EBF5DEFE0D}"/>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52F2DF2-69B0-DDD7-15C7-241C128A9D0C}"/>
              </a:ext>
            </a:extLst>
          </p:cNvPr>
          <p:cNvSpPr>
            <a:spLocks noGrp="1"/>
          </p:cNvSpPr>
          <p:nvPr>
            <p:ph type="sldNum" sz="quarter" idx="12"/>
          </p:nvPr>
        </p:nvSpPr>
        <p:spPr/>
        <p:txBody>
          <a:bodyPr/>
          <a:lstStyle/>
          <a:p>
            <a:fld id="{B6F15528-21DE-4FAA-801E-634DDDAF4B2B}" type="slidenum">
              <a:rPr lang="en-US" smtClean="0"/>
              <a:pPr/>
              <a:t>59</a:t>
            </a:fld>
            <a:endParaRPr lang="en-US" dirty="0"/>
          </a:p>
        </p:txBody>
      </p:sp>
      <p:sp>
        <p:nvSpPr>
          <p:cNvPr id="3" name="CasellaDiTesto 2">
            <a:extLst>
              <a:ext uri="{FF2B5EF4-FFF2-40B4-BE49-F238E27FC236}">
                <a16:creationId xmlns:a16="http://schemas.microsoft.com/office/drawing/2014/main" id="{A4DD1AE1-B77D-93C3-65DD-7314C315BC34}"/>
              </a:ext>
            </a:extLst>
          </p:cNvPr>
          <p:cNvSpPr txBox="1"/>
          <p:nvPr/>
        </p:nvSpPr>
        <p:spPr>
          <a:xfrm>
            <a:off x="777923" y="2538483"/>
            <a:ext cx="10522424" cy="6093976"/>
          </a:xfrm>
          <a:prstGeom prst="rect">
            <a:avLst/>
          </a:prstGeom>
          <a:noFill/>
        </p:spPr>
        <p:txBody>
          <a:bodyPr wrap="square" rtlCol="0">
            <a:spAutoFit/>
          </a:bodyPr>
          <a:lstStyle/>
          <a:p>
            <a:r>
              <a:rPr lang="it-IT" sz="4800" dirty="0"/>
              <a:t>Le società assegnanti:</a:t>
            </a:r>
          </a:p>
          <a:p>
            <a:endParaRPr lang="it-IT" sz="4800" dirty="0"/>
          </a:p>
          <a:p>
            <a:pPr marL="685800" indent="-685800">
              <a:buFont typeface="Wingdings" panose="05000000000000000000" pitchFamily="2" charset="2"/>
              <a:buChar char="ü"/>
            </a:pPr>
            <a:r>
              <a:rPr lang="it-IT" sz="4800" dirty="0"/>
              <a:t>Spa;</a:t>
            </a:r>
          </a:p>
          <a:p>
            <a:pPr marL="685800" indent="-685800">
              <a:buFont typeface="Wingdings" panose="05000000000000000000" pitchFamily="2" charset="2"/>
              <a:buChar char="ü"/>
            </a:pPr>
            <a:r>
              <a:rPr lang="it-IT" sz="4800" dirty="0"/>
              <a:t>Sapa;</a:t>
            </a:r>
          </a:p>
          <a:p>
            <a:pPr marL="685800" indent="-685800">
              <a:buFont typeface="Wingdings" panose="05000000000000000000" pitchFamily="2" charset="2"/>
              <a:buChar char="ü"/>
            </a:pPr>
            <a:r>
              <a:rPr lang="it-IT" sz="4800" dirty="0" err="1"/>
              <a:t>Srl</a:t>
            </a:r>
            <a:r>
              <a:rPr lang="it-IT" sz="4800" dirty="0"/>
              <a:t>;</a:t>
            </a:r>
          </a:p>
          <a:p>
            <a:pPr marL="685800" indent="-685800">
              <a:buFont typeface="Wingdings" panose="05000000000000000000" pitchFamily="2" charset="2"/>
              <a:buChar char="ü"/>
            </a:pPr>
            <a:r>
              <a:rPr lang="it-IT" sz="4800" dirty="0"/>
              <a:t>Snc</a:t>
            </a:r>
          </a:p>
          <a:p>
            <a:pPr marL="685800" indent="-685800">
              <a:buFont typeface="Wingdings" panose="05000000000000000000" pitchFamily="2" charset="2"/>
              <a:buChar char="ü"/>
            </a:pPr>
            <a:r>
              <a:rPr lang="it-IT" sz="4800" dirty="0" err="1"/>
              <a:t>SaS</a:t>
            </a:r>
            <a:endParaRPr lang="it-IT" sz="4800" dirty="0"/>
          </a:p>
          <a:p>
            <a:endParaRPr lang="it-IT" sz="2700" dirty="0"/>
          </a:p>
          <a:p>
            <a:endParaRPr lang="it-IT" sz="2700" dirty="0"/>
          </a:p>
        </p:txBody>
      </p:sp>
      <p:sp>
        <p:nvSpPr>
          <p:cNvPr id="4" name="Rettangolo 3">
            <a:extLst>
              <a:ext uri="{FF2B5EF4-FFF2-40B4-BE49-F238E27FC236}">
                <a16:creationId xmlns:a16="http://schemas.microsoft.com/office/drawing/2014/main" id="{5C9113A5-0C88-3F94-1B52-4569993DAE2D}"/>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Tree>
    <p:extLst>
      <p:ext uri="{BB962C8B-B14F-4D97-AF65-F5344CB8AC3E}">
        <p14:creationId xmlns:p14="http://schemas.microsoft.com/office/powerpoint/2010/main" val="343186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EA875-28C8-CEA4-ADE1-786AF485731B}"/>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9FC57849-C095-889E-CAAD-E709A141F7F4}"/>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B3958572-91B6-1B72-0953-AD9A89189FE0}"/>
              </a:ext>
            </a:extLst>
          </p:cNvPr>
          <p:cNvSpPr>
            <a:spLocks noGrp="1"/>
          </p:cNvSpPr>
          <p:nvPr>
            <p:ph type="sldNum" sz="quarter" idx="4"/>
          </p:nvPr>
        </p:nvSpPr>
        <p:spPr/>
        <p:txBody>
          <a:bodyPr/>
          <a:lstStyle/>
          <a:p>
            <a:fld id="{E2DBCC59-BD16-474E-8EC1-7FD79791D2A0}" type="slidenum">
              <a:rPr lang="it-IT" smtClean="0"/>
              <a:pPr/>
              <a:t>6</a:t>
            </a:fld>
            <a:endParaRPr lang="it-IT" dirty="0"/>
          </a:p>
        </p:txBody>
      </p:sp>
      <p:graphicFrame>
        <p:nvGraphicFramePr>
          <p:cNvPr id="5" name="Diagramma 4">
            <a:extLst>
              <a:ext uri="{FF2B5EF4-FFF2-40B4-BE49-F238E27FC236}">
                <a16:creationId xmlns:a16="http://schemas.microsoft.com/office/drawing/2014/main" id="{FE337DDB-1AD4-7280-961D-CCDE87EACF5C}"/>
              </a:ext>
            </a:extLst>
          </p:cNvPr>
          <p:cNvGraphicFramePr/>
          <p:nvPr/>
        </p:nvGraphicFramePr>
        <p:xfrm>
          <a:off x="758757" y="2214252"/>
          <a:ext cx="16634298" cy="6453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a:extLst>
              <a:ext uri="{FF2B5EF4-FFF2-40B4-BE49-F238E27FC236}">
                <a16:creationId xmlns:a16="http://schemas.microsoft.com/office/drawing/2014/main" id="{E54EA832-A4D4-A4DF-313E-2160B51399B2}"/>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789339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80D7F-E3B2-58FD-EFCE-2DCB0DF44928}"/>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7243C8A-66C9-E797-93C6-088FFBF372AC}"/>
              </a:ext>
            </a:extLst>
          </p:cNvPr>
          <p:cNvSpPr>
            <a:spLocks noGrp="1"/>
          </p:cNvSpPr>
          <p:nvPr>
            <p:ph type="sldNum" sz="quarter" idx="12"/>
          </p:nvPr>
        </p:nvSpPr>
        <p:spPr/>
        <p:txBody>
          <a:bodyPr/>
          <a:lstStyle/>
          <a:p>
            <a:fld id="{B6F15528-21DE-4FAA-801E-634DDDAF4B2B}" type="slidenum">
              <a:rPr lang="en-US" smtClean="0"/>
              <a:pPr/>
              <a:t>60</a:t>
            </a:fld>
            <a:endParaRPr lang="en-US" dirty="0"/>
          </a:p>
        </p:txBody>
      </p:sp>
      <p:sp>
        <p:nvSpPr>
          <p:cNvPr id="3" name="Rettangolo 2">
            <a:extLst>
              <a:ext uri="{FF2B5EF4-FFF2-40B4-BE49-F238E27FC236}">
                <a16:creationId xmlns:a16="http://schemas.microsoft.com/office/drawing/2014/main" id="{A49573A4-5165-3ADC-73F9-756D83DA0B05}"/>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4" name="Segnaposto contenuto 2">
            <a:extLst>
              <a:ext uri="{FF2B5EF4-FFF2-40B4-BE49-F238E27FC236}">
                <a16:creationId xmlns:a16="http://schemas.microsoft.com/office/drawing/2014/main" id="{E1E40BD4-314B-5DB4-8DF9-E3EE4F6B8A4C}"/>
              </a:ext>
            </a:extLst>
          </p:cNvPr>
          <p:cNvSpPr txBox="1">
            <a:spLocks/>
          </p:cNvSpPr>
          <p:nvPr/>
        </p:nvSpPr>
        <p:spPr>
          <a:xfrm>
            <a:off x="669131" y="2443163"/>
            <a:ext cx="16875065" cy="451719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it-IT" sz="4200" b="1" kern="0" dirty="0"/>
              <a:t>Nozione di assegnazione (Circ. n. 26/E del 2016)</a:t>
            </a:r>
          </a:p>
          <a:p>
            <a:pPr marL="0" indent="0">
              <a:buNone/>
              <a:defRPr/>
            </a:pPr>
            <a:endParaRPr lang="it-IT" sz="3600" kern="0" dirty="0"/>
          </a:p>
          <a:p>
            <a:pPr marL="0" indent="0" algn="just">
              <a:buNone/>
              <a:defRPr/>
            </a:pPr>
            <a:r>
              <a:rPr lang="it-IT" sz="3300" b="1" kern="0" dirty="0"/>
              <a:t>L’assegnazione viene a configurarsi: </a:t>
            </a:r>
            <a:r>
              <a:rPr lang="it-IT" sz="3300" i="1" kern="0" dirty="0"/>
              <a:t>«ogniqualvolta la società procede, nei confronti dei soci, alla distribuzione di capitale o riserve di capitale, ovvero alla distribuzione di utili o di riserve di utili mediante l’attribuzione di un bene». La disciplina è applicabile a tutte le fattispecie regolate dalle norme del codice civile e, quindi, anche nei casi di recesso, riduzione del capitale esuberante o di liquidazione previsti dall’art. 47, comma 7 del TUIR. </a:t>
            </a:r>
          </a:p>
        </p:txBody>
      </p:sp>
    </p:spTree>
    <p:extLst>
      <p:ext uri="{BB962C8B-B14F-4D97-AF65-F5344CB8AC3E}">
        <p14:creationId xmlns:p14="http://schemas.microsoft.com/office/powerpoint/2010/main" val="1139707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numero diapositiva 2"/>
          <p:cNvSpPr>
            <a:spLocks noGrp="1"/>
          </p:cNvSpPr>
          <p:nvPr>
            <p:ph type="sldNum" sz="quarter" idx="12"/>
          </p:nvPr>
        </p:nvSpPr>
        <p:spPr>
          <a:xfrm>
            <a:off x="12915900" y="9534526"/>
            <a:ext cx="4114800" cy="547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37160" tIns="68580" rIns="137160" bIns="68580" rtlCol="0" anchor="ctr"/>
          <a:lstStyle>
            <a:defPPr>
              <a:defRPr lang="it-IT"/>
            </a:defPPr>
            <a:lvl1pPr marL="0" algn="r" defTabSz="1371600" rtl="0" eaLnBrk="1" latinLnBrk="0" hangingPunct="1">
              <a:defRPr sz="1800" kern="1200">
                <a:solidFill>
                  <a:schemeClr val="tx1">
                    <a:tint val="75000"/>
                  </a:schemeClr>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ct val="0"/>
              </a:spcBef>
              <a:buFontTx/>
              <a:buNone/>
            </a:pPr>
            <a:fld id="{A5EBF3EB-EF2B-4EFE-AAAB-D29B7CE2B709}" type="slidenum">
              <a:rPr lang="it-IT" smtClean="0"/>
              <a:pPr>
                <a:spcBef>
                  <a:spcPct val="0"/>
                </a:spcBef>
                <a:buFontTx/>
                <a:buNone/>
              </a:pPr>
              <a:t>61</a:t>
            </a:fld>
            <a:endParaRPr lang="it-IT" altLang="it-IT" sz="2100"/>
          </a:p>
        </p:txBody>
      </p:sp>
      <p:cxnSp>
        <p:nvCxnSpPr>
          <p:cNvPr id="8" name="Connettore 1 7"/>
          <p:cNvCxnSpPr/>
          <p:nvPr/>
        </p:nvCxnSpPr>
        <p:spPr>
          <a:xfrm>
            <a:off x="8712995" y="1578772"/>
            <a:ext cx="0" cy="3024188"/>
          </a:xfrm>
          <a:prstGeom prst="line">
            <a:avLst/>
          </a:prstGeom>
        </p:spPr>
        <p:style>
          <a:lnRef idx="1">
            <a:schemeClr val="dk1"/>
          </a:lnRef>
          <a:fillRef idx="0">
            <a:schemeClr val="dk1"/>
          </a:fillRef>
          <a:effectRef idx="0">
            <a:schemeClr val="dk1"/>
          </a:effectRef>
          <a:fontRef idx="minor">
            <a:schemeClr val="tx1"/>
          </a:fontRef>
        </p:style>
      </p:cxnSp>
      <p:sp>
        <p:nvSpPr>
          <p:cNvPr id="50181" name="CasellaDiTesto 8"/>
          <p:cNvSpPr txBox="1">
            <a:spLocks noChangeArrowheads="1"/>
          </p:cNvSpPr>
          <p:nvPr/>
        </p:nvSpPr>
        <p:spPr bwMode="auto">
          <a:xfrm>
            <a:off x="4714876" y="1902620"/>
            <a:ext cx="28007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3600" dirty="0"/>
              <a:t>Immobili 300</a:t>
            </a:r>
          </a:p>
        </p:txBody>
      </p:sp>
      <p:sp>
        <p:nvSpPr>
          <p:cNvPr id="50182" name="CasellaDiTesto 9"/>
          <p:cNvSpPr txBox="1">
            <a:spLocks noChangeArrowheads="1"/>
          </p:cNvSpPr>
          <p:nvPr/>
        </p:nvSpPr>
        <p:spPr bwMode="auto">
          <a:xfrm>
            <a:off x="9153527" y="1902620"/>
            <a:ext cx="2364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3600"/>
              <a:t>mutuo 300</a:t>
            </a:r>
          </a:p>
        </p:txBody>
      </p:sp>
      <p:sp>
        <p:nvSpPr>
          <p:cNvPr id="50183" name="CasellaDiTesto 10"/>
          <p:cNvSpPr txBox="1">
            <a:spLocks noChangeArrowheads="1"/>
          </p:cNvSpPr>
          <p:nvPr/>
        </p:nvSpPr>
        <p:spPr bwMode="auto">
          <a:xfrm>
            <a:off x="4714877" y="2738440"/>
            <a:ext cx="28007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3600"/>
              <a:t>cassa       20</a:t>
            </a:r>
          </a:p>
        </p:txBody>
      </p:sp>
      <p:sp>
        <p:nvSpPr>
          <p:cNvPr id="50184" name="CasellaDiTesto 11"/>
          <p:cNvSpPr txBox="1">
            <a:spLocks noChangeArrowheads="1"/>
          </p:cNvSpPr>
          <p:nvPr/>
        </p:nvSpPr>
        <p:spPr bwMode="auto">
          <a:xfrm>
            <a:off x="4714876" y="3495677"/>
            <a:ext cx="28264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3600" dirty="0"/>
              <a:t>crediti       40</a:t>
            </a:r>
          </a:p>
        </p:txBody>
      </p:sp>
      <p:sp>
        <p:nvSpPr>
          <p:cNvPr id="50185" name="CasellaDiTesto 12"/>
          <p:cNvSpPr txBox="1">
            <a:spLocks noChangeArrowheads="1"/>
          </p:cNvSpPr>
          <p:nvPr/>
        </p:nvSpPr>
        <p:spPr bwMode="auto">
          <a:xfrm>
            <a:off x="9160670" y="2659858"/>
            <a:ext cx="2313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3600"/>
              <a:t>ks         10</a:t>
            </a:r>
          </a:p>
        </p:txBody>
      </p:sp>
      <p:sp>
        <p:nvSpPr>
          <p:cNvPr id="50186" name="CasellaDiTesto 13"/>
          <p:cNvSpPr txBox="1">
            <a:spLocks noChangeArrowheads="1"/>
          </p:cNvSpPr>
          <p:nvPr/>
        </p:nvSpPr>
        <p:spPr bwMode="auto">
          <a:xfrm>
            <a:off x="9144002" y="3495677"/>
            <a:ext cx="2339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3600"/>
              <a:t>riserve  50</a:t>
            </a:r>
          </a:p>
        </p:txBody>
      </p:sp>
      <p:sp>
        <p:nvSpPr>
          <p:cNvPr id="50187" name="CasellaDiTesto 15"/>
          <p:cNvSpPr txBox="1">
            <a:spLocks noChangeArrowheads="1"/>
          </p:cNvSpPr>
          <p:nvPr/>
        </p:nvSpPr>
        <p:spPr bwMode="auto">
          <a:xfrm>
            <a:off x="1084997" y="5574507"/>
            <a:ext cx="1594570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it-IT" altLang="it-IT" sz="3300" dirty="0"/>
              <a:t>La società non procede alla distribuzione di utili, riserve o capitale, mediante l’attribuzione di un bene, ma a fronte del bene trasferito il socio si accolla il mutuo. </a:t>
            </a:r>
            <a:r>
              <a:rPr lang="it-IT" altLang="it-IT" sz="3300" b="1" u="sng" dirty="0"/>
              <a:t>Nella sostanza si tratta di una vera a propria cessione  </a:t>
            </a:r>
          </a:p>
        </p:txBody>
      </p:sp>
      <p:sp>
        <p:nvSpPr>
          <p:cNvPr id="2" name="Esplosione 2 1"/>
          <p:cNvSpPr/>
          <p:nvPr/>
        </p:nvSpPr>
        <p:spPr>
          <a:xfrm>
            <a:off x="425003" y="7881871"/>
            <a:ext cx="3593207" cy="149775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700"/>
          </a:p>
        </p:txBody>
      </p:sp>
      <p:sp>
        <p:nvSpPr>
          <p:cNvPr id="3" name="CasellaDiTesto 2"/>
          <p:cNvSpPr txBox="1"/>
          <p:nvPr/>
        </p:nvSpPr>
        <p:spPr>
          <a:xfrm>
            <a:off x="4520486" y="8210282"/>
            <a:ext cx="12990435" cy="646331"/>
          </a:xfrm>
          <a:prstGeom prst="rect">
            <a:avLst/>
          </a:prstGeom>
          <a:noFill/>
        </p:spPr>
        <p:txBody>
          <a:bodyPr wrap="square" rtlCol="0">
            <a:spAutoFit/>
          </a:bodyPr>
          <a:lstStyle/>
          <a:p>
            <a:r>
              <a:rPr lang="it-IT" sz="3600" u="sng" dirty="0"/>
              <a:t>E’ applicabile esclusivamente la disciplina delle cessioni agevolate</a:t>
            </a:r>
          </a:p>
        </p:txBody>
      </p:sp>
      <p:sp>
        <p:nvSpPr>
          <p:cNvPr id="6" name="Rettangolo 5">
            <a:extLst>
              <a:ext uri="{FF2B5EF4-FFF2-40B4-BE49-F238E27FC236}">
                <a16:creationId xmlns:a16="http://schemas.microsoft.com/office/drawing/2014/main" id="{29EE3B96-5AFF-90F0-9872-A6CA1F39084E}"/>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Tree>
    <p:extLst>
      <p:ext uri="{BB962C8B-B14F-4D97-AF65-F5344CB8AC3E}">
        <p14:creationId xmlns:p14="http://schemas.microsoft.com/office/powerpoint/2010/main" val="4012169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A5CA3-FB71-1523-DAB9-0AE82A1912FF}"/>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B23C380-AF27-D87D-E6D0-7BF0CE16A585}"/>
              </a:ext>
            </a:extLst>
          </p:cNvPr>
          <p:cNvSpPr>
            <a:spLocks noGrp="1"/>
          </p:cNvSpPr>
          <p:nvPr>
            <p:ph type="sldNum" sz="quarter" idx="12"/>
          </p:nvPr>
        </p:nvSpPr>
        <p:spPr/>
        <p:txBody>
          <a:bodyPr/>
          <a:lstStyle/>
          <a:p>
            <a:fld id="{B6F15528-21DE-4FAA-801E-634DDDAF4B2B}" type="slidenum">
              <a:rPr lang="en-US" smtClean="0"/>
              <a:pPr/>
              <a:t>62</a:t>
            </a:fld>
            <a:endParaRPr lang="en-US" dirty="0"/>
          </a:p>
        </p:txBody>
      </p:sp>
      <p:sp>
        <p:nvSpPr>
          <p:cNvPr id="3" name="Rettangolo 2">
            <a:extLst>
              <a:ext uri="{FF2B5EF4-FFF2-40B4-BE49-F238E27FC236}">
                <a16:creationId xmlns:a16="http://schemas.microsoft.com/office/drawing/2014/main" id="{99AE7F49-13A4-9250-B682-76BCC10C121F}"/>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4" name="Segnaposto contenuto 2">
            <a:extLst>
              <a:ext uri="{FF2B5EF4-FFF2-40B4-BE49-F238E27FC236}">
                <a16:creationId xmlns:a16="http://schemas.microsoft.com/office/drawing/2014/main" id="{4D895A46-A216-E6F7-F43F-D564AC4ED072}"/>
              </a:ext>
            </a:extLst>
          </p:cNvPr>
          <p:cNvSpPr txBox="1">
            <a:spLocks/>
          </p:cNvSpPr>
          <p:nvPr/>
        </p:nvSpPr>
        <p:spPr>
          <a:xfrm>
            <a:off x="669131" y="2860998"/>
            <a:ext cx="16936481" cy="47544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it-IT" sz="4200" b="1" kern="0" dirty="0"/>
              <a:t>Nozione di assegnazione (Circ. n. 26/E del 2016)</a:t>
            </a:r>
          </a:p>
          <a:p>
            <a:pPr marL="0" indent="0">
              <a:buNone/>
              <a:defRPr/>
            </a:pPr>
            <a:endParaRPr lang="it-IT" sz="3600" kern="0" dirty="0"/>
          </a:p>
          <a:p>
            <a:pPr marL="0" indent="0" algn="just">
              <a:buNone/>
              <a:defRPr/>
            </a:pPr>
            <a:r>
              <a:rPr lang="it-IT" sz="3600" kern="0" dirty="0"/>
              <a:t>Il legislatore fiscale ha aderito alla ricostruzione dell’assegnazione quale atto a titolo oneroso, presupponendo che l’assegnazione si risolva in capo alla società in una decurtazione patrimoniale a fronte di una contropartita. La dottrina minoritaria, invece, ritiene che l’assegnazione si risolva in un atto a titolo gratuito, ossia in una decurtazione patrimoniale senza contropartita. </a:t>
            </a:r>
            <a:endParaRPr lang="it-IT" sz="4200" i="1" kern="0" dirty="0"/>
          </a:p>
        </p:txBody>
      </p:sp>
    </p:spTree>
    <p:extLst>
      <p:ext uri="{BB962C8B-B14F-4D97-AF65-F5344CB8AC3E}">
        <p14:creationId xmlns:p14="http://schemas.microsoft.com/office/powerpoint/2010/main" val="37083972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A5139-7B2A-E304-0B06-0F8E0EACF702}"/>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CAE97BF-493E-DB30-5F90-99723663B2C1}"/>
              </a:ext>
            </a:extLst>
          </p:cNvPr>
          <p:cNvSpPr>
            <a:spLocks noGrp="1"/>
          </p:cNvSpPr>
          <p:nvPr>
            <p:ph type="sldNum" sz="quarter" idx="12"/>
          </p:nvPr>
        </p:nvSpPr>
        <p:spPr/>
        <p:txBody>
          <a:bodyPr/>
          <a:lstStyle/>
          <a:p>
            <a:fld id="{B6F15528-21DE-4FAA-801E-634DDDAF4B2B}" type="slidenum">
              <a:rPr lang="en-US" smtClean="0"/>
              <a:pPr/>
              <a:t>63</a:t>
            </a:fld>
            <a:endParaRPr lang="en-US" dirty="0"/>
          </a:p>
        </p:txBody>
      </p:sp>
      <p:sp>
        <p:nvSpPr>
          <p:cNvPr id="3" name="Rettangolo 2">
            <a:extLst>
              <a:ext uri="{FF2B5EF4-FFF2-40B4-BE49-F238E27FC236}">
                <a16:creationId xmlns:a16="http://schemas.microsoft.com/office/drawing/2014/main" id="{2A501E1D-BCED-1F99-B4C7-63313212B6B1}"/>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4" name="Segnaposto contenuto 2">
            <a:extLst>
              <a:ext uri="{FF2B5EF4-FFF2-40B4-BE49-F238E27FC236}">
                <a16:creationId xmlns:a16="http://schemas.microsoft.com/office/drawing/2014/main" id="{8EC6CC1A-CF77-31A6-E6B6-8ADA6BF588C4}"/>
              </a:ext>
            </a:extLst>
          </p:cNvPr>
          <p:cNvSpPr txBox="1">
            <a:spLocks/>
          </p:cNvSpPr>
          <p:nvPr/>
        </p:nvSpPr>
        <p:spPr>
          <a:xfrm>
            <a:off x="669131" y="2421598"/>
            <a:ext cx="16752236" cy="550783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it-IT" sz="4200" b="1" kern="0" dirty="0"/>
              <a:t>In pratica l’atto di assegnazione richiede il verificarsi di una delle seguenti cause:</a:t>
            </a:r>
          </a:p>
          <a:p>
            <a:pPr marL="0" indent="0">
              <a:buNone/>
              <a:defRPr/>
            </a:pPr>
            <a:endParaRPr lang="it-IT" sz="4200" kern="0" dirty="0"/>
          </a:p>
          <a:p>
            <a:pPr algn="just">
              <a:defRPr/>
            </a:pPr>
            <a:r>
              <a:rPr lang="it-IT" sz="3300" kern="0" dirty="0"/>
              <a:t>Il recesso o l’esclusione del socio;</a:t>
            </a:r>
          </a:p>
          <a:p>
            <a:pPr algn="just">
              <a:defRPr/>
            </a:pPr>
            <a:r>
              <a:rPr lang="it-IT" sz="3300" kern="0" dirty="0"/>
              <a:t>la riduzione reale del capitale;</a:t>
            </a:r>
          </a:p>
          <a:p>
            <a:pPr algn="just">
              <a:defRPr/>
            </a:pPr>
            <a:r>
              <a:rPr lang="it-IT" sz="3300" kern="0" dirty="0"/>
              <a:t>lo scioglimento della società con l’impegno all’approvazione del piano di riparto;</a:t>
            </a:r>
          </a:p>
          <a:p>
            <a:pPr algn="just">
              <a:defRPr/>
            </a:pPr>
            <a:r>
              <a:rPr lang="it-IT" sz="3300" kern="0" dirty="0"/>
              <a:t>la distribuzione di utili (o riserve) in natura</a:t>
            </a:r>
          </a:p>
        </p:txBody>
      </p:sp>
      <p:sp>
        <p:nvSpPr>
          <p:cNvPr id="5" name="CasellaDiTesto 4">
            <a:extLst>
              <a:ext uri="{FF2B5EF4-FFF2-40B4-BE49-F238E27FC236}">
                <a16:creationId xmlns:a16="http://schemas.microsoft.com/office/drawing/2014/main" id="{B2D2EF15-B6E8-CCD7-14AA-761B25C473DB}"/>
              </a:ext>
            </a:extLst>
          </p:cNvPr>
          <p:cNvSpPr txBox="1">
            <a:spLocks noChangeArrowheads="1"/>
          </p:cNvSpPr>
          <p:nvPr/>
        </p:nvSpPr>
        <p:spPr bwMode="auto">
          <a:xfrm>
            <a:off x="702470" y="7843838"/>
            <a:ext cx="1432371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it-IT" altLang="it-IT" sz="3300" b="1" dirty="0"/>
              <a:t>Elemento comune: </a:t>
            </a:r>
            <a:r>
              <a:rPr lang="it-IT" altLang="it-IT" sz="3300" dirty="0"/>
              <a:t>riduzione del patrimonio netto sotto forma di utili, di riserva disponibile o di capitale</a:t>
            </a:r>
          </a:p>
        </p:txBody>
      </p:sp>
    </p:spTree>
    <p:extLst>
      <p:ext uri="{BB962C8B-B14F-4D97-AF65-F5344CB8AC3E}">
        <p14:creationId xmlns:p14="http://schemas.microsoft.com/office/powerpoint/2010/main" val="3183308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04E47-DF58-465B-767B-3F61420D7470}"/>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E9468BA-113E-31BF-03C3-6DF7F52096FB}"/>
              </a:ext>
            </a:extLst>
          </p:cNvPr>
          <p:cNvSpPr>
            <a:spLocks noGrp="1"/>
          </p:cNvSpPr>
          <p:nvPr>
            <p:ph type="sldNum" sz="quarter" idx="12"/>
          </p:nvPr>
        </p:nvSpPr>
        <p:spPr/>
        <p:txBody>
          <a:bodyPr/>
          <a:lstStyle/>
          <a:p>
            <a:fld id="{B6F15528-21DE-4FAA-801E-634DDDAF4B2B}" type="slidenum">
              <a:rPr lang="en-US" smtClean="0"/>
              <a:pPr/>
              <a:t>64</a:t>
            </a:fld>
            <a:endParaRPr lang="en-US" dirty="0"/>
          </a:p>
        </p:txBody>
      </p:sp>
      <p:sp>
        <p:nvSpPr>
          <p:cNvPr id="3" name="Rettangolo 2">
            <a:extLst>
              <a:ext uri="{FF2B5EF4-FFF2-40B4-BE49-F238E27FC236}">
                <a16:creationId xmlns:a16="http://schemas.microsoft.com/office/drawing/2014/main" id="{F72C174B-28C1-F6D8-F131-45F838082BFD}"/>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4" name="Diagramma 3">
            <a:extLst>
              <a:ext uri="{FF2B5EF4-FFF2-40B4-BE49-F238E27FC236}">
                <a16:creationId xmlns:a16="http://schemas.microsoft.com/office/drawing/2014/main" id="{394BF985-97B0-738F-427E-3359CB349C8C}"/>
              </a:ext>
            </a:extLst>
          </p:cNvPr>
          <p:cNvGraphicFramePr/>
          <p:nvPr/>
        </p:nvGraphicFramePr>
        <p:xfrm>
          <a:off x="917340" y="2640841"/>
          <a:ext cx="16401669" cy="6607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4731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9A8BE-0C49-82E1-29A0-7FC47D633688}"/>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BE0C2A6-4595-E151-085B-F920AC531CDA}"/>
              </a:ext>
            </a:extLst>
          </p:cNvPr>
          <p:cNvSpPr>
            <a:spLocks noGrp="1"/>
          </p:cNvSpPr>
          <p:nvPr>
            <p:ph type="sldNum" sz="quarter" idx="12"/>
          </p:nvPr>
        </p:nvSpPr>
        <p:spPr/>
        <p:txBody>
          <a:bodyPr/>
          <a:lstStyle/>
          <a:p>
            <a:fld id="{B6F15528-21DE-4FAA-801E-634DDDAF4B2B}" type="slidenum">
              <a:rPr lang="en-US" smtClean="0"/>
              <a:pPr/>
              <a:t>65</a:t>
            </a:fld>
            <a:endParaRPr lang="en-US" dirty="0"/>
          </a:p>
        </p:txBody>
      </p:sp>
      <p:sp>
        <p:nvSpPr>
          <p:cNvPr id="3" name="Segnaposto contenuto 2">
            <a:extLst>
              <a:ext uri="{FF2B5EF4-FFF2-40B4-BE49-F238E27FC236}">
                <a16:creationId xmlns:a16="http://schemas.microsoft.com/office/drawing/2014/main" id="{E86F7F4D-6F34-FA17-92D4-94BB64722304}"/>
              </a:ext>
            </a:extLst>
          </p:cNvPr>
          <p:cNvSpPr txBox="1">
            <a:spLocks/>
          </p:cNvSpPr>
          <p:nvPr/>
        </p:nvSpPr>
        <p:spPr>
          <a:xfrm>
            <a:off x="669131" y="2443163"/>
            <a:ext cx="16895537" cy="66008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it-IT" sz="4200" b="1" kern="0" dirty="0"/>
              <a:t>Società non operative: aliquota 10,5%</a:t>
            </a:r>
          </a:p>
          <a:p>
            <a:pPr marL="0" indent="0">
              <a:buNone/>
              <a:defRPr/>
            </a:pPr>
            <a:endParaRPr lang="it-IT" sz="3600" kern="0" dirty="0"/>
          </a:p>
          <a:p>
            <a:pPr marL="0" indent="0" algn="just">
              <a:buNone/>
              <a:defRPr/>
            </a:pPr>
            <a:r>
              <a:rPr lang="it-IT" sz="3600" kern="0" dirty="0"/>
              <a:t>Al fine di </a:t>
            </a:r>
            <a:r>
              <a:rPr lang="it-IT" sz="3600" b="1" kern="0" dirty="0"/>
              <a:t>non applicare l’aliquota maggiorata </a:t>
            </a:r>
            <a:r>
              <a:rPr lang="it-IT" sz="3600" kern="0" dirty="0"/>
              <a:t>dell’imposta sostitutiva è possibile tenere conto delle cause di esclusione dalla normativa in materia di società di comodo  o non operative (perdite sistematiche).</a:t>
            </a:r>
          </a:p>
          <a:p>
            <a:pPr marL="0" indent="0" algn="just">
              <a:buNone/>
              <a:defRPr/>
            </a:pPr>
            <a:endParaRPr lang="it-IT" sz="3600" i="1" kern="0" dirty="0"/>
          </a:p>
          <a:p>
            <a:pPr marL="0" indent="0" algn="just">
              <a:buNone/>
              <a:defRPr/>
            </a:pPr>
            <a:r>
              <a:rPr lang="it-IT" sz="3600" b="1" i="1" kern="0" dirty="0"/>
              <a:t>Esempi:</a:t>
            </a:r>
            <a:r>
              <a:rPr lang="it-IT" sz="3600" i="1" kern="0" dirty="0"/>
              <a:t> </a:t>
            </a:r>
            <a:r>
              <a:rPr lang="it-IT" sz="3600" kern="0" dirty="0"/>
              <a:t>accoglimento istanza di interpello, società in liquidazione con impegno alla cancellazione entro il termine di presentazione della dichiarazione successiva; </a:t>
            </a:r>
            <a:r>
              <a:rPr lang="it-IT" sz="3600" kern="0" dirty="0" err="1"/>
              <a:t>etc</a:t>
            </a:r>
            <a:endParaRPr lang="it-IT" sz="4200" i="1" kern="0" dirty="0"/>
          </a:p>
        </p:txBody>
      </p:sp>
      <p:sp>
        <p:nvSpPr>
          <p:cNvPr id="4" name="Rettangolo 3">
            <a:extLst>
              <a:ext uri="{FF2B5EF4-FFF2-40B4-BE49-F238E27FC236}">
                <a16:creationId xmlns:a16="http://schemas.microsoft.com/office/drawing/2014/main" id="{30A2DA81-4C42-683C-7168-B1303681A554}"/>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Tree>
    <p:extLst>
      <p:ext uri="{BB962C8B-B14F-4D97-AF65-F5344CB8AC3E}">
        <p14:creationId xmlns:p14="http://schemas.microsoft.com/office/powerpoint/2010/main" val="29422571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9CE5A-855E-C87B-C1F1-74BE7840CFAD}"/>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01AB956-EB13-FD6C-8540-A29D3818193C}"/>
              </a:ext>
            </a:extLst>
          </p:cNvPr>
          <p:cNvSpPr>
            <a:spLocks noGrp="1"/>
          </p:cNvSpPr>
          <p:nvPr>
            <p:ph type="sldNum" sz="quarter" idx="12"/>
          </p:nvPr>
        </p:nvSpPr>
        <p:spPr/>
        <p:txBody>
          <a:bodyPr/>
          <a:lstStyle/>
          <a:p>
            <a:fld id="{B6F15528-21DE-4FAA-801E-634DDDAF4B2B}" type="slidenum">
              <a:rPr lang="en-US" smtClean="0"/>
              <a:pPr/>
              <a:t>66</a:t>
            </a:fld>
            <a:endParaRPr lang="en-US" dirty="0"/>
          </a:p>
        </p:txBody>
      </p:sp>
      <p:sp>
        <p:nvSpPr>
          <p:cNvPr id="4" name="Rettangolo 3">
            <a:extLst>
              <a:ext uri="{FF2B5EF4-FFF2-40B4-BE49-F238E27FC236}">
                <a16:creationId xmlns:a16="http://schemas.microsoft.com/office/drawing/2014/main" id="{485387AE-44EE-93A0-29C9-12939B438AA3}"/>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B6148A32-AB33-1FD8-9A5F-A586820444FE}"/>
              </a:ext>
            </a:extLst>
          </p:cNvPr>
          <p:cNvSpPr txBox="1"/>
          <p:nvPr/>
        </p:nvSpPr>
        <p:spPr>
          <a:xfrm>
            <a:off x="1257300" y="2436123"/>
            <a:ext cx="3975832" cy="738664"/>
          </a:xfrm>
          <a:prstGeom prst="rect">
            <a:avLst/>
          </a:prstGeom>
          <a:noFill/>
        </p:spPr>
        <p:txBody>
          <a:bodyPr wrap="none" rtlCol="0">
            <a:spAutoFit/>
          </a:bodyPr>
          <a:lstStyle/>
          <a:p>
            <a:r>
              <a:rPr lang="it-IT" sz="4200" u="sng" dirty="0"/>
              <a:t>Imposte Indirette</a:t>
            </a:r>
          </a:p>
        </p:txBody>
      </p:sp>
      <p:graphicFrame>
        <p:nvGraphicFramePr>
          <p:cNvPr id="6" name="Diagramma 5">
            <a:extLst>
              <a:ext uri="{FF2B5EF4-FFF2-40B4-BE49-F238E27FC236}">
                <a16:creationId xmlns:a16="http://schemas.microsoft.com/office/drawing/2014/main" id="{FCF536C5-DE0F-FE20-8A42-3D42C8BA2086}"/>
              </a:ext>
            </a:extLst>
          </p:cNvPr>
          <p:cNvGraphicFramePr/>
          <p:nvPr/>
        </p:nvGraphicFramePr>
        <p:xfrm>
          <a:off x="1257299" y="3991970"/>
          <a:ext cx="16164068" cy="5215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1914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C5FD2-AF94-F2CE-1C5B-1F4F1A480F62}"/>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9E2EB24-B389-10DF-C988-BFC72229EEA9}"/>
              </a:ext>
            </a:extLst>
          </p:cNvPr>
          <p:cNvSpPr>
            <a:spLocks noGrp="1"/>
          </p:cNvSpPr>
          <p:nvPr>
            <p:ph type="sldNum" sz="quarter" idx="12"/>
          </p:nvPr>
        </p:nvSpPr>
        <p:spPr/>
        <p:txBody>
          <a:bodyPr/>
          <a:lstStyle/>
          <a:p>
            <a:fld id="{B6F15528-21DE-4FAA-801E-634DDDAF4B2B}" type="slidenum">
              <a:rPr lang="en-US" smtClean="0"/>
              <a:pPr/>
              <a:t>67</a:t>
            </a:fld>
            <a:endParaRPr lang="en-US" dirty="0"/>
          </a:p>
        </p:txBody>
      </p:sp>
      <p:sp>
        <p:nvSpPr>
          <p:cNvPr id="4" name="Rettangolo 3">
            <a:extLst>
              <a:ext uri="{FF2B5EF4-FFF2-40B4-BE49-F238E27FC236}">
                <a16:creationId xmlns:a16="http://schemas.microsoft.com/office/drawing/2014/main" id="{B6CF10DA-91C4-338F-C640-D0B86F2D94D4}"/>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123A553C-C632-E4C5-793B-86A3F018DC82}"/>
              </a:ext>
            </a:extLst>
          </p:cNvPr>
          <p:cNvSpPr txBox="1"/>
          <p:nvPr/>
        </p:nvSpPr>
        <p:spPr>
          <a:xfrm>
            <a:off x="1257300" y="2436123"/>
            <a:ext cx="8901348" cy="4616648"/>
          </a:xfrm>
          <a:prstGeom prst="rect">
            <a:avLst/>
          </a:prstGeom>
          <a:noFill/>
        </p:spPr>
        <p:txBody>
          <a:bodyPr wrap="none" rtlCol="0">
            <a:spAutoFit/>
          </a:bodyPr>
          <a:lstStyle/>
          <a:p>
            <a:r>
              <a:rPr lang="it-IT" sz="4200" u="sng" dirty="0"/>
              <a:t>Base imponibile</a:t>
            </a:r>
          </a:p>
          <a:p>
            <a:endParaRPr lang="it-IT" sz="4200" u="sng" dirty="0"/>
          </a:p>
          <a:p>
            <a:r>
              <a:rPr lang="it-IT" sz="4200" u="sng" dirty="0"/>
              <a:t>Base imponibile per il singolo immobile:</a:t>
            </a:r>
          </a:p>
          <a:p>
            <a:endParaRPr lang="it-IT" sz="4200" u="sng" dirty="0"/>
          </a:p>
          <a:p>
            <a:pPr marL="685800" indent="-685800">
              <a:buFont typeface="Wingdings" panose="05000000000000000000" pitchFamily="2" charset="2"/>
              <a:buChar char="ü"/>
            </a:pPr>
            <a:r>
              <a:rPr lang="it-IT" sz="4200" dirty="0"/>
              <a:t>Valore catastale;</a:t>
            </a:r>
          </a:p>
          <a:p>
            <a:pPr marL="685800" indent="-685800">
              <a:buFont typeface="Wingdings" panose="05000000000000000000" pitchFamily="2" charset="2"/>
              <a:buChar char="ü"/>
            </a:pPr>
            <a:r>
              <a:rPr lang="it-IT" sz="4200" dirty="0"/>
              <a:t>Valore normale;</a:t>
            </a:r>
          </a:p>
          <a:p>
            <a:pPr marL="685800" indent="-685800">
              <a:buFont typeface="Wingdings" panose="05000000000000000000" pitchFamily="2" charset="2"/>
              <a:buChar char="ü"/>
            </a:pPr>
            <a:r>
              <a:rPr lang="it-IT" sz="4200" dirty="0"/>
              <a:t>Valore intermedio</a:t>
            </a:r>
          </a:p>
        </p:txBody>
      </p:sp>
    </p:spTree>
    <p:extLst>
      <p:ext uri="{BB962C8B-B14F-4D97-AF65-F5344CB8AC3E}">
        <p14:creationId xmlns:p14="http://schemas.microsoft.com/office/powerpoint/2010/main" val="30372393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A7BA-725C-3F3E-E467-1D584AAF3CFE}"/>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235BC94-4E21-98C5-DCAB-2908FC784916}"/>
              </a:ext>
            </a:extLst>
          </p:cNvPr>
          <p:cNvSpPr>
            <a:spLocks noGrp="1"/>
          </p:cNvSpPr>
          <p:nvPr>
            <p:ph type="sldNum" sz="quarter" idx="12"/>
          </p:nvPr>
        </p:nvSpPr>
        <p:spPr/>
        <p:txBody>
          <a:bodyPr/>
          <a:lstStyle/>
          <a:p>
            <a:fld id="{B6F15528-21DE-4FAA-801E-634DDDAF4B2B}" type="slidenum">
              <a:rPr lang="en-US" smtClean="0"/>
              <a:pPr/>
              <a:t>68</a:t>
            </a:fld>
            <a:endParaRPr lang="en-US" dirty="0"/>
          </a:p>
        </p:txBody>
      </p:sp>
      <p:sp>
        <p:nvSpPr>
          <p:cNvPr id="4" name="Rettangolo 3">
            <a:extLst>
              <a:ext uri="{FF2B5EF4-FFF2-40B4-BE49-F238E27FC236}">
                <a16:creationId xmlns:a16="http://schemas.microsoft.com/office/drawing/2014/main" id="{5A9695AF-D6B2-275A-5726-7B2AB0E897F9}"/>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AF1E11E9-F0F6-02F6-4364-FA3A526DD9EA}"/>
              </a:ext>
            </a:extLst>
          </p:cNvPr>
          <p:cNvGraphicFramePr/>
          <p:nvPr>
            <p:extLst>
              <p:ext uri="{D42A27DB-BD31-4B8C-83A1-F6EECF244321}">
                <p14:modId xmlns:p14="http://schemas.microsoft.com/office/powerpoint/2010/main" val="2349036616"/>
              </p:ext>
            </p:extLst>
          </p:nvPr>
        </p:nvGraphicFramePr>
        <p:xfrm>
          <a:off x="809327" y="1801506"/>
          <a:ext cx="16612040" cy="7766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1893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D35F3-DC17-CA3B-1B67-DD28549189C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C733D8B-AF5B-DBFD-B4DA-AFD1BFCE7399}"/>
              </a:ext>
            </a:extLst>
          </p:cNvPr>
          <p:cNvSpPr>
            <a:spLocks noGrp="1"/>
          </p:cNvSpPr>
          <p:nvPr>
            <p:ph type="sldNum" sz="quarter" idx="12"/>
          </p:nvPr>
        </p:nvSpPr>
        <p:spPr/>
        <p:txBody>
          <a:bodyPr/>
          <a:lstStyle/>
          <a:p>
            <a:fld id="{B6F15528-21DE-4FAA-801E-634DDDAF4B2B}" type="slidenum">
              <a:rPr lang="en-US" smtClean="0"/>
              <a:pPr/>
              <a:t>69</a:t>
            </a:fld>
            <a:endParaRPr lang="en-US" dirty="0"/>
          </a:p>
        </p:txBody>
      </p:sp>
      <p:sp>
        <p:nvSpPr>
          <p:cNvPr id="4" name="Rettangolo 3">
            <a:extLst>
              <a:ext uri="{FF2B5EF4-FFF2-40B4-BE49-F238E27FC236}">
                <a16:creationId xmlns:a16="http://schemas.microsoft.com/office/drawing/2014/main" id="{38466120-372A-15B8-B9FF-C3A79D442240}"/>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CC68FBCD-08C8-D683-0C4A-FA1B730702F8}"/>
              </a:ext>
            </a:extLst>
          </p:cNvPr>
          <p:cNvSpPr txBox="1"/>
          <p:nvPr/>
        </p:nvSpPr>
        <p:spPr>
          <a:xfrm>
            <a:off x="1257300" y="2436123"/>
            <a:ext cx="3661580" cy="738664"/>
          </a:xfrm>
          <a:prstGeom prst="rect">
            <a:avLst/>
          </a:prstGeom>
          <a:noFill/>
        </p:spPr>
        <p:txBody>
          <a:bodyPr wrap="none" rtlCol="0">
            <a:spAutoFit/>
          </a:bodyPr>
          <a:lstStyle/>
          <a:p>
            <a:r>
              <a:rPr lang="it-IT" sz="4200" u="sng" dirty="0"/>
              <a:t>Base imponibile</a:t>
            </a:r>
          </a:p>
        </p:txBody>
      </p:sp>
      <p:graphicFrame>
        <p:nvGraphicFramePr>
          <p:cNvPr id="6" name="Diagramma 5">
            <a:extLst>
              <a:ext uri="{FF2B5EF4-FFF2-40B4-BE49-F238E27FC236}">
                <a16:creationId xmlns:a16="http://schemas.microsoft.com/office/drawing/2014/main" id="{7EECBE0D-DDE1-6B09-F1DE-629534AC4A1E}"/>
              </a:ext>
            </a:extLst>
          </p:cNvPr>
          <p:cNvGraphicFramePr/>
          <p:nvPr/>
        </p:nvGraphicFramePr>
        <p:xfrm>
          <a:off x="1257299" y="3855572"/>
          <a:ext cx="15936687" cy="492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100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73DC3-2230-AF31-F0AC-CBF8A7A7E5BA}"/>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8376FA17-2E0F-8C15-8BA2-8BAE5E3D1994}"/>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70F74448-05B2-3AFD-0F31-E1B53D9B0DE1}"/>
              </a:ext>
            </a:extLst>
          </p:cNvPr>
          <p:cNvSpPr>
            <a:spLocks noGrp="1"/>
          </p:cNvSpPr>
          <p:nvPr>
            <p:ph type="sldNum" sz="quarter" idx="4"/>
          </p:nvPr>
        </p:nvSpPr>
        <p:spPr/>
        <p:txBody>
          <a:bodyPr/>
          <a:lstStyle/>
          <a:p>
            <a:fld id="{E2DBCC59-BD16-474E-8EC1-7FD79791D2A0}" type="slidenum">
              <a:rPr lang="it-IT" smtClean="0"/>
              <a:pPr/>
              <a:t>7</a:t>
            </a:fld>
            <a:endParaRPr lang="it-IT" dirty="0"/>
          </a:p>
        </p:txBody>
      </p:sp>
      <p:sp>
        <p:nvSpPr>
          <p:cNvPr id="5" name="CasellaDiTesto 4">
            <a:extLst>
              <a:ext uri="{FF2B5EF4-FFF2-40B4-BE49-F238E27FC236}">
                <a16:creationId xmlns:a16="http://schemas.microsoft.com/office/drawing/2014/main" id="{8297192C-C632-9B16-2A61-E37D7CB4FC49}"/>
              </a:ext>
            </a:extLst>
          </p:cNvPr>
          <p:cNvSpPr txBox="1"/>
          <p:nvPr/>
        </p:nvSpPr>
        <p:spPr>
          <a:xfrm>
            <a:off x="1371599" y="3051393"/>
            <a:ext cx="15652864" cy="6740307"/>
          </a:xfrm>
          <a:prstGeom prst="rect">
            <a:avLst/>
          </a:prstGeom>
          <a:noFill/>
        </p:spPr>
        <p:txBody>
          <a:bodyPr wrap="square" rtlCol="0">
            <a:spAutoFit/>
          </a:bodyPr>
          <a:lstStyle/>
          <a:p>
            <a:pPr algn="just"/>
            <a:r>
              <a:rPr lang="it-IT" sz="4800" b="1" dirty="0"/>
              <a:t>PROFILO OGGETTIVO:</a:t>
            </a:r>
          </a:p>
          <a:p>
            <a:pPr algn="just"/>
            <a:endParaRPr lang="it-IT" sz="4800" b="1" dirty="0"/>
          </a:p>
          <a:p>
            <a:pPr algn="just"/>
            <a:r>
              <a:rPr lang="it-IT" sz="4200" dirty="0"/>
              <a:t>L’art. 14 del </a:t>
            </a:r>
            <a:r>
              <a:rPr lang="it-IT" sz="4200" dirty="0" err="1"/>
              <a:t>D.Lgs</a:t>
            </a:r>
            <a:r>
              <a:rPr lang="it-IT" sz="4200" dirty="0"/>
              <a:t> n. 192/2024 (ora Legge di Bilancio 2026)  richiama in modo generico </a:t>
            </a:r>
            <a:r>
              <a:rPr lang="it-IT" sz="4200" i="1" dirty="0"/>
              <a:t>«i saldi attivi di rivalutazione, le riserve e i fondi in sospensione di imposta». </a:t>
            </a:r>
            <a:r>
              <a:rPr lang="it-IT" sz="4200" dirty="0"/>
              <a:t>Secondo la prassi dell’Amministrazione finanziaria (Circ. n. 310/E/1994 e </a:t>
            </a:r>
            <a:r>
              <a:rPr lang="it-IT" sz="4200" dirty="0" err="1"/>
              <a:t>Circ</a:t>
            </a:r>
            <a:r>
              <a:rPr lang="it-IT" sz="4200" dirty="0"/>
              <a:t> n. 40/E/2002) sono riconducibili a tale categoria di riserve e fondi </a:t>
            </a:r>
            <a:r>
              <a:rPr lang="it-IT" sz="4200" i="1" dirty="0"/>
              <a:t>«quelli per i quali l’imposizione è rinviata al momento in cui ne avviene la distribuzione ovvero a quello in cui si verifica uno dei presupposti che determinano il venir meno del regime di sospensione»</a:t>
            </a:r>
          </a:p>
        </p:txBody>
      </p:sp>
      <p:sp>
        <p:nvSpPr>
          <p:cNvPr id="6" name="Rettangolo 5">
            <a:extLst>
              <a:ext uri="{FF2B5EF4-FFF2-40B4-BE49-F238E27FC236}">
                <a16:creationId xmlns:a16="http://schemas.microsoft.com/office/drawing/2014/main" id="{73AF2FF9-ED7C-C23C-E6BB-EF487E58889E}"/>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10848584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78069-CC7C-87EF-4B27-B5450762E15E}"/>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9FBB092-686C-4198-8B31-220CBAC4456C}"/>
              </a:ext>
            </a:extLst>
          </p:cNvPr>
          <p:cNvSpPr>
            <a:spLocks noGrp="1"/>
          </p:cNvSpPr>
          <p:nvPr>
            <p:ph type="sldNum" sz="quarter" idx="12"/>
          </p:nvPr>
        </p:nvSpPr>
        <p:spPr/>
        <p:txBody>
          <a:bodyPr/>
          <a:lstStyle/>
          <a:p>
            <a:fld id="{B6F15528-21DE-4FAA-801E-634DDDAF4B2B}" type="slidenum">
              <a:rPr lang="en-US" smtClean="0"/>
              <a:pPr/>
              <a:t>70</a:t>
            </a:fld>
            <a:endParaRPr lang="en-US" dirty="0"/>
          </a:p>
        </p:txBody>
      </p:sp>
      <p:sp>
        <p:nvSpPr>
          <p:cNvPr id="4" name="Rettangolo 3">
            <a:extLst>
              <a:ext uri="{FF2B5EF4-FFF2-40B4-BE49-F238E27FC236}">
                <a16:creationId xmlns:a16="http://schemas.microsoft.com/office/drawing/2014/main" id="{2647C249-1872-F45E-871D-C166F6498F5F}"/>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Segnaposto contenuto 2">
            <a:extLst>
              <a:ext uri="{FF2B5EF4-FFF2-40B4-BE49-F238E27FC236}">
                <a16:creationId xmlns:a16="http://schemas.microsoft.com/office/drawing/2014/main" id="{8CDE0C82-6CEA-64E2-6CB9-5AA528538D56}"/>
              </a:ext>
            </a:extLst>
          </p:cNvPr>
          <p:cNvSpPr txBox="1">
            <a:spLocks/>
          </p:cNvSpPr>
          <p:nvPr/>
        </p:nvSpPr>
        <p:spPr>
          <a:xfrm>
            <a:off x="669131" y="2860998"/>
            <a:ext cx="16752236" cy="50001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it-IT" sz="4200" b="1" kern="0" dirty="0"/>
              <a:t>Determinazione imposta sostitutiva – differenziale positivo</a:t>
            </a:r>
          </a:p>
          <a:p>
            <a:pPr marL="0" indent="0">
              <a:buNone/>
              <a:defRPr/>
            </a:pPr>
            <a:endParaRPr lang="it-IT" sz="4200" kern="0" dirty="0"/>
          </a:p>
          <a:p>
            <a:pPr algn="just">
              <a:defRPr/>
            </a:pPr>
            <a:r>
              <a:rPr lang="it-IT" sz="3300" kern="0" dirty="0"/>
              <a:t>Costo fiscalmente riconosciuto € 200.000;</a:t>
            </a:r>
          </a:p>
          <a:p>
            <a:pPr algn="just">
              <a:defRPr/>
            </a:pPr>
            <a:r>
              <a:rPr lang="it-IT" sz="3300" kern="0" dirty="0"/>
              <a:t>Valore catastale 240.000;</a:t>
            </a:r>
          </a:p>
          <a:p>
            <a:pPr algn="just">
              <a:defRPr/>
            </a:pPr>
            <a:r>
              <a:rPr lang="it-IT" sz="3300" kern="0" dirty="0"/>
              <a:t>Valore normale 300.000 (risulta più conveniente la scelta del valore catastale);</a:t>
            </a:r>
          </a:p>
          <a:p>
            <a:pPr algn="just">
              <a:defRPr/>
            </a:pPr>
            <a:r>
              <a:rPr lang="it-IT" sz="3300" kern="0" dirty="0"/>
              <a:t>240.000 – 200.000 = 40.000 X 8% = € 3.200 società operativa;</a:t>
            </a:r>
          </a:p>
          <a:p>
            <a:pPr algn="just">
              <a:defRPr/>
            </a:pPr>
            <a:r>
              <a:rPr lang="it-IT" sz="3300" kern="0" dirty="0"/>
              <a:t>240.000 – 200.000 = 40.000 X 10,5% = € 4.200 società non operativa</a:t>
            </a:r>
          </a:p>
        </p:txBody>
      </p:sp>
    </p:spTree>
    <p:extLst>
      <p:ext uri="{BB962C8B-B14F-4D97-AF65-F5344CB8AC3E}">
        <p14:creationId xmlns:p14="http://schemas.microsoft.com/office/powerpoint/2010/main" val="3152568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D2538-2A32-AD02-909A-91448B858ADD}"/>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10EA8BF-42A4-75ED-1F9F-08E33B7C13BD}"/>
              </a:ext>
            </a:extLst>
          </p:cNvPr>
          <p:cNvSpPr>
            <a:spLocks noGrp="1"/>
          </p:cNvSpPr>
          <p:nvPr>
            <p:ph type="sldNum" sz="quarter" idx="12"/>
          </p:nvPr>
        </p:nvSpPr>
        <p:spPr/>
        <p:txBody>
          <a:bodyPr/>
          <a:lstStyle/>
          <a:p>
            <a:fld id="{B6F15528-21DE-4FAA-801E-634DDDAF4B2B}" type="slidenum">
              <a:rPr lang="en-US" smtClean="0"/>
              <a:pPr/>
              <a:t>71</a:t>
            </a:fld>
            <a:endParaRPr lang="en-US" dirty="0"/>
          </a:p>
        </p:txBody>
      </p:sp>
      <p:sp>
        <p:nvSpPr>
          <p:cNvPr id="4" name="Rettangolo 3">
            <a:extLst>
              <a:ext uri="{FF2B5EF4-FFF2-40B4-BE49-F238E27FC236}">
                <a16:creationId xmlns:a16="http://schemas.microsoft.com/office/drawing/2014/main" id="{19BB5FF7-39C7-2993-971F-81B397C88727}"/>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pic>
        <p:nvPicPr>
          <p:cNvPr id="3" name="Immagine 2">
            <a:extLst>
              <a:ext uri="{FF2B5EF4-FFF2-40B4-BE49-F238E27FC236}">
                <a16:creationId xmlns:a16="http://schemas.microsoft.com/office/drawing/2014/main" id="{FB9984B5-7AD6-3DF9-ABD2-98DB8D45F286}"/>
              </a:ext>
            </a:extLst>
          </p:cNvPr>
          <p:cNvPicPr>
            <a:picLocks noChangeAspect="1"/>
          </p:cNvPicPr>
          <p:nvPr/>
        </p:nvPicPr>
        <p:blipFill>
          <a:blip r:embed="rId2"/>
          <a:stretch>
            <a:fillRect/>
          </a:stretch>
        </p:blipFill>
        <p:spPr>
          <a:xfrm>
            <a:off x="838200" y="1866900"/>
            <a:ext cx="16535400" cy="5239024"/>
          </a:xfrm>
          <a:prstGeom prst="rect">
            <a:avLst/>
          </a:prstGeom>
        </p:spPr>
      </p:pic>
      <p:sp>
        <p:nvSpPr>
          <p:cNvPr id="6" name="CasellaDiTesto 5">
            <a:extLst>
              <a:ext uri="{FF2B5EF4-FFF2-40B4-BE49-F238E27FC236}">
                <a16:creationId xmlns:a16="http://schemas.microsoft.com/office/drawing/2014/main" id="{247BFC01-CA7B-DDA0-1578-C7F43FD70D62}"/>
              </a:ext>
            </a:extLst>
          </p:cNvPr>
          <p:cNvSpPr txBox="1"/>
          <p:nvPr/>
        </p:nvSpPr>
        <p:spPr>
          <a:xfrm>
            <a:off x="10972800" y="3553480"/>
            <a:ext cx="5690982" cy="523220"/>
          </a:xfrm>
          <a:prstGeom prst="rect">
            <a:avLst/>
          </a:prstGeom>
          <a:noFill/>
        </p:spPr>
        <p:txBody>
          <a:bodyPr wrap="none" rtlCol="0">
            <a:spAutoFit/>
          </a:bodyPr>
          <a:lstStyle/>
          <a:p>
            <a:r>
              <a:rPr lang="it-IT" sz="2800" dirty="0"/>
              <a:t>240.000            200.000              40.000</a:t>
            </a:r>
          </a:p>
        </p:txBody>
      </p:sp>
      <p:sp>
        <p:nvSpPr>
          <p:cNvPr id="7" name="CasellaDiTesto 6">
            <a:extLst>
              <a:ext uri="{FF2B5EF4-FFF2-40B4-BE49-F238E27FC236}">
                <a16:creationId xmlns:a16="http://schemas.microsoft.com/office/drawing/2014/main" id="{8DAAFE7C-C825-2920-840D-ACFD39F9570B}"/>
              </a:ext>
            </a:extLst>
          </p:cNvPr>
          <p:cNvSpPr txBox="1"/>
          <p:nvPr/>
        </p:nvSpPr>
        <p:spPr>
          <a:xfrm>
            <a:off x="10972799" y="5448300"/>
            <a:ext cx="5943601" cy="523220"/>
          </a:xfrm>
          <a:prstGeom prst="rect">
            <a:avLst/>
          </a:prstGeom>
          <a:noFill/>
        </p:spPr>
        <p:txBody>
          <a:bodyPr wrap="square" rtlCol="0">
            <a:spAutoFit/>
          </a:bodyPr>
          <a:lstStyle/>
          <a:p>
            <a:r>
              <a:rPr lang="it-IT" sz="2800" dirty="0"/>
              <a:t>  40.000                                           3.200</a:t>
            </a:r>
          </a:p>
        </p:txBody>
      </p:sp>
    </p:spTree>
    <p:extLst>
      <p:ext uri="{BB962C8B-B14F-4D97-AF65-F5344CB8AC3E}">
        <p14:creationId xmlns:p14="http://schemas.microsoft.com/office/powerpoint/2010/main" val="4072943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49F50-5A9F-71D7-14E3-876E54B8EFAB}"/>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7620D37-AB1E-2A89-B2F4-EB8C15519E99}"/>
              </a:ext>
            </a:extLst>
          </p:cNvPr>
          <p:cNvSpPr>
            <a:spLocks noGrp="1"/>
          </p:cNvSpPr>
          <p:nvPr>
            <p:ph type="sldNum" sz="quarter" idx="12"/>
          </p:nvPr>
        </p:nvSpPr>
        <p:spPr/>
        <p:txBody>
          <a:bodyPr/>
          <a:lstStyle/>
          <a:p>
            <a:fld id="{B6F15528-21DE-4FAA-801E-634DDDAF4B2B}" type="slidenum">
              <a:rPr lang="en-US" smtClean="0"/>
              <a:pPr/>
              <a:t>72</a:t>
            </a:fld>
            <a:endParaRPr lang="en-US" dirty="0"/>
          </a:p>
        </p:txBody>
      </p:sp>
      <p:sp>
        <p:nvSpPr>
          <p:cNvPr id="4" name="Rettangolo 3">
            <a:extLst>
              <a:ext uri="{FF2B5EF4-FFF2-40B4-BE49-F238E27FC236}">
                <a16:creationId xmlns:a16="http://schemas.microsoft.com/office/drawing/2014/main" id="{F56ECAE3-0EAB-78B3-1979-C3AD297B8410}"/>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Segnaposto contenuto 2">
            <a:extLst>
              <a:ext uri="{FF2B5EF4-FFF2-40B4-BE49-F238E27FC236}">
                <a16:creationId xmlns:a16="http://schemas.microsoft.com/office/drawing/2014/main" id="{4D873B04-56E2-D4F5-07F1-F926CF101926}"/>
              </a:ext>
            </a:extLst>
          </p:cNvPr>
          <p:cNvSpPr txBox="1">
            <a:spLocks/>
          </p:cNvSpPr>
          <p:nvPr/>
        </p:nvSpPr>
        <p:spPr>
          <a:xfrm>
            <a:off x="669131" y="3091219"/>
            <a:ext cx="16772708" cy="552734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it-IT" sz="4200" b="1" kern="0" dirty="0"/>
              <a:t>Determinazione imposta sostitutiva – differenziale positivo</a:t>
            </a:r>
          </a:p>
          <a:p>
            <a:pPr marL="0" indent="0">
              <a:buNone/>
              <a:defRPr/>
            </a:pPr>
            <a:endParaRPr lang="it-IT" sz="4200" kern="0" dirty="0"/>
          </a:p>
          <a:p>
            <a:pPr algn="just">
              <a:defRPr/>
            </a:pPr>
            <a:r>
              <a:rPr lang="it-IT" sz="3300" kern="0" dirty="0"/>
              <a:t>Costo fiscalmente riconosciuto € 260.000;</a:t>
            </a:r>
          </a:p>
          <a:p>
            <a:pPr algn="just">
              <a:defRPr/>
            </a:pPr>
            <a:r>
              <a:rPr lang="it-IT" sz="3300" kern="0" dirty="0"/>
              <a:t>Valore catastale 240.000;</a:t>
            </a:r>
          </a:p>
          <a:p>
            <a:pPr algn="just">
              <a:defRPr/>
            </a:pPr>
            <a:r>
              <a:rPr lang="it-IT" sz="3300" kern="0" dirty="0"/>
              <a:t>Valore normale 300.000 (risulta più conveniente la scelta del valore catastale);</a:t>
            </a:r>
          </a:p>
          <a:p>
            <a:pPr algn="just">
              <a:defRPr/>
            </a:pPr>
            <a:r>
              <a:rPr lang="it-IT" sz="3300" kern="0" dirty="0"/>
              <a:t>240.000 – 260.000 = </a:t>
            </a:r>
            <a:r>
              <a:rPr lang="it-IT" sz="3300" b="1" kern="0" dirty="0"/>
              <a:t>- 20.000;</a:t>
            </a:r>
          </a:p>
          <a:p>
            <a:pPr algn="just">
              <a:defRPr/>
            </a:pPr>
            <a:r>
              <a:rPr lang="it-IT" sz="3300" b="1" kern="0" dirty="0"/>
              <a:t>non è dovuta alcuna imposta sostitutiva;</a:t>
            </a:r>
          </a:p>
          <a:p>
            <a:pPr algn="just">
              <a:defRPr/>
            </a:pPr>
            <a:r>
              <a:rPr lang="it-IT" sz="3300" b="1" kern="0" dirty="0"/>
              <a:t>si può beneficiare dell’assegnazione ai fini delle imposte indirette</a:t>
            </a:r>
          </a:p>
          <a:p>
            <a:pPr algn="just">
              <a:defRPr/>
            </a:pPr>
            <a:endParaRPr lang="it-IT" sz="3300" b="1" kern="0" dirty="0"/>
          </a:p>
        </p:txBody>
      </p:sp>
    </p:spTree>
    <p:extLst>
      <p:ext uri="{BB962C8B-B14F-4D97-AF65-F5344CB8AC3E}">
        <p14:creationId xmlns:p14="http://schemas.microsoft.com/office/powerpoint/2010/main" val="14642944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A0399-01A5-8A89-4874-020278F6071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59B23B2-10F3-8891-0FA3-3B9062F7BFC2}"/>
              </a:ext>
            </a:extLst>
          </p:cNvPr>
          <p:cNvSpPr>
            <a:spLocks noGrp="1"/>
          </p:cNvSpPr>
          <p:nvPr>
            <p:ph type="sldNum" sz="quarter" idx="12"/>
          </p:nvPr>
        </p:nvSpPr>
        <p:spPr/>
        <p:txBody>
          <a:bodyPr/>
          <a:lstStyle/>
          <a:p>
            <a:fld id="{B6F15528-21DE-4FAA-801E-634DDDAF4B2B}" type="slidenum">
              <a:rPr lang="en-US" smtClean="0"/>
              <a:pPr/>
              <a:t>73</a:t>
            </a:fld>
            <a:endParaRPr lang="en-US" dirty="0"/>
          </a:p>
        </p:txBody>
      </p:sp>
      <p:sp>
        <p:nvSpPr>
          <p:cNvPr id="4" name="Rettangolo 3">
            <a:extLst>
              <a:ext uri="{FF2B5EF4-FFF2-40B4-BE49-F238E27FC236}">
                <a16:creationId xmlns:a16="http://schemas.microsoft.com/office/drawing/2014/main" id="{91E1A3EF-7361-9602-D4CA-AD63D02B261F}"/>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pic>
        <p:nvPicPr>
          <p:cNvPr id="3" name="Immagine 2">
            <a:extLst>
              <a:ext uri="{FF2B5EF4-FFF2-40B4-BE49-F238E27FC236}">
                <a16:creationId xmlns:a16="http://schemas.microsoft.com/office/drawing/2014/main" id="{82AE6FB8-37CC-5A1E-72FF-A2DB6CCD65FE}"/>
              </a:ext>
            </a:extLst>
          </p:cNvPr>
          <p:cNvPicPr>
            <a:picLocks noChangeAspect="1"/>
          </p:cNvPicPr>
          <p:nvPr/>
        </p:nvPicPr>
        <p:blipFill>
          <a:blip r:embed="rId2"/>
          <a:stretch>
            <a:fillRect/>
          </a:stretch>
        </p:blipFill>
        <p:spPr>
          <a:xfrm>
            <a:off x="838200" y="1866900"/>
            <a:ext cx="16535400" cy="5239024"/>
          </a:xfrm>
          <a:prstGeom prst="rect">
            <a:avLst/>
          </a:prstGeom>
        </p:spPr>
      </p:pic>
      <p:sp>
        <p:nvSpPr>
          <p:cNvPr id="6" name="CasellaDiTesto 5">
            <a:extLst>
              <a:ext uri="{FF2B5EF4-FFF2-40B4-BE49-F238E27FC236}">
                <a16:creationId xmlns:a16="http://schemas.microsoft.com/office/drawing/2014/main" id="{10D158E5-20F5-80A9-87A4-220FFC6B0C10}"/>
              </a:ext>
            </a:extLst>
          </p:cNvPr>
          <p:cNvSpPr txBox="1"/>
          <p:nvPr/>
        </p:nvSpPr>
        <p:spPr>
          <a:xfrm>
            <a:off x="10972800" y="3553480"/>
            <a:ext cx="5719836" cy="523220"/>
          </a:xfrm>
          <a:prstGeom prst="rect">
            <a:avLst/>
          </a:prstGeom>
          <a:noFill/>
        </p:spPr>
        <p:txBody>
          <a:bodyPr wrap="none" rtlCol="0">
            <a:spAutoFit/>
          </a:bodyPr>
          <a:lstStyle/>
          <a:p>
            <a:r>
              <a:rPr lang="it-IT" sz="2800" dirty="0"/>
              <a:t>240.000            260.000            - 20.000</a:t>
            </a:r>
          </a:p>
        </p:txBody>
      </p:sp>
      <p:sp>
        <p:nvSpPr>
          <p:cNvPr id="7" name="CasellaDiTesto 6">
            <a:extLst>
              <a:ext uri="{FF2B5EF4-FFF2-40B4-BE49-F238E27FC236}">
                <a16:creationId xmlns:a16="http://schemas.microsoft.com/office/drawing/2014/main" id="{59792C21-F006-515B-BF0C-E8BF43E1D4B0}"/>
              </a:ext>
            </a:extLst>
          </p:cNvPr>
          <p:cNvSpPr txBox="1"/>
          <p:nvPr/>
        </p:nvSpPr>
        <p:spPr>
          <a:xfrm>
            <a:off x="914400" y="8343900"/>
            <a:ext cx="15081693" cy="523220"/>
          </a:xfrm>
          <a:prstGeom prst="rect">
            <a:avLst/>
          </a:prstGeom>
          <a:noFill/>
        </p:spPr>
        <p:txBody>
          <a:bodyPr wrap="none" rtlCol="0">
            <a:spAutoFit/>
          </a:bodyPr>
          <a:lstStyle/>
          <a:p>
            <a:r>
              <a:rPr lang="it-IT" sz="2800" dirty="0"/>
              <a:t>La sezione deve essere in ogni caso compilata per fruire dell’agevolazione ai fini delle imposte indirette</a:t>
            </a:r>
          </a:p>
        </p:txBody>
      </p:sp>
      <p:cxnSp>
        <p:nvCxnSpPr>
          <p:cNvPr id="9" name="Connettore 2 8">
            <a:extLst>
              <a:ext uri="{FF2B5EF4-FFF2-40B4-BE49-F238E27FC236}">
                <a16:creationId xmlns:a16="http://schemas.microsoft.com/office/drawing/2014/main" id="{13CC1412-854F-8AC9-BCDA-F9800ECA3B50}"/>
              </a:ext>
            </a:extLst>
          </p:cNvPr>
          <p:cNvCxnSpPr/>
          <p:nvPr/>
        </p:nvCxnSpPr>
        <p:spPr>
          <a:xfrm flipV="1">
            <a:off x="7543800" y="4305300"/>
            <a:ext cx="5726288" cy="388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2429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646B5-9445-56A9-A84A-A4DF40A3755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BB6A34C-8674-DDCD-C577-80CEC544C2D6}"/>
              </a:ext>
            </a:extLst>
          </p:cNvPr>
          <p:cNvSpPr>
            <a:spLocks noGrp="1"/>
          </p:cNvSpPr>
          <p:nvPr>
            <p:ph type="sldNum" sz="quarter" idx="12"/>
          </p:nvPr>
        </p:nvSpPr>
        <p:spPr/>
        <p:txBody>
          <a:bodyPr/>
          <a:lstStyle/>
          <a:p>
            <a:fld id="{B6F15528-21DE-4FAA-801E-634DDDAF4B2B}" type="slidenum">
              <a:rPr lang="en-US" smtClean="0"/>
              <a:pPr/>
              <a:t>74</a:t>
            </a:fld>
            <a:endParaRPr lang="en-US" dirty="0"/>
          </a:p>
        </p:txBody>
      </p:sp>
      <p:sp>
        <p:nvSpPr>
          <p:cNvPr id="4" name="Rettangolo 3">
            <a:extLst>
              <a:ext uri="{FF2B5EF4-FFF2-40B4-BE49-F238E27FC236}">
                <a16:creationId xmlns:a16="http://schemas.microsoft.com/office/drawing/2014/main" id="{2ABD1B1C-45F1-82CD-B76C-65CDBD5C40B4}"/>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solidFill>
                  <a:srgbClr val="3581B9"/>
                </a:solidFill>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Tabella 4">
            <a:extLst>
              <a:ext uri="{FF2B5EF4-FFF2-40B4-BE49-F238E27FC236}">
                <a16:creationId xmlns:a16="http://schemas.microsoft.com/office/drawing/2014/main" id="{D431B7DB-45E9-117D-0031-A04FBE00B43A}"/>
              </a:ext>
            </a:extLst>
          </p:cNvPr>
          <p:cNvGraphicFramePr>
            <a:graphicFrameLocks noGrp="1"/>
          </p:cNvGraphicFramePr>
          <p:nvPr/>
        </p:nvGraphicFramePr>
        <p:xfrm>
          <a:off x="685799" y="1801502"/>
          <a:ext cx="16756040" cy="6297877"/>
        </p:xfrm>
        <a:graphic>
          <a:graphicData uri="http://schemas.openxmlformats.org/drawingml/2006/table">
            <a:tbl>
              <a:tblPr firstRow="1" bandRow="1">
                <a:tableStyleId>{93296810-A885-4BE3-A3E7-6D5BEEA58F35}</a:tableStyleId>
              </a:tblPr>
              <a:tblGrid>
                <a:gridCol w="11706591">
                  <a:extLst>
                    <a:ext uri="{9D8B030D-6E8A-4147-A177-3AD203B41FA5}">
                      <a16:colId xmlns:a16="http://schemas.microsoft.com/office/drawing/2014/main" val="20000"/>
                    </a:ext>
                  </a:extLst>
                </a:gridCol>
                <a:gridCol w="5049449">
                  <a:extLst>
                    <a:ext uri="{9D8B030D-6E8A-4147-A177-3AD203B41FA5}">
                      <a16:colId xmlns:a16="http://schemas.microsoft.com/office/drawing/2014/main" val="20001"/>
                    </a:ext>
                  </a:extLst>
                </a:gridCol>
              </a:tblGrid>
              <a:tr h="962349">
                <a:tc>
                  <a:txBody>
                    <a:bodyPr/>
                    <a:lstStyle/>
                    <a:p>
                      <a:pPr algn="ctr"/>
                      <a:r>
                        <a:rPr lang="it-IT" sz="4200" baseline="0" dirty="0"/>
                        <a:t> Categorie catastali</a:t>
                      </a:r>
                      <a:endParaRPr lang="it-IT" sz="4200" dirty="0"/>
                    </a:p>
                  </a:txBody>
                  <a:tcPr marL="137154" marR="137154" marT="68586" marB="68586"/>
                </a:tc>
                <a:tc>
                  <a:txBody>
                    <a:bodyPr/>
                    <a:lstStyle/>
                    <a:p>
                      <a:pPr algn="ctr"/>
                      <a:r>
                        <a:rPr lang="it-IT" sz="4200" baseline="0" dirty="0"/>
                        <a:t>Moltiplicatori</a:t>
                      </a:r>
                      <a:endParaRPr lang="it-IT" sz="4200" dirty="0"/>
                    </a:p>
                  </a:txBody>
                  <a:tcPr marL="137154" marR="137154" marT="68586" marB="68586"/>
                </a:tc>
                <a:extLst>
                  <a:ext uri="{0D108BD9-81ED-4DB2-BD59-A6C34878D82A}">
                    <a16:rowId xmlns:a16="http://schemas.microsoft.com/office/drawing/2014/main" val="10000"/>
                  </a:ext>
                </a:extLst>
              </a:tr>
              <a:tr h="802046">
                <a:tc>
                  <a:txBody>
                    <a:bodyPr/>
                    <a:lstStyle/>
                    <a:p>
                      <a:endParaRPr lang="it-IT" sz="2700" dirty="0"/>
                    </a:p>
                  </a:txBody>
                  <a:tcPr marL="137154" marR="137154" marT="68586" marB="68586"/>
                </a:tc>
                <a:tc>
                  <a:txBody>
                    <a:bodyPr/>
                    <a:lstStyle/>
                    <a:p>
                      <a:endParaRPr lang="it-IT" sz="2700" dirty="0"/>
                    </a:p>
                  </a:txBody>
                  <a:tcPr marL="137154" marR="137154" marT="68586" marB="68586"/>
                </a:tc>
                <a:extLst>
                  <a:ext uri="{0D108BD9-81ED-4DB2-BD59-A6C34878D82A}">
                    <a16:rowId xmlns:a16="http://schemas.microsoft.com/office/drawing/2014/main" val="10001"/>
                  </a:ext>
                </a:extLst>
              </a:tr>
              <a:tr h="938564">
                <a:tc>
                  <a:txBody>
                    <a:bodyPr/>
                    <a:lstStyle/>
                    <a:p>
                      <a:r>
                        <a:rPr lang="it-IT" sz="2700" dirty="0"/>
                        <a:t>A, C (esclusi A/10 e C/1 – seconde case e case di lusso</a:t>
                      </a:r>
                    </a:p>
                  </a:txBody>
                  <a:tcPr marL="137154" marR="137154" marT="68586" marB="68586"/>
                </a:tc>
                <a:tc>
                  <a:txBody>
                    <a:bodyPr/>
                    <a:lstStyle/>
                    <a:p>
                      <a:pPr algn="ctr"/>
                      <a:r>
                        <a:rPr lang="it-IT" sz="2700" dirty="0"/>
                        <a:t>126</a:t>
                      </a:r>
                    </a:p>
                  </a:txBody>
                  <a:tcPr marL="137154" marR="137154" marT="68586" marB="68586"/>
                </a:tc>
                <a:extLst>
                  <a:ext uri="{0D108BD9-81ED-4DB2-BD59-A6C34878D82A}">
                    <a16:rowId xmlns:a16="http://schemas.microsoft.com/office/drawing/2014/main" val="10002"/>
                  </a:ext>
                </a:extLst>
              </a:tr>
              <a:tr h="802046">
                <a:tc>
                  <a:txBody>
                    <a:bodyPr/>
                    <a:lstStyle/>
                    <a:p>
                      <a:r>
                        <a:rPr lang="it-IT" sz="2700" dirty="0"/>
                        <a:t>A/10 e D</a:t>
                      </a:r>
                    </a:p>
                  </a:txBody>
                  <a:tcPr marL="137154" marR="137154" marT="68586" marB="68586"/>
                </a:tc>
                <a:tc>
                  <a:txBody>
                    <a:bodyPr/>
                    <a:lstStyle/>
                    <a:p>
                      <a:pPr algn="ctr"/>
                      <a:r>
                        <a:rPr lang="it-IT" sz="2700" dirty="0"/>
                        <a:t>63</a:t>
                      </a:r>
                    </a:p>
                  </a:txBody>
                  <a:tcPr marL="137154" marR="137154" marT="68586" marB="68586"/>
                </a:tc>
                <a:extLst>
                  <a:ext uri="{0D108BD9-81ED-4DB2-BD59-A6C34878D82A}">
                    <a16:rowId xmlns:a16="http://schemas.microsoft.com/office/drawing/2014/main" val="10003"/>
                  </a:ext>
                </a:extLst>
              </a:tr>
              <a:tr h="802046">
                <a:tc>
                  <a:txBody>
                    <a:bodyPr/>
                    <a:lstStyle/>
                    <a:p>
                      <a:r>
                        <a:rPr lang="it-IT" sz="2700" dirty="0"/>
                        <a:t>B</a:t>
                      </a:r>
                    </a:p>
                  </a:txBody>
                  <a:tcPr marL="137154" marR="137154" marT="68586" marB="68586"/>
                </a:tc>
                <a:tc>
                  <a:txBody>
                    <a:bodyPr/>
                    <a:lstStyle/>
                    <a:p>
                      <a:pPr algn="ctr"/>
                      <a:r>
                        <a:rPr lang="it-IT" sz="2700" dirty="0"/>
                        <a:t>176,4</a:t>
                      </a:r>
                    </a:p>
                  </a:txBody>
                  <a:tcPr marL="137154" marR="137154" marT="68586" marB="68586"/>
                </a:tc>
                <a:extLst>
                  <a:ext uri="{0D108BD9-81ED-4DB2-BD59-A6C34878D82A}">
                    <a16:rowId xmlns:a16="http://schemas.microsoft.com/office/drawing/2014/main" val="10004"/>
                  </a:ext>
                </a:extLst>
              </a:tr>
              <a:tr h="802046">
                <a:tc>
                  <a:txBody>
                    <a:bodyPr/>
                    <a:lstStyle/>
                    <a:p>
                      <a:r>
                        <a:rPr lang="it-IT" sz="2700" dirty="0"/>
                        <a:t>E</a:t>
                      </a:r>
                      <a:r>
                        <a:rPr lang="it-IT" sz="2700" baseline="0" dirty="0"/>
                        <a:t> </a:t>
                      </a:r>
                      <a:r>
                        <a:rPr lang="it-IT" sz="2700" baseline="0" dirty="0" err="1"/>
                        <a:t>e</a:t>
                      </a:r>
                      <a:r>
                        <a:rPr lang="it-IT" sz="2700" baseline="0" dirty="0"/>
                        <a:t> C/1</a:t>
                      </a:r>
                      <a:endParaRPr lang="it-IT" sz="2700" dirty="0"/>
                    </a:p>
                  </a:txBody>
                  <a:tcPr marL="137154" marR="137154" marT="68586" marB="68586"/>
                </a:tc>
                <a:tc>
                  <a:txBody>
                    <a:bodyPr/>
                    <a:lstStyle/>
                    <a:p>
                      <a:pPr algn="ctr"/>
                      <a:r>
                        <a:rPr lang="it-IT" sz="2700" dirty="0"/>
                        <a:t>42,84</a:t>
                      </a:r>
                    </a:p>
                  </a:txBody>
                  <a:tcPr marL="137154" marR="137154" marT="68586" marB="68586"/>
                </a:tc>
                <a:extLst>
                  <a:ext uri="{0D108BD9-81ED-4DB2-BD59-A6C34878D82A}">
                    <a16:rowId xmlns:a16="http://schemas.microsoft.com/office/drawing/2014/main" val="10005"/>
                  </a:ext>
                </a:extLst>
              </a:tr>
              <a:tr h="1188780">
                <a:tc>
                  <a:txBody>
                    <a:bodyPr/>
                    <a:lstStyle/>
                    <a:p>
                      <a:r>
                        <a:rPr lang="it-IT" sz="2700" dirty="0"/>
                        <a:t>A e C (escluso</a:t>
                      </a:r>
                      <a:r>
                        <a:rPr lang="it-IT" sz="2700" baseline="0" dirty="0"/>
                        <a:t> C/1) in presenza delle condizioni prima casa esclusi gli immobili c.d. di lusso</a:t>
                      </a:r>
                      <a:endParaRPr lang="it-IT" sz="2700" dirty="0"/>
                    </a:p>
                  </a:txBody>
                  <a:tcPr marL="137154" marR="137154" marT="68586" marB="68586"/>
                </a:tc>
                <a:tc>
                  <a:txBody>
                    <a:bodyPr/>
                    <a:lstStyle/>
                    <a:p>
                      <a:pPr algn="ctr"/>
                      <a:r>
                        <a:rPr lang="it-IT" sz="2700" dirty="0"/>
                        <a:t>115,5</a:t>
                      </a:r>
                    </a:p>
                  </a:txBody>
                  <a:tcPr marL="137154" marR="137154" marT="68586" marB="68586"/>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149122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062A6-845E-DC83-94D1-0C09F47F0290}"/>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25C2764-1F1A-F2A3-CAEB-B4FA1BC52F76}"/>
              </a:ext>
            </a:extLst>
          </p:cNvPr>
          <p:cNvSpPr>
            <a:spLocks noGrp="1"/>
          </p:cNvSpPr>
          <p:nvPr>
            <p:ph type="sldNum" sz="quarter" idx="12"/>
          </p:nvPr>
        </p:nvSpPr>
        <p:spPr/>
        <p:txBody>
          <a:bodyPr/>
          <a:lstStyle/>
          <a:p>
            <a:fld id="{B6F15528-21DE-4FAA-801E-634DDDAF4B2B}" type="slidenum">
              <a:rPr lang="en-US" smtClean="0"/>
              <a:pPr/>
              <a:t>75</a:t>
            </a:fld>
            <a:endParaRPr lang="en-US" dirty="0"/>
          </a:p>
        </p:txBody>
      </p:sp>
      <p:sp>
        <p:nvSpPr>
          <p:cNvPr id="4" name="Rettangolo 3">
            <a:extLst>
              <a:ext uri="{FF2B5EF4-FFF2-40B4-BE49-F238E27FC236}">
                <a16:creationId xmlns:a16="http://schemas.microsoft.com/office/drawing/2014/main" id="{1E314CAC-CAED-CC32-1FDE-D1F33B14DB75}"/>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A80E5519-1627-3BC9-AFEC-E6B9C1C5CFD1}"/>
              </a:ext>
            </a:extLst>
          </p:cNvPr>
          <p:cNvGraphicFramePr/>
          <p:nvPr/>
        </p:nvGraphicFramePr>
        <p:xfrm>
          <a:off x="1257300" y="3855571"/>
          <a:ext cx="15773400" cy="5351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80829E06-DFA2-38A0-F9C6-C8F8304BA322}"/>
              </a:ext>
            </a:extLst>
          </p:cNvPr>
          <p:cNvSpPr txBox="1"/>
          <p:nvPr/>
        </p:nvSpPr>
        <p:spPr>
          <a:xfrm>
            <a:off x="1257300" y="2436123"/>
            <a:ext cx="3661580" cy="738664"/>
          </a:xfrm>
          <a:prstGeom prst="rect">
            <a:avLst/>
          </a:prstGeom>
          <a:noFill/>
        </p:spPr>
        <p:txBody>
          <a:bodyPr wrap="none" rtlCol="0">
            <a:spAutoFit/>
          </a:bodyPr>
          <a:lstStyle/>
          <a:p>
            <a:r>
              <a:rPr lang="it-IT" sz="4200" u="sng" dirty="0"/>
              <a:t>Base imponibile</a:t>
            </a:r>
          </a:p>
        </p:txBody>
      </p:sp>
    </p:spTree>
    <p:extLst>
      <p:ext uri="{BB962C8B-B14F-4D97-AF65-F5344CB8AC3E}">
        <p14:creationId xmlns:p14="http://schemas.microsoft.com/office/powerpoint/2010/main" val="28197222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C2B34-1102-0D65-21BF-EAC8CF59413E}"/>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5DB82A0-1810-8C25-A621-64E46377A091}"/>
              </a:ext>
            </a:extLst>
          </p:cNvPr>
          <p:cNvSpPr>
            <a:spLocks noGrp="1"/>
          </p:cNvSpPr>
          <p:nvPr>
            <p:ph type="sldNum" sz="quarter" idx="12"/>
          </p:nvPr>
        </p:nvSpPr>
        <p:spPr/>
        <p:txBody>
          <a:bodyPr/>
          <a:lstStyle/>
          <a:p>
            <a:fld id="{B6F15528-21DE-4FAA-801E-634DDDAF4B2B}" type="slidenum">
              <a:rPr lang="en-US" smtClean="0"/>
              <a:pPr/>
              <a:t>76</a:t>
            </a:fld>
            <a:endParaRPr lang="en-US" dirty="0"/>
          </a:p>
        </p:txBody>
      </p:sp>
      <p:graphicFrame>
        <p:nvGraphicFramePr>
          <p:cNvPr id="4" name="Diagramma 3">
            <a:extLst>
              <a:ext uri="{FF2B5EF4-FFF2-40B4-BE49-F238E27FC236}">
                <a16:creationId xmlns:a16="http://schemas.microsoft.com/office/drawing/2014/main" id="{7CE45507-9EA4-1B6E-73E6-F2828BBEC8A1}"/>
              </a:ext>
            </a:extLst>
          </p:cNvPr>
          <p:cNvGraphicFramePr/>
          <p:nvPr/>
        </p:nvGraphicFramePr>
        <p:xfrm>
          <a:off x="917339" y="2047164"/>
          <a:ext cx="16442612" cy="6346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a:extLst>
              <a:ext uri="{FF2B5EF4-FFF2-40B4-BE49-F238E27FC236}">
                <a16:creationId xmlns:a16="http://schemas.microsoft.com/office/drawing/2014/main" id="{318A75E5-AC8A-1B96-E3E1-E18E80F2335A}"/>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Tree>
    <p:extLst>
      <p:ext uri="{BB962C8B-B14F-4D97-AF65-F5344CB8AC3E}">
        <p14:creationId xmlns:p14="http://schemas.microsoft.com/office/powerpoint/2010/main" val="736367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B1AFE-2195-05D8-02BF-54790C626BA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AF6FD9A-153B-B0DA-851B-B56361612541}"/>
              </a:ext>
            </a:extLst>
          </p:cNvPr>
          <p:cNvSpPr>
            <a:spLocks noGrp="1"/>
          </p:cNvSpPr>
          <p:nvPr>
            <p:ph type="sldNum" sz="quarter" idx="12"/>
          </p:nvPr>
        </p:nvSpPr>
        <p:spPr/>
        <p:txBody>
          <a:bodyPr/>
          <a:lstStyle/>
          <a:p>
            <a:fld id="{B6F15528-21DE-4FAA-801E-634DDDAF4B2B}" type="slidenum">
              <a:rPr lang="en-US" smtClean="0"/>
              <a:pPr/>
              <a:t>77</a:t>
            </a:fld>
            <a:endParaRPr lang="en-US" dirty="0"/>
          </a:p>
        </p:txBody>
      </p:sp>
      <p:sp>
        <p:nvSpPr>
          <p:cNvPr id="3" name="Rettangolo 2">
            <a:extLst>
              <a:ext uri="{FF2B5EF4-FFF2-40B4-BE49-F238E27FC236}">
                <a16:creationId xmlns:a16="http://schemas.microsoft.com/office/drawing/2014/main" id="{94C9A651-314F-3948-64AE-3C6493573D1D}"/>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4" name="Diagramma 3">
            <a:extLst>
              <a:ext uri="{FF2B5EF4-FFF2-40B4-BE49-F238E27FC236}">
                <a16:creationId xmlns:a16="http://schemas.microsoft.com/office/drawing/2014/main" id="{69AD2118-AAE2-8E7D-C6DE-D33504FD8638}"/>
              </a:ext>
            </a:extLst>
          </p:cNvPr>
          <p:cNvGraphicFramePr/>
          <p:nvPr/>
        </p:nvGraphicFramePr>
        <p:xfrm>
          <a:off x="701315" y="2983259"/>
          <a:ext cx="16556279" cy="504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16811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12B9-DC83-682E-DF49-FC6985B60222}"/>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EFDF497-6B60-F699-6ABA-113030C50DBB}"/>
              </a:ext>
            </a:extLst>
          </p:cNvPr>
          <p:cNvSpPr>
            <a:spLocks noGrp="1"/>
          </p:cNvSpPr>
          <p:nvPr>
            <p:ph type="sldNum" sz="quarter" idx="12"/>
          </p:nvPr>
        </p:nvSpPr>
        <p:spPr/>
        <p:txBody>
          <a:bodyPr/>
          <a:lstStyle/>
          <a:p>
            <a:fld id="{B6F15528-21DE-4FAA-801E-634DDDAF4B2B}" type="slidenum">
              <a:rPr lang="en-US" smtClean="0"/>
              <a:pPr/>
              <a:t>78</a:t>
            </a:fld>
            <a:endParaRPr lang="en-US" dirty="0"/>
          </a:p>
        </p:txBody>
      </p:sp>
      <p:sp>
        <p:nvSpPr>
          <p:cNvPr id="4" name="Segnaposto contenuto 2">
            <a:extLst>
              <a:ext uri="{FF2B5EF4-FFF2-40B4-BE49-F238E27FC236}">
                <a16:creationId xmlns:a16="http://schemas.microsoft.com/office/drawing/2014/main" id="{2FA4EB4B-33F5-9FD5-AE8B-D5698F2083C6}"/>
              </a:ext>
            </a:extLst>
          </p:cNvPr>
          <p:cNvSpPr txBox="1">
            <a:spLocks/>
          </p:cNvSpPr>
          <p:nvPr/>
        </p:nvSpPr>
        <p:spPr>
          <a:xfrm>
            <a:off x="767882" y="2779112"/>
            <a:ext cx="16752236" cy="444737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it-IT" sz="4200" b="1" kern="0" dirty="0"/>
              <a:t>Le riserve in sospensione di imposta</a:t>
            </a:r>
          </a:p>
          <a:p>
            <a:pPr marL="0" indent="0">
              <a:buNone/>
              <a:defRPr/>
            </a:pPr>
            <a:endParaRPr lang="it-IT" sz="3600" kern="0" dirty="0"/>
          </a:p>
          <a:p>
            <a:pPr marL="0" indent="0" algn="just">
              <a:buNone/>
              <a:defRPr/>
            </a:pPr>
            <a:r>
              <a:rPr lang="it-IT" sz="3300" kern="0" dirty="0"/>
              <a:t>Sono quelle che, se distribuite ai soci (sospensione moderata) o se utilizzate per qualsiasi motivo (sospensione radicale), generano imponibile per la società che le aveva iscritte nel patrimonio netto. Esempio rivalutazione ex L. n. 185/2008: il saldo attivo da rivalutazione doveva essere imputato al capitale sociale, ovvero in un apposita riserva che, ai fini fiscali costituisce una riserva in sospensione di imposta.</a:t>
            </a:r>
            <a:endParaRPr lang="it-IT" sz="3300" b="1" u="sng" kern="0" dirty="0"/>
          </a:p>
        </p:txBody>
      </p:sp>
      <p:sp>
        <p:nvSpPr>
          <p:cNvPr id="5" name="Rettangolo 4">
            <a:extLst>
              <a:ext uri="{FF2B5EF4-FFF2-40B4-BE49-F238E27FC236}">
                <a16:creationId xmlns:a16="http://schemas.microsoft.com/office/drawing/2014/main" id="{9695B3E7-E3CE-B18C-F425-1F5CBCC050C0}"/>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Tree>
    <p:extLst>
      <p:ext uri="{BB962C8B-B14F-4D97-AF65-F5344CB8AC3E}">
        <p14:creationId xmlns:p14="http://schemas.microsoft.com/office/powerpoint/2010/main" val="328127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96FAB-E7E5-FA57-35D3-B0FB0F4E2BF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9E2632-5594-B84A-677D-23473069B070}"/>
              </a:ext>
            </a:extLst>
          </p:cNvPr>
          <p:cNvSpPr>
            <a:spLocks noGrp="1"/>
          </p:cNvSpPr>
          <p:nvPr>
            <p:ph type="sldNum" sz="quarter" idx="12"/>
          </p:nvPr>
        </p:nvSpPr>
        <p:spPr/>
        <p:txBody>
          <a:bodyPr/>
          <a:lstStyle/>
          <a:p>
            <a:fld id="{B6F15528-21DE-4FAA-801E-634DDDAF4B2B}" type="slidenum">
              <a:rPr lang="en-US" smtClean="0"/>
              <a:pPr/>
              <a:t>79</a:t>
            </a:fld>
            <a:endParaRPr lang="en-US" dirty="0"/>
          </a:p>
        </p:txBody>
      </p:sp>
      <p:sp>
        <p:nvSpPr>
          <p:cNvPr id="4" name="Segnaposto contenuto 2">
            <a:extLst>
              <a:ext uri="{FF2B5EF4-FFF2-40B4-BE49-F238E27FC236}">
                <a16:creationId xmlns:a16="http://schemas.microsoft.com/office/drawing/2014/main" id="{56FC156D-731A-2FB6-058F-E3EA55CF88FE}"/>
              </a:ext>
            </a:extLst>
          </p:cNvPr>
          <p:cNvSpPr txBox="1">
            <a:spLocks/>
          </p:cNvSpPr>
          <p:nvPr/>
        </p:nvSpPr>
        <p:spPr>
          <a:xfrm>
            <a:off x="669131" y="2550320"/>
            <a:ext cx="16690820" cy="6157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it-IT" sz="4200" b="1" kern="0" dirty="0"/>
              <a:t>Art. 110 del TUIR</a:t>
            </a:r>
          </a:p>
          <a:p>
            <a:pPr marL="0" indent="0">
              <a:buNone/>
              <a:defRPr/>
            </a:pPr>
            <a:endParaRPr lang="it-IT" sz="3600" kern="0" dirty="0"/>
          </a:p>
          <a:p>
            <a:pPr marL="0" indent="0" algn="just">
              <a:buNone/>
              <a:defRPr/>
            </a:pPr>
            <a:r>
              <a:rPr lang="it-IT" sz="3600" kern="0" dirty="0"/>
              <a:t>Per i beni potenzialmente </a:t>
            </a:r>
            <a:r>
              <a:rPr lang="it-IT" sz="3600" kern="0" dirty="0" err="1"/>
              <a:t>plusvalenti</a:t>
            </a:r>
            <a:r>
              <a:rPr lang="it-IT" sz="3600" kern="0" dirty="0"/>
              <a:t>: si seguono i criteri dell’art. 110 del TUIR al netto degli ammortamenti rilevanti fiscalmente. Per i «beni merce» si fa riferimento al costo del venduto.</a:t>
            </a:r>
          </a:p>
          <a:p>
            <a:pPr marL="0" indent="0" algn="just">
              <a:buNone/>
              <a:defRPr/>
            </a:pPr>
            <a:endParaRPr lang="it-IT" sz="3600" kern="0" dirty="0"/>
          </a:p>
          <a:p>
            <a:pPr marL="0" indent="0" algn="just">
              <a:buNone/>
              <a:defRPr/>
            </a:pPr>
            <a:r>
              <a:rPr lang="it-IT" sz="3600" kern="0" dirty="0"/>
              <a:t>Se il costo fiscalmente riconosciuto è inferiore al valore normale </a:t>
            </a:r>
            <a:r>
              <a:rPr lang="it-IT" sz="3600" b="1" kern="0" dirty="0"/>
              <a:t>la minusvalenza è indeducibile</a:t>
            </a:r>
          </a:p>
        </p:txBody>
      </p:sp>
      <p:sp>
        <p:nvSpPr>
          <p:cNvPr id="5" name="Rettangolo 4">
            <a:extLst>
              <a:ext uri="{FF2B5EF4-FFF2-40B4-BE49-F238E27FC236}">
                <a16:creationId xmlns:a16="http://schemas.microsoft.com/office/drawing/2014/main" id="{8DC8BF61-CE1B-9523-7F20-A8EF0D673528}"/>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Tree>
    <p:extLst>
      <p:ext uri="{BB962C8B-B14F-4D97-AF65-F5344CB8AC3E}">
        <p14:creationId xmlns:p14="http://schemas.microsoft.com/office/powerpoint/2010/main" val="278929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E5161-4056-D2BA-47B1-1903EB920FB7}"/>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1A53953E-BE5A-0C14-2475-F8218E8ECFD3}"/>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347C9DBC-4B76-17D5-18C0-A040A3C763DD}"/>
              </a:ext>
            </a:extLst>
          </p:cNvPr>
          <p:cNvSpPr>
            <a:spLocks noGrp="1"/>
          </p:cNvSpPr>
          <p:nvPr>
            <p:ph type="sldNum" sz="quarter" idx="4"/>
          </p:nvPr>
        </p:nvSpPr>
        <p:spPr/>
        <p:txBody>
          <a:bodyPr/>
          <a:lstStyle/>
          <a:p>
            <a:fld id="{E2DBCC59-BD16-474E-8EC1-7FD79791D2A0}" type="slidenum">
              <a:rPr lang="it-IT" smtClean="0"/>
              <a:pPr/>
              <a:t>8</a:t>
            </a:fld>
            <a:endParaRPr lang="it-IT" dirty="0"/>
          </a:p>
        </p:txBody>
      </p:sp>
      <p:sp>
        <p:nvSpPr>
          <p:cNvPr id="5" name="CasellaDiTesto 4">
            <a:extLst>
              <a:ext uri="{FF2B5EF4-FFF2-40B4-BE49-F238E27FC236}">
                <a16:creationId xmlns:a16="http://schemas.microsoft.com/office/drawing/2014/main" id="{EDF8ACA2-F891-4DF5-567F-B9CEB21FDEFA}"/>
              </a:ext>
            </a:extLst>
          </p:cNvPr>
          <p:cNvSpPr txBox="1"/>
          <p:nvPr/>
        </p:nvSpPr>
        <p:spPr>
          <a:xfrm>
            <a:off x="914400" y="4177754"/>
            <a:ext cx="16660167" cy="5309146"/>
          </a:xfrm>
          <a:prstGeom prst="rect">
            <a:avLst/>
          </a:prstGeom>
          <a:noFill/>
        </p:spPr>
        <p:txBody>
          <a:bodyPr wrap="square" rtlCol="0">
            <a:spAutoFit/>
          </a:bodyPr>
          <a:lstStyle/>
          <a:p>
            <a:pPr algn="just"/>
            <a:r>
              <a:rPr lang="it-IT" sz="4800" b="1" dirty="0"/>
              <a:t>Riserve che possono essere affrancate i fondi iscritti a seguito di puntuale previsione normativa, quali ad esempio: </a:t>
            </a:r>
          </a:p>
          <a:p>
            <a:pPr algn="just"/>
            <a:endParaRPr lang="it-IT" sz="4800" b="1" dirty="0"/>
          </a:p>
          <a:p>
            <a:pPr marL="685800" indent="-685800" algn="just">
              <a:buFont typeface="Wingdings" panose="05000000000000000000" pitchFamily="2" charset="2"/>
              <a:buChar char="ü"/>
            </a:pPr>
            <a:r>
              <a:rPr lang="it-IT" sz="4200" dirty="0"/>
              <a:t>Le Leggi di rivalutazione dei beni di impresa (L. n. 342/2000 e successive);</a:t>
            </a:r>
          </a:p>
          <a:p>
            <a:pPr marL="685800" indent="-685800" algn="just">
              <a:buFont typeface="Wingdings" panose="05000000000000000000" pitchFamily="2" charset="2"/>
              <a:buChar char="ü"/>
            </a:pPr>
            <a:r>
              <a:rPr lang="it-IT" sz="4200" dirty="0"/>
              <a:t>Le Leggi riferite ai condoni (D.L. 429/1982; D.L. 413/1991;</a:t>
            </a:r>
          </a:p>
          <a:p>
            <a:pPr marL="685800" indent="-685800" algn="just">
              <a:buFont typeface="Wingdings" panose="05000000000000000000" pitchFamily="2" charset="2"/>
              <a:buChar char="ü"/>
            </a:pPr>
            <a:r>
              <a:rPr lang="it-IT" sz="4200" dirty="0"/>
              <a:t>Le disposizioni per lo sviluppo delle piccole imprese (L. 317/1991).</a:t>
            </a:r>
          </a:p>
          <a:p>
            <a:pPr marL="514350" indent="-514350">
              <a:buFont typeface="Wingdings" panose="05000000000000000000" pitchFamily="2" charset="2"/>
              <a:buChar char="ü"/>
            </a:pPr>
            <a:endParaRPr lang="it-IT" sz="2700" dirty="0"/>
          </a:p>
        </p:txBody>
      </p:sp>
      <p:sp>
        <p:nvSpPr>
          <p:cNvPr id="6" name="Rettangolo 5">
            <a:extLst>
              <a:ext uri="{FF2B5EF4-FFF2-40B4-BE49-F238E27FC236}">
                <a16:creationId xmlns:a16="http://schemas.microsoft.com/office/drawing/2014/main" id="{981352ED-F1F2-BD3B-B7C1-0B12704E800A}"/>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10493429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EFA69-559C-AD6D-AE08-5EC81852C7DB}"/>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2B7EC64-02B9-C379-AE24-4FCB76FF97C7}"/>
              </a:ext>
            </a:extLst>
          </p:cNvPr>
          <p:cNvSpPr>
            <a:spLocks noGrp="1"/>
          </p:cNvSpPr>
          <p:nvPr>
            <p:ph type="sldNum" sz="quarter" idx="12"/>
          </p:nvPr>
        </p:nvSpPr>
        <p:spPr/>
        <p:txBody>
          <a:bodyPr/>
          <a:lstStyle/>
          <a:p>
            <a:fld id="{B6F15528-21DE-4FAA-801E-634DDDAF4B2B}" type="slidenum">
              <a:rPr lang="en-US" smtClean="0"/>
              <a:pPr/>
              <a:t>80</a:t>
            </a:fld>
            <a:endParaRPr lang="en-US" dirty="0"/>
          </a:p>
        </p:txBody>
      </p:sp>
      <p:sp>
        <p:nvSpPr>
          <p:cNvPr id="4" name="Rettangolo 3">
            <a:extLst>
              <a:ext uri="{FF2B5EF4-FFF2-40B4-BE49-F238E27FC236}">
                <a16:creationId xmlns:a16="http://schemas.microsoft.com/office/drawing/2014/main" id="{C6FA5DA4-B046-6B60-8789-080F50490965}"/>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0E2EF9FE-C420-9026-C6B5-631533EB6EDD}"/>
              </a:ext>
            </a:extLst>
          </p:cNvPr>
          <p:cNvSpPr txBox="1"/>
          <p:nvPr/>
        </p:nvSpPr>
        <p:spPr>
          <a:xfrm>
            <a:off x="669132" y="2006213"/>
            <a:ext cx="11757285" cy="738664"/>
          </a:xfrm>
          <a:prstGeom prst="rect">
            <a:avLst/>
          </a:prstGeom>
          <a:noFill/>
        </p:spPr>
        <p:txBody>
          <a:bodyPr wrap="square" rtlCol="0">
            <a:spAutoFit/>
          </a:bodyPr>
          <a:lstStyle/>
          <a:p>
            <a:r>
              <a:rPr lang="it-IT" sz="4200" u="sng" dirty="0"/>
              <a:t>Valore dei beni non proporzionato ai conferimenti</a:t>
            </a:r>
          </a:p>
        </p:txBody>
      </p:sp>
      <p:sp>
        <p:nvSpPr>
          <p:cNvPr id="6" name="Segnaposto contenuto 2">
            <a:extLst>
              <a:ext uri="{FF2B5EF4-FFF2-40B4-BE49-F238E27FC236}">
                <a16:creationId xmlns:a16="http://schemas.microsoft.com/office/drawing/2014/main" id="{C7E3C604-2C8B-4DF4-0A6E-FE74EFD289CC}"/>
              </a:ext>
            </a:extLst>
          </p:cNvPr>
          <p:cNvSpPr txBox="1">
            <a:spLocks/>
          </p:cNvSpPr>
          <p:nvPr/>
        </p:nvSpPr>
        <p:spPr>
          <a:xfrm>
            <a:off x="669131" y="3050285"/>
            <a:ext cx="16547519" cy="599819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it-IT" sz="4200" b="1" kern="0" dirty="0"/>
              <a:t>Esempio</a:t>
            </a:r>
          </a:p>
          <a:p>
            <a:pPr marL="0" indent="0">
              <a:buNone/>
              <a:defRPr/>
            </a:pPr>
            <a:endParaRPr lang="it-IT" sz="4200" kern="0" dirty="0"/>
          </a:p>
          <a:p>
            <a:pPr algn="just">
              <a:defRPr/>
            </a:pPr>
            <a:r>
              <a:rPr lang="it-IT" sz="3300" kern="0" dirty="0"/>
              <a:t>Due immobili da assegnare a Tizio e a Caio che partecipano al capitale per il 50% ciascuno;</a:t>
            </a:r>
          </a:p>
          <a:p>
            <a:pPr algn="just">
              <a:defRPr/>
            </a:pPr>
            <a:r>
              <a:rPr lang="it-IT" sz="3300" kern="0" dirty="0"/>
              <a:t>un immobile vale 50 e il secondo immobile vale 30;</a:t>
            </a:r>
          </a:p>
          <a:p>
            <a:pPr algn="just">
              <a:defRPr/>
            </a:pPr>
            <a:r>
              <a:rPr lang="it-IT" sz="3300" kern="0" dirty="0"/>
              <a:t>non ci sono passività ed il netto è pari a 80;</a:t>
            </a:r>
          </a:p>
          <a:p>
            <a:pPr algn="just">
              <a:defRPr/>
            </a:pPr>
            <a:r>
              <a:rPr lang="it-IT" sz="3300" kern="0" dirty="0"/>
              <a:t>Se Tizio ricevesse l’immobile che vale 50 otterrebbe un vantaggio rispetto a Caio il cui immobile vale 30 (assegnazione non proporzionale);</a:t>
            </a:r>
            <a:endParaRPr lang="it-IT" sz="3300" b="1" kern="0" dirty="0"/>
          </a:p>
          <a:p>
            <a:pPr algn="just">
              <a:defRPr/>
            </a:pPr>
            <a:r>
              <a:rPr lang="it-IT" sz="3300" kern="0" dirty="0"/>
              <a:t>Tizio deve effettuare un versamento in conto capitale di 20;</a:t>
            </a:r>
          </a:p>
          <a:p>
            <a:pPr algn="just">
              <a:defRPr/>
            </a:pPr>
            <a:r>
              <a:rPr lang="it-IT" sz="3300" kern="0" dirty="0"/>
              <a:t>Caio riceve un immobile che vale 30 e liquidità per 20</a:t>
            </a:r>
          </a:p>
          <a:p>
            <a:pPr algn="just">
              <a:defRPr/>
            </a:pPr>
            <a:endParaRPr lang="it-IT" sz="3300" b="1" kern="0" dirty="0"/>
          </a:p>
        </p:txBody>
      </p:sp>
    </p:spTree>
    <p:extLst>
      <p:ext uri="{BB962C8B-B14F-4D97-AF65-F5344CB8AC3E}">
        <p14:creationId xmlns:p14="http://schemas.microsoft.com/office/powerpoint/2010/main" val="23333627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6A315-A64B-FCD6-81D6-CB77CCE487C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EFB942D-5B07-9BCC-CE50-007F5E0223D8}"/>
              </a:ext>
            </a:extLst>
          </p:cNvPr>
          <p:cNvSpPr>
            <a:spLocks noGrp="1"/>
          </p:cNvSpPr>
          <p:nvPr>
            <p:ph type="sldNum" sz="quarter" idx="12"/>
          </p:nvPr>
        </p:nvSpPr>
        <p:spPr/>
        <p:txBody>
          <a:bodyPr/>
          <a:lstStyle/>
          <a:p>
            <a:fld id="{B6F15528-21DE-4FAA-801E-634DDDAF4B2B}" type="slidenum">
              <a:rPr lang="en-US" smtClean="0"/>
              <a:pPr/>
              <a:t>81</a:t>
            </a:fld>
            <a:endParaRPr lang="en-US" dirty="0"/>
          </a:p>
        </p:txBody>
      </p:sp>
      <p:sp>
        <p:nvSpPr>
          <p:cNvPr id="4" name="Rettangolo 3">
            <a:extLst>
              <a:ext uri="{FF2B5EF4-FFF2-40B4-BE49-F238E27FC236}">
                <a16:creationId xmlns:a16="http://schemas.microsoft.com/office/drawing/2014/main" id="{1DC19AAF-5D8C-DB04-D453-2C99CCE74445}"/>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57220E25-7645-F6C8-992D-A220E5CFC368}"/>
              </a:ext>
            </a:extLst>
          </p:cNvPr>
          <p:cNvSpPr txBox="1"/>
          <p:nvPr/>
        </p:nvSpPr>
        <p:spPr>
          <a:xfrm>
            <a:off x="669132" y="2006213"/>
            <a:ext cx="11757285" cy="738664"/>
          </a:xfrm>
          <a:prstGeom prst="rect">
            <a:avLst/>
          </a:prstGeom>
          <a:noFill/>
        </p:spPr>
        <p:txBody>
          <a:bodyPr wrap="square" rtlCol="0">
            <a:spAutoFit/>
          </a:bodyPr>
          <a:lstStyle/>
          <a:p>
            <a:r>
              <a:rPr lang="it-IT" sz="4200" u="sng" dirty="0"/>
              <a:t>La tassazione del socio</a:t>
            </a:r>
          </a:p>
        </p:txBody>
      </p:sp>
      <p:graphicFrame>
        <p:nvGraphicFramePr>
          <p:cNvPr id="6" name="Diagramma 5">
            <a:extLst>
              <a:ext uri="{FF2B5EF4-FFF2-40B4-BE49-F238E27FC236}">
                <a16:creationId xmlns:a16="http://schemas.microsoft.com/office/drawing/2014/main" id="{AB967B9D-A8AA-3DC8-996F-432F2FE57AB6}"/>
              </a:ext>
            </a:extLst>
          </p:cNvPr>
          <p:cNvGraphicFramePr/>
          <p:nvPr/>
        </p:nvGraphicFramePr>
        <p:xfrm>
          <a:off x="917340" y="2860998"/>
          <a:ext cx="15869406" cy="6386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5507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E7F11-56FD-5767-AD41-2EF1985AE160}"/>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B0E287D-8C75-6F04-8C24-6F665BAD0297}"/>
              </a:ext>
            </a:extLst>
          </p:cNvPr>
          <p:cNvSpPr>
            <a:spLocks noGrp="1"/>
          </p:cNvSpPr>
          <p:nvPr>
            <p:ph type="sldNum" sz="quarter" idx="12"/>
          </p:nvPr>
        </p:nvSpPr>
        <p:spPr/>
        <p:txBody>
          <a:bodyPr/>
          <a:lstStyle/>
          <a:p>
            <a:fld id="{B6F15528-21DE-4FAA-801E-634DDDAF4B2B}" type="slidenum">
              <a:rPr lang="en-US" smtClean="0"/>
              <a:pPr/>
              <a:t>82</a:t>
            </a:fld>
            <a:endParaRPr lang="en-US" dirty="0"/>
          </a:p>
        </p:txBody>
      </p:sp>
      <p:sp>
        <p:nvSpPr>
          <p:cNvPr id="4" name="Rettangolo 3">
            <a:extLst>
              <a:ext uri="{FF2B5EF4-FFF2-40B4-BE49-F238E27FC236}">
                <a16:creationId xmlns:a16="http://schemas.microsoft.com/office/drawing/2014/main" id="{43274ABB-3482-A1D1-6FA2-B18B72F3A2CA}"/>
              </a:ext>
            </a:extLst>
          </p:cNvPr>
          <p:cNvSpPr/>
          <p:nvPr/>
        </p:nvSpPr>
        <p:spPr>
          <a:xfrm>
            <a:off x="1371599" y="154787"/>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24C1EDCF-C22A-2A11-680D-CD4EB7ED105A}"/>
              </a:ext>
            </a:extLst>
          </p:cNvPr>
          <p:cNvSpPr txBox="1"/>
          <p:nvPr/>
        </p:nvSpPr>
        <p:spPr>
          <a:xfrm>
            <a:off x="669132" y="1214154"/>
            <a:ext cx="11757285" cy="738664"/>
          </a:xfrm>
          <a:prstGeom prst="rect">
            <a:avLst/>
          </a:prstGeom>
          <a:noFill/>
        </p:spPr>
        <p:txBody>
          <a:bodyPr wrap="square" rtlCol="0">
            <a:spAutoFit/>
          </a:bodyPr>
          <a:lstStyle/>
          <a:p>
            <a:r>
              <a:rPr lang="it-IT" sz="4200" u="sng" dirty="0"/>
              <a:t>La tassazione del socio</a:t>
            </a:r>
          </a:p>
        </p:txBody>
      </p:sp>
      <p:graphicFrame>
        <p:nvGraphicFramePr>
          <p:cNvPr id="6" name="Diagramma 5">
            <a:extLst>
              <a:ext uri="{FF2B5EF4-FFF2-40B4-BE49-F238E27FC236}">
                <a16:creationId xmlns:a16="http://schemas.microsoft.com/office/drawing/2014/main" id="{F04F9A5E-A799-E4C9-FDB0-F0B4CFD2FE93}"/>
              </a:ext>
            </a:extLst>
          </p:cNvPr>
          <p:cNvGraphicFramePr/>
          <p:nvPr/>
        </p:nvGraphicFramePr>
        <p:xfrm>
          <a:off x="811370" y="2182971"/>
          <a:ext cx="16633065" cy="7351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6466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B99FF-7554-64E3-59B9-A6F8660EEF6A}"/>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DE69195-AABF-B0A2-CCE8-844B1484ADE4}"/>
              </a:ext>
            </a:extLst>
          </p:cNvPr>
          <p:cNvSpPr>
            <a:spLocks noGrp="1"/>
          </p:cNvSpPr>
          <p:nvPr>
            <p:ph type="sldNum" sz="quarter" idx="12"/>
          </p:nvPr>
        </p:nvSpPr>
        <p:spPr/>
        <p:txBody>
          <a:bodyPr/>
          <a:lstStyle/>
          <a:p>
            <a:fld id="{B6F15528-21DE-4FAA-801E-634DDDAF4B2B}" type="slidenum">
              <a:rPr lang="en-US" smtClean="0"/>
              <a:pPr/>
              <a:t>83</a:t>
            </a:fld>
            <a:endParaRPr lang="en-US" dirty="0"/>
          </a:p>
        </p:txBody>
      </p:sp>
      <p:sp>
        <p:nvSpPr>
          <p:cNvPr id="4" name="Rettangolo 3">
            <a:extLst>
              <a:ext uri="{FF2B5EF4-FFF2-40B4-BE49-F238E27FC236}">
                <a16:creationId xmlns:a16="http://schemas.microsoft.com/office/drawing/2014/main" id="{F33E27D1-2FFD-0B8A-7AB3-EDEF9C3A7E46}"/>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CD820BAE-CC34-56C8-8ADC-D3EF232D7B98}"/>
              </a:ext>
            </a:extLst>
          </p:cNvPr>
          <p:cNvSpPr txBox="1"/>
          <p:nvPr/>
        </p:nvSpPr>
        <p:spPr>
          <a:xfrm>
            <a:off x="669132" y="2933498"/>
            <a:ext cx="16929849" cy="4893647"/>
          </a:xfrm>
          <a:prstGeom prst="rect">
            <a:avLst/>
          </a:prstGeom>
          <a:noFill/>
          <a:ln w="6350">
            <a:solidFill>
              <a:schemeClr val="tx1"/>
            </a:solidFill>
          </a:ln>
        </p:spPr>
        <p:txBody>
          <a:bodyPr wrap="square" rtlCol="0">
            <a:spAutoFit/>
          </a:bodyPr>
          <a:lstStyle/>
          <a:p>
            <a:r>
              <a:rPr lang="it-IT" sz="4200" u="sng" dirty="0"/>
              <a:t>La tassazione del socio</a:t>
            </a:r>
          </a:p>
          <a:p>
            <a:endParaRPr lang="it-IT" sz="4200" u="sng" dirty="0"/>
          </a:p>
          <a:p>
            <a:r>
              <a:rPr lang="it-IT" sz="4200" u="sng" dirty="0"/>
              <a:t>ATTENZIONE !</a:t>
            </a:r>
          </a:p>
          <a:p>
            <a:endParaRPr lang="it-IT" sz="4200" u="sng" dirty="0"/>
          </a:p>
          <a:p>
            <a:pPr algn="just"/>
            <a:r>
              <a:rPr lang="it-IT" sz="3600" dirty="0"/>
              <a:t>Il versamento dell’imposta sostitutiva dell’8 o del 10,5 per cento effettuato dalla società chiude anche per il socio assegnatario qualsiasi debito tributario nel limite del differenziale su cui la stessa sia stata corrisposta. In pratica </a:t>
            </a:r>
            <a:r>
              <a:rPr lang="it-IT" sz="3600" b="1" dirty="0"/>
              <a:t>il differenziale </a:t>
            </a:r>
            <a:r>
              <a:rPr lang="it-IT" sz="3600" dirty="0"/>
              <a:t>su cui sarà stata calcolata l’imposta sostitutiva  </a:t>
            </a:r>
            <a:r>
              <a:rPr lang="it-IT" sz="3600" b="1" u="sng" dirty="0"/>
              <a:t>assorbe/riduce la tassazione in capo al socio.</a:t>
            </a:r>
          </a:p>
        </p:txBody>
      </p:sp>
    </p:spTree>
    <p:extLst>
      <p:ext uri="{BB962C8B-B14F-4D97-AF65-F5344CB8AC3E}">
        <p14:creationId xmlns:p14="http://schemas.microsoft.com/office/powerpoint/2010/main" val="20137111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142A2-C00E-0EEA-C9BC-114D214E03D2}"/>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BE09AB8-26CC-E107-A054-AD8D2AC1498C}"/>
              </a:ext>
            </a:extLst>
          </p:cNvPr>
          <p:cNvSpPr>
            <a:spLocks noGrp="1"/>
          </p:cNvSpPr>
          <p:nvPr>
            <p:ph type="sldNum" sz="quarter" idx="12"/>
          </p:nvPr>
        </p:nvSpPr>
        <p:spPr/>
        <p:txBody>
          <a:bodyPr/>
          <a:lstStyle/>
          <a:p>
            <a:fld id="{B6F15528-21DE-4FAA-801E-634DDDAF4B2B}" type="slidenum">
              <a:rPr lang="en-US" smtClean="0"/>
              <a:pPr/>
              <a:t>84</a:t>
            </a:fld>
            <a:endParaRPr lang="en-US" dirty="0"/>
          </a:p>
        </p:txBody>
      </p:sp>
      <p:sp>
        <p:nvSpPr>
          <p:cNvPr id="4" name="Rettangolo 3">
            <a:extLst>
              <a:ext uri="{FF2B5EF4-FFF2-40B4-BE49-F238E27FC236}">
                <a16:creationId xmlns:a16="http://schemas.microsoft.com/office/drawing/2014/main" id="{3CD3C9E5-F417-FB47-EB37-57E68DF6EB4D}"/>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E77562EA-9761-7BA9-6B35-C0B69F67344C}"/>
              </a:ext>
            </a:extLst>
          </p:cNvPr>
          <p:cNvSpPr txBox="1"/>
          <p:nvPr/>
        </p:nvSpPr>
        <p:spPr>
          <a:xfrm>
            <a:off x="982640" y="3070751"/>
            <a:ext cx="16356842" cy="3231654"/>
          </a:xfrm>
          <a:prstGeom prst="rect">
            <a:avLst/>
          </a:prstGeom>
          <a:noFill/>
          <a:ln w="3175">
            <a:solidFill>
              <a:schemeClr val="tx1"/>
            </a:solidFill>
          </a:ln>
        </p:spPr>
        <p:txBody>
          <a:bodyPr wrap="square" rtlCol="0">
            <a:spAutoFit/>
          </a:bodyPr>
          <a:lstStyle/>
          <a:p>
            <a:r>
              <a:rPr lang="it-IT" sz="4800" u="sng" dirty="0"/>
              <a:t>La tassazione del socio</a:t>
            </a:r>
          </a:p>
          <a:p>
            <a:endParaRPr lang="it-IT" sz="4800" u="sng" dirty="0"/>
          </a:p>
          <a:p>
            <a:pPr algn="just"/>
            <a:r>
              <a:rPr lang="it-IT" sz="3600" dirty="0"/>
              <a:t>L’assegnazione interessa la posizione del socio – dividendo o riduzione del costo della partecipazione solo per l’eventuale eccedenza tra il valore di assegnazione e la plusvalenza assoggettata all’imposta sostitutiva dell’ 8 del 10,5%</a:t>
            </a:r>
          </a:p>
        </p:txBody>
      </p:sp>
    </p:spTree>
    <p:extLst>
      <p:ext uri="{BB962C8B-B14F-4D97-AF65-F5344CB8AC3E}">
        <p14:creationId xmlns:p14="http://schemas.microsoft.com/office/powerpoint/2010/main" val="7531603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19FB4-CCC5-D558-C7C2-17DF705DB95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252B11A-34AE-2150-CF60-86A58C335DA5}"/>
              </a:ext>
            </a:extLst>
          </p:cNvPr>
          <p:cNvSpPr>
            <a:spLocks noGrp="1"/>
          </p:cNvSpPr>
          <p:nvPr>
            <p:ph type="sldNum" sz="quarter" idx="12"/>
          </p:nvPr>
        </p:nvSpPr>
        <p:spPr/>
        <p:txBody>
          <a:bodyPr/>
          <a:lstStyle/>
          <a:p>
            <a:fld id="{B6F15528-21DE-4FAA-801E-634DDDAF4B2B}" type="slidenum">
              <a:rPr lang="en-US" smtClean="0"/>
              <a:pPr/>
              <a:t>85</a:t>
            </a:fld>
            <a:endParaRPr lang="en-US" dirty="0"/>
          </a:p>
        </p:txBody>
      </p:sp>
      <p:sp>
        <p:nvSpPr>
          <p:cNvPr id="4" name="Rettangolo 3">
            <a:extLst>
              <a:ext uri="{FF2B5EF4-FFF2-40B4-BE49-F238E27FC236}">
                <a16:creationId xmlns:a16="http://schemas.microsoft.com/office/drawing/2014/main" id="{41898CCE-45BE-3BFC-C1BC-9C933BC1913E}"/>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graphicFrame>
        <p:nvGraphicFramePr>
          <p:cNvPr id="5" name="Diagramma 4">
            <a:extLst>
              <a:ext uri="{FF2B5EF4-FFF2-40B4-BE49-F238E27FC236}">
                <a16:creationId xmlns:a16="http://schemas.microsoft.com/office/drawing/2014/main" id="{F30AD390-E7F2-9F55-0386-4E137BF46D13}"/>
              </a:ext>
            </a:extLst>
          </p:cNvPr>
          <p:cNvGraphicFramePr/>
          <p:nvPr/>
        </p:nvGraphicFramePr>
        <p:xfrm>
          <a:off x="1257300" y="1757968"/>
          <a:ext cx="15607584" cy="6638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E3963462-75C7-9F30-B6C0-577B8508774E}"/>
              </a:ext>
            </a:extLst>
          </p:cNvPr>
          <p:cNvSpPr txBox="1"/>
          <p:nvPr/>
        </p:nvSpPr>
        <p:spPr>
          <a:xfrm>
            <a:off x="618185" y="8396132"/>
            <a:ext cx="16837058" cy="553998"/>
          </a:xfrm>
          <a:prstGeom prst="rect">
            <a:avLst/>
          </a:prstGeom>
          <a:noFill/>
        </p:spPr>
        <p:txBody>
          <a:bodyPr wrap="square" rtlCol="0">
            <a:spAutoFit/>
          </a:bodyPr>
          <a:lstStyle/>
          <a:p>
            <a:pPr algn="ctr"/>
            <a:r>
              <a:rPr lang="it-IT" sz="3000" b="1" u="sng" dirty="0"/>
              <a:t>Questa regola generale subisce un’applicazione particolare nell’ipotesi di assegnazione agevolata</a:t>
            </a:r>
          </a:p>
        </p:txBody>
      </p:sp>
    </p:spTree>
    <p:extLst>
      <p:ext uri="{BB962C8B-B14F-4D97-AF65-F5344CB8AC3E}">
        <p14:creationId xmlns:p14="http://schemas.microsoft.com/office/powerpoint/2010/main" val="42292956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9E3FE-F955-B2C4-5949-613A526297B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E5247C9-F6C7-F7CB-2AF1-E551AE186ECC}"/>
              </a:ext>
            </a:extLst>
          </p:cNvPr>
          <p:cNvSpPr>
            <a:spLocks noGrp="1"/>
          </p:cNvSpPr>
          <p:nvPr>
            <p:ph type="sldNum" sz="quarter" idx="12"/>
          </p:nvPr>
        </p:nvSpPr>
        <p:spPr/>
        <p:txBody>
          <a:bodyPr/>
          <a:lstStyle/>
          <a:p>
            <a:fld id="{B6F15528-21DE-4FAA-801E-634DDDAF4B2B}" type="slidenum">
              <a:rPr lang="en-US" smtClean="0"/>
              <a:pPr/>
              <a:t>86</a:t>
            </a:fld>
            <a:endParaRPr lang="en-US" dirty="0"/>
          </a:p>
        </p:txBody>
      </p:sp>
      <p:sp>
        <p:nvSpPr>
          <p:cNvPr id="4" name="Rettangolo 3">
            <a:extLst>
              <a:ext uri="{FF2B5EF4-FFF2-40B4-BE49-F238E27FC236}">
                <a16:creationId xmlns:a16="http://schemas.microsoft.com/office/drawing/2014/main" id="{EE4D4142-1670-B090-6408-6706F8E1CF30}"/>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D9038D9A-D9BF-BFD7-C2D0-47D0F0CF8F39}"/>
              </a:ext>
            </a:extLst>
          </p:cNvPr>
          <p:cNvSpPr txBox="1"/>
          <p:nvPr/>
        </p:nvSpPr>
        <p:spPr>
          <a:xfrm>
            <a:off x="669132" y="2006213"/>
            <a:ext cx="11757285" cy="738664"/>
          </a:xfrm>
          <a:prstGeom prst="rect">
            <a:avLst/>
          </a:prstGeom>
          <a:noFill/>
        </p:spPr>
        <p:txBody>
          <a:bodyPr wrap="square" rtlCol="0">
            <a:spAutoFit/>
          </a:bodyPr>
          <a:lstStyle/>
          <a:p>
            <a:r>
              <a:rPr lang="it-IT" sz="4200" u="sng" dirty="0"/>
              <a:t>La tassazione del socio</a:t>
            </a:r>
          </a:p>
        </p:txBody>
      </p:sp>
      <p:sp>
        <p:nvSpPr>
          <p:cNvPr id="6" name="Segnaposto contenuto 2">
            <a:extLst>
              <a:ext uri="{FF2B5EF4-FFF2-40B4-BE49-F238E27FC236}">
                <a16:creationId xmlns:a16="http://schemas.microsoft.com/office/drawing/2014/main" id="{18946C9F-A188-6163-2900-956BD6655362}"/>
              </a:ext>
            </a:extLst>
          </p:cNvPr>
          <p:cNvSpPr txBox="1">
            <a:spLocks/>
          </p:cNvSpPr>
          <p:nvPr/>
        </p:nvSpPr>
        <p:spPr>
          <a:xfrm>
            <a:off x="669132" y="3050273"/>
            <a:ext cx="16793178" cy="57651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it-IT" sz="4200" b="1" kern="0" dirty="0"/>
              <a:t>Circ. n. 26/E</a:t>
            </a:r>
          </a:p>
          <a:p>
            <a:pPr marL="0" indent="0">
              <a:buNone/>
              <a:defRPr/>
            </a:pPr>
            <a:endParaRPr lang="it-IT" sz="3600" kern="0" dirty="0"/>
          </a:p>
          <a:p>
            <a:pPr marL="0" indent="0" algn="just">
              <a:buNone/>
              <a:defRPr/>
            </a:pPr>
            <a:r>
              <a:rPr lang="it-IT" sz="3600" b="1" kern="0" dirty="0"/>
              <a:t>Il riconoscimento, ai fini fiscali, del maggior valore del bene in capo al socio, </a:t>
            </a:r>
            <a:r>
              <a:rPr lang="it-IT" sz="3600" kern="0" dirty="0"/>
              <a:t>per effetto del pagamento dell’imposta sostitutiva da parte della società, </a:t>
            </a:r>
            <a:r>
              <a:rPr lang="it-IT" sz="3600" b="1" kern="0" dirty="0"/>
              <a:t>comporta la rideterminazione del costo della partecipazione. </a:t>
            </a:r>
            <a:r>
              <a:rPr lang="it-IT" sz="3600" kern="0" dirty="0"/>
              <a:t>In pratica il costo originario dovrà essere incrementato  del maggior valore «affrancato» (del plusvalore) assoggettato all’imposta sostitutiva. Successivamente dovrà essere decrementato in conseguenza della fuori uscita del bene dal patrimonio sociale</a:t>
            </a:r>
            <a:endParaRPr lang="it-IT" sz="3600" b="1" kern="0" dirty="0"/>
          </a:p>
        </p:txBody>
      </p:sp>
    </p:spTree>
    <p:extLst>
      <p:ext uri="{BB962C8B-B14F-4D97-AF65-F5344CB8AC3E}">
        <p14:creationId xmlns:p14="http://schemas.microsoft.com/office/powerpoint/2010/main" val="25386869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643A1-7766-5166-157E-754D1F4487FA}"/>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4E8BA6A-6387-3277-DDFF-F16F1900CB29}"/>
              </a:ext>
            </a:extLst>
          </p:cNvPr>
          <p:cNvSpPr>
            <a:spLocks noGrp="1"/>
          </p:cNvSpPr>
          <p:nvPr>
            <p:ph type="sldNum" sz="quarter" idx="12"/>
          </p:nvPr>
        </p:nvSpPr>
        <p:spPr/>
        <p:txBody>
          <a:bodyPr/>
          <a:lstStyle/>
          <a:p>
            <a:fld id="{B6F15528-21DE-4FAA-801E-634DDDAF4B2B}" type="slidenum">
              <a:rPr lang="en-US" smtClean="0"/>
              <a:pPr/>
              <a:t>87</a:t>
            </a:fld>
            <a:endParaRPr lang="en-US" dirty="0"/>
          </a:p>
        </p:txBody>
      </p:sp>
      <p:sp>
        <p:nvSpPr>
          <p:cNvPr id="4" name="Rettangolo 3">
            <a:extLst>
              <a:ext uri="{FF2B5EF4-FFF2-40B4-BE49-F238E27FC236}">
                <a16:creationId xmlns:a16="http://schemas.microsoft.com/office/drawing/2014/main" id="{5B982CBE-AABB-42E4-5F33-CD95A4B627AD}"/>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Segnaposto contenuto 2">
            <a:extLst>
              <a:ext uri="{FF2B5EF4-FFF2-40B4-BE49-F238E27FC236}">
                <a16:creationId xmlns:a16="http://schemas.microsoft.com/office/drawing/2014/main" id="{469DE70C-B541-3B69-AA87-FC2EEF34EC99}"/>
              </a:ext>
            </a:extLst>
          </p:cNvPr>
          <p:cNvSpPr txBox="1">
            <a:spLocks/>
          </p:cNvSpPr>
          <p:nvPr/>
        </p:nvSpPr>
        <p:spPr>
          <a:xfrm>
            <a:off x="669132" y="3459708"/>
            <a:ext cx="14930259" cy="630526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it-IT" sz="4200" b="1" kern="0" dirty="0"/>
              <a:t>Esempio</a:t>
            </a:r>
            <a:endParaRPr lang="it-IT" sz="4200" kern="0" dirty="0"/>
          </a:p>
          <a:p>
            <a:pPr algn="just">
              <a:defRPr/>
            </a:pPr>
            <a:r>
              <a:rPr lang="it-IT" sz="3300" kern="0" dirty="0"/>
              <a:t>Valore normale del bene assegnato 100;</a:t>
            </a:r>
          </a:p>
          <a:p>
            <a:pPr algn="just">
              <a:defRPr/>
            </a:pPr>
            <a:r>
              <a:rPr lang="it-IT" sz="3300" kern="0" dirty="0"/>
              <a:t>Valore catastale del bene assegnato 90 (anziché valore normale 100)</a:t>
            </a:r>
          </a:p>
          <a:p>
            <a:pPr algn="just">
              <a:defRPr/>
            </a:pPr>
            <a:r>
              <a:rPr lang="it-IT" sz="3300" kern="0" dirty="0"/>
              <a:t>Valore fiscalmente riconosciuto del bene 70;</a:t>
            </a:r>
          </a:p>
          <a:p>
            <a:pPr algn="just">
              <a:defRPr/>
            </a:pPr>
            <a:r>
              <a:rPr lang="it-IT" sz="3300" kern="0" dirty="0"/>
              <a:t>Plusvalenza soggetta ad imposta sostitutiva: 20 (90 – 70);</a:t>
            </a:r>
          </a:p>
          <a:p>
            <a:pPr algn="just">
              <a:defRPr/>
            </a:pPr>
            <a:r>
              <a:rPr lang="it-IT" sz="3300" kern="0" dirty="0"/>
              <a:t>Costo fiscalmente riconosciuto della partecipazione 60;</a:t>
            </a:r>
          </a:p>
          <a:p>
            <a:pPr algn="just">
              <a:defRPr/>
            </a:pPr>
            <a:r>
              <a:rPr lang="it-IT" sz="3300" b="1" kern="0" dirty="0"/>
              <a:t>Dividendo</a:t>
            </a:r>
            <a:r>
              <a:rPr lang="it-IT" sz="3300" kern="0" dirty="0"/>
              <a:t>: Valore catastale (90) – Costo fiscalmente riconosciuto partecipazione (60) = 30 – imposta sostitutiva (20) = </a:t>
            </a:r>
            <a:r>
              <a:rPr lang="it-IT" sz="3300" b="1" kern="0" dirty="0"/>
              <a:t>10</a:t>
            </a:r>
          </a:p>
          <a:p>
            <a:pPr algn="just">
              <a:defRPr/>
            </a:pPr>
            <a:r>
              <a:rPr lang="it-IT" sz="3300" b="1" u="sng" kern="0" dirty="0"/>
              <a:t>Nel caso di assegnazione ordinaria </a:t>
            </a:r>
            <a:r>
              <a:rPr lang="it-IT" sz="3300" b="1" kern="0" dirty="0"/>
              <a:t>= 100 – 60 = 40 dividendo</a:t>
            </a:r>
          </a:p>
          <a:p>
            <a:pPr algn="just">
              <a:defRPr/>
            </a:pPr>
            <a:endParaRPr lang="it-IT" sz="3000" b="1" kern="0" dirty="0"/>
          </a:p>
        </p:txBody>
      </p:sp>
      <p:sp>
        <p:nvSpPr>
          <p:cNvPr id="6" name="CasellaDiTesto 5">
            <a:extLst>
              <a:ext uri="{FF2B5EF4-FFF2-40B4-BE49-F238E27FC236}">
                <a16:creationId xmlns:a16="http://schemas.microsoft.com/office/drawing/2014/main" id="{CBC9B3F5-FAA4-4CEF-FD4A-A82FE13EF6A0}"/>
              </a:ext>
            </a:extLst>
          </p:cNvPr>
          <p:cNvSpPr txBox="1"/>
          <p:nvPr/>
        </p:nvSpPr>
        <p:spPr>
          <a:xfrm>
            <a:off x="669132" y="2006213"/>
            <a:ext cx="11757285" cy="738664"/>
          </a:xfrm>
          <a:prstGeom prst="rect">
            <a:avLst/>
          </a:prstGeom>
          <a:noFill/>
        </p:spPr>
        <p:txBody>
          <a:bodyPr wrap="square" rtlCol="0">
            <a:spAutoFit/>
          </a:bodyPr>
          <a:lstStyle/>
          <a:p>
            <a:r>
              <a:rPr lang="it-IT" sz="4200" u="sng" dirty="0"/>
              <a:t>La tassazione del socio</a:t>
            </a:r>
          </a:p>
        </p:txBody>
      </p:sp>
    </p:spTree>
    <p:extLst>
      <p:ext uri="{BB962C8B-B14F-4D97-AF65-F5344CB8AC3E}">
        <p14:creationId xmlns:p14="http://schemas.microsoft.com/office/powerpoint/2010/main" val="19839911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EEF88-FDCF-9042-40FA-C00CE8416B27}"/>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E9E3C4F-7646-4B45-FF37-2B749288CD05}"/>
              </a:ext>
            </a:extLst>
          </p:cNvPr>
          <p:cNvSpPr>
            <a:spLocks noGrp="1"/>
          </p:cNvSpPr>
          <p:nvPr>
            <p:ph type="sldNum" sz="quarter" idx="12"/>
          </p:nvPr>
        </p:nvSpPr>
        <p:spPr/>
        <p:txBody>
          <a:bodyPr/>
          <a:lstStyle/>
          <a:p>
            <a:fld id="{B6F15528-21DE-4FAA-801E-634DDDAF4B2B}" type="slidenum">
              <a:rPr lang="en-US" smtClean="0"/>
              <a:pPr/>
              <a:t>88</a:t>
            </a:fld>
            <a:endParaRPr lang="en-US" dirty="0"/>
          </a:p>
        </p:txBody>
      </p:sp>
      <p:sp>
        <p:nvSpPr>
          <p:cNvPr id="4" name="CasellaDiTesto 3">
            <a:extLst>
              <a:ext uri="{FF2B5EF4-FFF2-40B4-BE49-F238E27FC236}">
                <a16:creationId xmlns:a16="http://schemas.microsoft.com/office/drawing/2014/main" id="{1675C7CF-CDE1-EDFD-353B-9C1ECE442A5C}"/>
              </a:ext>
            </a:extLst>
          </p:cNvPr>
          <p:cNvSpPr txBox="1"/>
          <p:nvPr/>
        </p:nvSpPr>
        <p:spPr>
          <a:xfrm>
            <a:off x="669132" y="2006213"/>
            <a:ext cx="11757285" cy="738664"/>
          </a:xfrm>
          <a:prstGeom prst="rect">
            <a:avLst/>
          </a:prstGeom>
          <a:noFill/>
        </p:spPr>
        <p:txBody>
          <a:bodyPr wrap="square" rtlCol="0">
            <a:spAutoFit/>
          </a:bodyPr>
          <a:lstStyle/>
          <a:p>
            <a:r>
              <a:rPr lang="it-IT" sz="4200" u="sng" dirty="0"/>
              <a:t>La tassazione del socio</a:t>
            </a:r>
          </a:p>
        </p:txBody>
      </p:sp>
      <p:sp>
        <p:nvSpPr>
          <p:cNvPr id="5" name="Rettangolo 4">
            <a:extLst>
              <a:ext uri="{FF2B5EF4-FFF2-40B4-BE49-F238E27FC236}">
                <a16:creationId xmlns:a16="http://schemas.microsoft.com/office/drawing/2014/main" id="{DBEF9EFB-72D3-1619-0AD0-E713EF21DC85}"/>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6" name="Segnaposto contenuto 2">
            <a:extLst>
              <a:ext uri="{FF2B5EF4-FFF2-40B4-BE49-F238E27FC236}">
                <a16:creationId xmlns:a16="http://schemas.microsoft.com/office/drawing/2014/main" id="{06C0B52D-CAB2-22BD-2C21-6E458E5983E1}"/>
              </a:ext>
            </a:extLst>
          </p:cNvPr>
          <p:cNvSpPr txBox="1">
            <a:spLocks/>
          </p:cNvSpPr>
          <p:nvPr/>
        </p:nvSpPr>
        <p:spPr>
          <a:xfrm>
            <a:off x="669131" y="3028191"/>
            <a:ext cx="14029508" cy="63722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defRPr/>
            </a:pPr>
            <a:r>
              <a:rPr lang="it-IT" sz="4200" b="1" kern="0" dirty="0"/>
              <a:t>Esempio</a:t>
            </a:r>
          </a:p>
          <a:p>
            <a:pPr marL="0" indent="0">
              <a:buNone/>
              <a:defRPr/>
            </a:pPr>
            <a:endParaRPr lang="it-IT" sz="4200" kern="0" dirty="0"/>
          </a:p>
          <a:p>
            <a:pPr algn="just">
              <a:defRPr/>
            </a:pPr>
            <a:r>
              <a:rPr lang="it-IT" sz="3300" kern="0" dirty="0"/>
              <a:t>Valore normale del bene assegnato 100;</a:t>
            </a:r>
          </a:p>
          <a:p>
            <a:pPr algn="just">
              <a:defRPr/>
            </a:pPr>
            <a:r>
              <a:rPr lang="it-IT" sz="3300" kern="0" dirty="0"/>
              <a:t>Valore catastale del bene assegnato 90;</a:t>
            </a:r>
          </a:p>
          <a:p>
            <a:pPr algn="just">
              <a:defRPr/>
            </a:pPr>
            <a:r>
              <a:rPr lang="it-IT" sz="3300" kern="0" dirty="0"/>
              <a:t>Valore fiscalmente riconosciuto del bene 70;</a:t>
            </a:r>
          </a:p>
          <a:p>
            <a:pPr algn="just">
              <a:defRPr/>
            </a:pPr>
            <a:r>
              <a:rPr lang="it-IT" sz="3300" b="1" kern="0" dirty="0"/>
              <a:t>Riserve di utili </a:t>
            </a:r>
            <a:r>
              <a:rPr lang="it-IT" sz="3300" kern="0" dirty="0"/>
              <a:t>oggetto di annullamento 100;</a:t>
            </a:r>
          </a:p>
          <a:p>
            <a:pPr algn="just">
              <a:defRPr/>
            </a:pPr>
            <a:r>
              <a:rPr lang="it-IT" sz="3300" kern="0" dirty="0"/>
              <a:t>Plusvalenza soggetta ad imposta sostitutiva: 20 (90 – 70);</a:t>
            </a:r>
          </a:p>
          <a:p>
            <a:pPr algn="just">
              <a:defRPr/>
            </a:pPr>
            <a:r>
              <a:rPr lang="it-IT" sz="3300" kern="0" dirty="0"/>
              <a:t>Costo fiscalmente riconosciuto della partecipazione 30;</a:t>
            </a:r>
          </a:p>
          <a:p>
            <a:pPr algn="just">
              <a:defRPr/>
            </a:pPr>
            <a:r>
              <a:rPr lang="it-IT" sz="3300" b="1" kern="0" dirty="0"/>
              <a:t>Dividendo</a:t>
            </a:r>
            <a:r>
              <a:rPr lang="it-IT" sz="3300" kern="0" dirty="0"/>
              <a:t>: Valore catastale (90) – Plusvalenza soggetta ad imposta sostitutiva (20) = </a:t>
            </a:r>
            <a:r>
              <a:rPr lang="it-IT" sz="3300" b="1" kern="0" dirty="0"/>
              <a:t>70 </a:t>
            </a:r>
          </a:p>
          <a:p>
            <a:pPr algn="just">
              <a:defRPr/>
            </a:pPr>
            <a:endParaRPr lang="it-IT" sz="3000" b="1" kern="0" dirty="0"/>
          </a:p>
        </p:txBody>
      </p:sp>
    </p:spTree>
    <p:extLst>
      <p:ext uri="{BB962C8B-B14F-4D97-AF65-F5344CB8AC3E}">
        <p14:creationId xmlns:p14="http://schemas.microsoft.com/office/powerpoint/2010/main" val="15217366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A1D31-AA73-9B8E-35FA-1E84E808EFE4}"/>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61D611C-A67C-1FCE-59A1-132381D594EF}"/>
              </a:ext>
            </a:extLst>
          </p:cNvPr>
          <p:cNvSpPr>
            <a:spLocks noGrp="1"/>
          </p:cNvSpPr>
          <p:nvPr>
            <p:ph type="sldNum" sz="quarter" idx="12"/>
          </p:nvPr>
        </p:nvSpPr>
        <p:spPr/>
        <p:txBody>
          <a:bodyPr/>
          <a:lstStyle/>
          <a:p>
            <a:fld id="{B6F15528-21DE-4FAA-801E-634DDDAF4B2B}" type="slidenum">
              <a:rPr lang="en-US" smtClean="0"/>
              <a:pPr/>
              <a:t>89</a:t>
            </a:fld>
            <a:endParaRPr lang="en-US" dirty="0"/>
          </a:p>
        </p:txBody>
      </p:sp>
      <p:sp>
        <p:nvSpPr>
          <p:cNvPr id="4" name="Rettangolo 3">
            <a:extLst>
              <a:ext uri="{FF2B5EF4-FFF2-40B4-BE49-F238E27FC236}">
                <a16:creationId xmlns:a16="http://schemas.microsoft.com/office/drawing/2014/main" id="{9091E58A-1C11-655B-9C68-711331AD7155}"/>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D7473F25-49D7-5BC1-D3FC-46A9F549CD40}"/>
              </a:ext>
            </a:extLst>
          </p:cNvPr>
          <p:cNvSpPr txBox="1"/>
          <p:nvPr/>
        </p:nvSpPr>
        <p:spPr>
          <a:xfrm>
            <a:off x="669132" y="2006213"/>
            <a:ext cx="11757285" cy="738664"/>
          </a:xfrm>
          <a:prstGeom prst="rect">
            <a:avLst/>
          </a:prstGeom>
          <a:noFill/>
        </p:spPr>
        <p:txBody>
          <a:bodyPr wrap="square" rtlCol="0">
            <a:spAutoFit/>
          </a:bodyPr>
          <a:lstStyle/>
          <a:p>
            <a:r>
              <a:rPr lang="it-IT" sz="4200" u="sng" dirty="0"/>
              <a:t>La tassazione del socio di una società di persone</a:t>
            </a:r>
          </a:p>
        </p:txBody>
      </p:sp>
      <p:graphicFrame>
        <p:nvGraphicFramePr>
          <p:cNvPr id="6" name="Diagramma 5">
            <a:extLst>
              <a:ext uri="{FF2B5EF4-FFF2-40B4-BE49-F238E27FC236}">
                <a16:creationId xmlns:a16="http://schemas.microsoft.com/office/drawing/2014/main" id="{B8FAD7BE-5B35-C8E0-F734-26154310FADA}"/>
              </a:ext>
            </a:extLst>
          </p:cNvPr>
          <p:cNvGraphicFramePr/>
          <p:nvPr/>
        </p:nvGraphicFramePr>
        <p:xfrm>
          <a:off x="830688" y="3400025"/>
          <a:ext cx="16200012" cy="4520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a:extLst>
              <a:ext uri="{FF2B5EF4-FFF2-40B4-BE49-F238E27FC236}">
                <a16:creationId xmlns:a16="http://schemas.microsoft.com/office/drawing/2014/main" id="{AEC94EB5-E7FB-0C2F-5C1C-6BEF310DAE78}"/>
              </a:ext>
            </a:extLst>
          </p:cNvPr>
          <p:cNvSpPr txBox="1"/>
          <p:nvPr/>
        </p:nvSpPr>
        <p:spPr>
          <a:xfrm>
            <a:off x="811370" y="8536163"/>
            <a:ext cx="6531853" cy="600164"/>
          </a:xfrm>
          <a:prstGeom prst="rect">
            <a:avLst/>
          </a:prstGeom>
          <a:noFill/>
        </p:spPr>
        <p:txBody>
          <a:bodyPr wrap="none" rtlCol="0">
            <a:spAutoFit/>
          </a:bodyPr>
          <a:lstStyle/>
          <a:p>
            <a:r>
              <a:rPr lang="it-IT" sz="3300" dirty="0"/>
              <a:t>Viene fatto salvo il caso del sottozero</a:t>
            </a:r>
          </a:p>
        </p:txBody>
      </p:sp>
    </p:spTree>
    <p:extLst>
      <p:ext uri="{BB962C8B-B14F-4D97-AF65-F5344CB8AC3E}">
        <p14:creationId xmlns:p14="http://schemas.microsoft.com/office/powerpoint/2010/main" val="6090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099C7-13AE-24A0-BACD-95856C6D3CEB}"/>
            </a:ext>
          </a:extLst>
        </p:cNvPr>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2D7E9DE7-1D84-6655-AA6B-325D1CF11899}"/>
              </a:ext>
            </a:extLst>
          </p:cNvPr>
          <p:cNvCxnSpPr/>
          <p:nvPr/>
        </p:nvCxnSpPr>
        <p:spPr>
          <a:xfrm>
            <a:off x="0" y="0"/>
            <a:ext cx="13716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E3221C86-8115-ED75-3696-1103C74D9908}"/>
              </a:ext>
            </a:extLst>
          </p:cNvPr>
          <p:cNvSpPr>
            <a:spLocks noGrp="1"/>
          </p:cNvSpPr>
          <p:nvPr>
            <p:ph type="sldNum" sz="quarter" idx="4"/>
          </p:nvPr>
        </p:nvSpPr>
        <p:spPr/>
        <p:txBody>
          <a:bodyPr/>
          <a:lstStyle/>
          <a:p>
            <a:fld id="{E2DBCC59-BD16-474E-8EC1-7FD79791D2A0}" type="slidenum">
              <a:rPr lang="it-IT" smtClean="0"/>
              <a:pPr/>
              <a:t>9</a:t>
            </a:fld>
            <a:endParaRPr lang="it-IT" dirty="0"/>
          </a:p>
        </p:txBody>
      </p:sp>
      <p:graphicFrame>
        <p:nvGraphicFramePr>
          <p:cNvPr id="5" name="Diagramma 4">
            <a:extLst>
              <a:ext uri="{FF2B5EF4-FFF2-40B4-BE49-F238E27FC236}">
                <a16:creationId xmlns:a16="http://schemas.microsoft.com/office/drawing/2014/main" id="{43E43856-CB90-5A82-F3CE-EBCE76422CD9}"/>
              </a:ext>
            </a:extLst>
          </p:cNvPr>
          <p:cNvGraphicFramePr/>
          <p:nvPr>
            <p:extLst>
              <p:ext uri="{D42A27DB-BD31-4B8C-83A1-F6EECF244321}">
                <p14:modId xmlns:p14="http://schemas.microsoft.com/office/powerpoint/2010/main" val="1860218408"/>
              </p:ext>
            </p:extLst>
          </p:nvPr>
        </p:nvGraphicFramePr>
        <p:xfrm>
          <a:off x="381000" y="3722223"/>
          <a:ext cx="16065231" cy="627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ccia circolare a sinistra 6">
            <a:extLst>
              <a:ext uri="{FF2B5EF4-FFF2-40B4-BE49-F238E27FC236}">
                <a16:creationId xmlns:a16="http://schemas.microsoft.com/office/drawing/2014/main" id="{F5DFEEC5-3AA0-E054-161E-6EED4717E506}"/>
              </a:ext>
            </a:extLst>
          </p:cNvPr>
          <p:cNvSpPr/>
          <p:nvPr/>
        </p:nvSpPr>
        <p:spPr>
          <a:xfrm>
            <a:off x="15317402" y="4229100"/>
            <a:ext cx="2626469" cy="302773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700">
              <a:solidFill>
                <a:schemeClr val="tx1"/>
              </a:solidFill>
            </a:endParaRPr>
          </a:p>
        </p:txBody>
      </p:sp>
      <p:sp>
        <p:nvSpPr>
          <p:cNvPr id="6" name="Rettangolo 5">
            <a:extLst>
              <a:ext uri="{FF2B5EF4-FFF2-40B4-BE49-F238E27FC236}">
                <a16:creationId xmlns:a16="http://schemas.microsoft.com/office/drawing/2014/main" id="{56105AA7-C798-B9BC-C646-B0D9666837DF}"/>
              </a:ext>
            </a:extLst>
          </p:cNvPr>
          <p:cNvSpPr/>
          <p:nvPr/>
        </p:nvSpPr>
        <p:spPr>
          <a:xfrm>
            <a:off x="1371599" y="495300"/>
            <a:ext cx="15652863" cy="740972"/>
          </a:xfrm>
          <a:prstGeom prst="rect">
            <a:avLst/>
          </a:prstGeom>
        </p:spPr>
        <p:txBody>
          <a:bodyPr wrap="square">
            <a:spAutoFit/>
          </a:bodyPr>
          <a:lstStyle/>
          <a:p>
            <a:pPr algn="ctr">
              <a:lnSpc>
                <a:spcPct val="125000"/>
              </a:lnSpc>
            </a:pPr>
            <a:r>
              <a:rPr lang="it-IT" altLang="it-IT" sz="3600" i="1" dirty="0">
                <a:latin typeface="Poppins" panose="00000500000000000000" pitchFamily="2" charset="0"/>
                <a:ea typeface="Fira Sans" panose="020B0503050000020004" pitchFamily="34" charset="0"/>
                <a:cs typeface="Poppins" panose="00000500000000000000" pitchFamily="2" charset="0"/>
              </a:rPr>
              <a:t>AFFRANCAMENTO STRAORDINARIO DELLE RISERVE</a:t>
            </a:r>
          </a:p>
        </p:txBody>
      </p:sp>
    </p:spTree>
    <p:extLst>
      <p:ext uri="{BB962C8B-B14F-4D97-AF65-F5344CB8AC3E}">
        <p14:creationId xmlns:p14="http://schemas.microsoft.com/office/powerpoint/2010/main" val="33070087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CB1C7-77F8-0BCC-849C-758482BC13C3}"/>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4EA3310-9148-9C49-3D37-CE1029841171}"/>
              </a:ext>
            </a:extLst>
          </p:cNvPr>
          <p:cNvSpPr>
            <a:spLocks noGrp="1"/>
          </p:cNvSpPr>
          <p:nvPr>
            <p:ph type="sldNum" sz="quarter" idx="12"/>
          </p:nvPr>
        </p:nvSpPr>
        <p:spPr/>
        <p:txBody>
          <a:bodyPr/>
          <a:lstStyle/>
          <a:p>
            <a:fld id="{B6F15528-21DE-4FAA-801E-634DDDAF4B2B}" type="slidenum">
              <a:rPr lang="en-US" smtClean="0"/>
              <a:pPr/>
              <a:t>90</a:t>
            </a:fld>
            <a:endParaRPr lang="en-US" dirty="0"/>
          </a:p>
        </p:txBody>
      </p:sp>
      <p:sp>
        <p:nvSpPr>
          <p:cNvPr id="4" name="Rettangolo 3">
            <a:extLst>
              <a:ext uri="{FF2B5EF4-FFF2-40B4-BE49-F238E27FC236}">
                <a16:creationId xmlns:a16="http://schemas.microsoft.com/office/drawing/2014/main" id="{CD1A2B4A-CD27-BACA-8B29-0AFCE61C8B83}"/>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5" name="CasellaDiTesto 4">
            <a:extLst>
              <a:ext uri="{FF2B5EF4-FFF2-40B4-BE49-F238E27FC236}">
                <a16:creationId xmlns:a16="http://schemas.microsoft.com/office/drawing/2014/main" id="{ADA7BFD5-C0B5-880E-E185-F1C4A7EFC979}"/>
              </a:ext>
            </a:extLst>
          </p:cNvPr>
          <p:cNvSpPr txBox="1"/>
          <p:nvPr/>
        </p:nvSpPr>
        <p:spPr>
          <a:xfrm>
            <a:off x="669132" y="1695966"/>
            <a:ext cx="11757285" cy="2031325"/>
          </a:xfrm>
          <a:prstGeom prst="rect">
            <a:avLst/>
          </a:prstGeom>
          <a:noFill/>
        </p:spPr>
        <p:txBody>
          <a:bodyPr wrap="square" rtlCol="0">
            <a:spAutoFit/>
          </a:bodyPr>
          <a:lstStyle/>
          <a:p>
            <a:r>
              <a:rPr lang="it-IT" sz="4200" u="sng" dirty="0"/>
              <a:t>La tassazione del socio di una società di persone</a:t>
            </a:r>
          </a:p>
          <a:p>
            <a:endParaRPr lang="it-IT" sz="4200" u="sng" dirty="0"/>
          </a:p>
          <a:p>
            <a:r>
              <a:rPr lang="it-IT" sz="4200" b="1" dirty="0"/>
              <a:t>Il caso del sottozero</a:t>
            </a:r>
          </a:p>
        </p:txBody>
      </p:sp>
      <p:sp>
        <p:nvSpPr>
          <p:cNvPr id="6" name="CasellaDiTesto 5">
            <a:extLst>
              <a:ext uri="{FF2B5EF4-FFF2-40B4-BE49-F238E27FC236}">
                <a16:creationId xmlns:a16="http://schemas.microsoft.com/office/drawing/2014/main" id="{352F9DBD-F946-7096-320B-97A460E8BDDC}"/>
              </a:ext>
            </a:extLst>
          </p:cNvPr>
          <p:cNvSpPr txBox="1"/>
          <p:nvPr/>
        </p:nvSpPr>
        <p:spPr>
          <a:xfrm>
            <a:off x="669133" y="3855106"/>
            <a:ext cx="16652384" cy="5632311"/>
          </a:xfrm>
          <a:prstGeom prst="rect">
            <a:avLst/>
          </a:prstGeom>
          <a:noFill/>
        </p:spPr>
        <p:txBody>
          <a:bodyPr wrap="square" rtlCol="0">
            <a:spAutoFit/>
          </a:bodyPr>
          <a:lstStyle/>
          <a:p>
            <a:r>
              <a:rPr lang="it-IT" sz="3000" dirty="0"/>
              <a:t>Si supponga una società di persone che intende beneficiare della disciplina in esame e che presenta </a:t>
            </a:r>
            <a:r>
              <a:rPr lang="it-IT" sz="3000" b="1" dirty="0"/>
              <a:t>la seguente situazione:</a:t>
            </a:r>
          </a:p>
          <a:p>
            <a:br>
              <a:rPr lang="it-IT" sz="3000" dirty="0"/>
            </a:br>
            <a:r>
              <a:rPr lang="it-IT" sz="3000" dirty="0"/>
              <a:t>- valore catastale = 90</a:t>
            </a:r>
            <a:br>
              <a:rPr lang="it-IT" sz="3000" dirty="0"/>
            </a:br>
            <a:r>
              <a:rPr lang="it-IT" sz="3000" dirty="0"/>
              <a:t>- valore fiscale = 70</a:t>
            </a:r>
            <a:br>
              <a:rPr lang="it-IT" sz="3000" dirty="0"/>
            </a:br>
            <a:r>
              <a:rPr lang="it-IT" sz="3000" dirty="0"/>
              <a:t>- plusvalenza fiscale su cui si applica l'imposta sostitutiva = 20</a:t>
            </a:r>
            <a:br>
              <a:rPr lang="it-IT" sz="3000" dirty="0"/>
            </a:br>
            <a:r>
              <a:rPr lang="it-IT" sz="3000" dirty="0"/>
              <a:t>- costo fiscale della partecipazione del socio = 60.</a:t>
            </a:r>
            <a:br>
              <a:rPr lang="it-IT" sz="3000" dirty="0"/>
            </a:br>
            <a:endParaRPr lang="it-IT" sz="3000" dirty="0"/>
          </a:p>
          <a:p>
            <a:r>
              <a:rPr lang="it-IT" sz="3000" dirty="0"/>
              <a:t>In tal caso, la società tassa con l'imposta sostitutiva dell'8% la plusvalenza fiscale pari a 20.</a:t>
            </a:r>
            <a:br>
              <a:rPr lang="it-IT" sz="3000" dirty="0"/>
            </a:br>
            <a:r>
              <a:rPr lang="it-IT" sz="3000" b="1" u="sng" dirty="0"/>
              <a:t>Il socio incrementa il costo fiscale della partecipazione della plusvalenza fiscale </a:t>
            </a:r>
            <a:r>
              <a:rPr lang="it-IT" sz="3000" dirty="0"/>
              <a:t>(60+20 = 80) per poi ridurlo del valore catastale del bene assegnato (90). Il differenziale negativo di 10 (80-90) è tassato come utile.</a:t>
            </a:r>
          </a:p>
        </p:txBody>
      </p:sp>
    </p:spTree>
    <p:extLst>
      <p:ext uri="{BB962C8B-B14F-4D97-AF65-F5344CB8AC3E}">
        <p14:creationId xmlns:p14="http://schemas.microsoft.com/office/powerpoint/2010/main" val="31784700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21732-38B5-27DE-6CD1-655B39C24D6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AFDF546-B03B-4B6F-79AA-9E0887145FA1}"/>
              </a:ext>
            </a:extLst>
          </p:cNvPr>
          <p:cNvSpPr>
            <a:spLocks noGrp="1"/>
          </p:cNvSpPr>
          <p:nvPr>
            <p:ph type="sldNum" sz="quarter" idx="12"/>
          </p:nvPr>
        </p:nvSpPr>
        <p:spPr/>
        <p:txBody>
          <a:bodyPr/>
          <a:lstStyle/>
          <a:p>
            <a:fld id="{B6F15528-21DE-4FAA-801E-634DDDAF4B2B}" type="slidenum">
              <a:rPr lang="en-US" smtClean="0"/>
              <a:pPr/>
              <a:t>91</a:t>
            </a:fld>
            <a:endParaRPr lang="en-US" dirty="0"/>
          </a:p>
        </p:txBody>
      </p:sp>
      <p:sp>
        <p:nvSpPr>
          <p:cNvPr id="4" name="CasellaDiTesto 3">
            <a:extLst>
              <a:ext uri="{FF2B5EF4-FFF2-40B4-BE49-F238E27FC236}">
                <a16:creationId xmlns:a16="http://schemas.microsoft.com/office/drawing/2014/main" id="{AF7FD262-DEEC-DCA4-DF82-A1BA44D8A009}"/>
              </a:ext>
            </a:extLst>
          </p:cNvPr>
          <p:cNvSpPr txBox="1"/>
          <p:nvPr/>
        </p:nvSpPr>
        <p:spPr>
          <a:xfrm>
            <a:off x="669132" y="2006213"/>
            <a:ext cx="11757285" cy="2031325"/>
          </a:xfrm>
          <a:prstGeom prst="rect">
            <a:avLst/>
          </a:prstGeom>
          <a:noFill/>
        </p:spPr>
        <p:txBody>
          <a:bodyPr wrap="square" rtlCol="0">
            <a:spAutoFit/>
          </a:bodyPr>
          <a:lstStyle/>
          <a:p>
            <a:r>
              <a:rPr lang="it-IT" sz="4200" u="sng" dirty="0"/>
              <a:t>La tassazione del socio di una società di persone</a:t>
            </a:r>
          </a:p>
          <a:p>
            <a:endParaRPr lang="it-IT" sz="4200" u="sng" dirty="0"/>
          </a:p>
          <a:p>
            <a:r>
              <a:rPr lang="it-IT" sz="4200" b="1" dirty="0"/>
              <a:t>Il caso del sottozero</a:t>
            </a:r>
          </a:p>
        </p:txBody>
      </p:sp>
      <p:sp>
        <p:nvSpPr>
          <p:cNvPr id="5" name="Rettangolo 4">
            <a:extLst>
              <a:ext uri="{FF2B5EF4-FFF2-40B4-BE49-F238E27FC236}">
                <a16:creationId xmlns:a16="http://schemas.microsoft.com/office/drawing/2014/main" id="{27913B05-DB2B-F331-B0C0-453D8C454E9D}"/>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6" name="Rettangolo 5">
            <a:extLst>
              <a:ext uri="{FF2B5EF4-FFF2-40B4-BE49-F238E27FC236}">
                <a16:creationId xmlns:a16="http://schemas.microsoft.com/office/drawing/2014/main" id="{46CC9DBB-7B75-FE5D-FA7F-99F49263364E}"/>
              </a:ext>
            </a:extLst>
          </p:cNvPr>
          <p:cNvSpPr/>
          <p:nvPr/>
        </p:nvSpPr>
        <p:spPr>
          <a:xfrm>
            <a:off x="669132" y="5310205"/>
            <a:ext cx="16891212" cy="2400657"/>
          </a:xfrm>
          <a:prstGeom prst="rect">
            <a:avLst/>
          </a:prstGeom>
          <a:ln w="9525">
            <a:solidFill>
              <a:schemeClr val="tx1"/>
            </a:solidFill>
          </a:ln>
        </p:spPr>
        <p:txBody>
          <a:bodyPr wrap="square">
            <a:spAutoFit/>
          </a:bodyPr>
          <a:lstStyle/>
          <a:p>
            <a:pPr algn="just"/>
            <a:r>
              <a:rPr lang="it-IT" sz="3000" b="1" u="sng" dirty="0">
                <a:solidFill>
                  <a:srgbClr val="000000"/>
                </a:solidFill>
              </a:rPr>
              <a:t>Tali conclusioni si applicano anche nel caso in cui l'assegnazione sia effettuata da società in contabilità semplificata, </a:t>
            </a:r>
            <a:r>
              <a:rPr lang="it-IT" sz="3000" dirty="0">
                <a:solidFill>
                  <a:srgbClr val="000000"/>
                </a:solidFill>
              </a:rPr>
              <a:t>non essendo prevista una specifica deroga in tal senso.</a:t>
            </a:r>
            <a:br>
              <a:rPr lang="it-IT" sz="3000" dirty="0"/>
            </a:br>
            <a:r>
              <a:rPr lang="it-IT" sz="3000" dirty="0">
                <a:solidFill>
                  <a:srgbClr val="000000"/>
                </a:solidFill>
              </a:rPr>
              <a:t>Al riguardo, la circolare 37/2016 ha precisato che il costo fiscale della partecipazione del socio in contabilità semplificata deve essere determinato in via extracontabile, con le stesse modalità previste dall'articolo 68, comma 6, del </a:t>
            </a:r>
            <a:r>
              <a:rPr lang="it-IT" sz="3000" dirty="0" err="1">
                <a:solidFill>
                  <a:srgbClr val="000000"/>
                </a:solidFill>
              </a:rPr>
              <a:t>Tuir</a:t>
            </a:r>
            <a:r>
              <a:rPr lang="it-IT" sz="3000" dirty="0">
                <a:solidFill>
                  <a:srgbClr val="000000"/>
                </a:solidFill>
              </a:rPr>
              <a:t>.</a:t>
            </a:r>
            <a:endParaRPr lang="it-IT" sz="3000" dirty="0"/>
          </a:p>
        </p:txBody>
      </p:sp>
    </p:spTree>
    <p:extLst>
      <p:ext uri="{BB962C8B-B14F-4D97-AF65-F5344CB8AC3E}">
        <p14:creationId xmlns:p14="http://schemas.microsoft.com/office/powerpoint/2010/main" val="23889482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74EB9-889B-838E-7755-2BFE64A986B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DF04614-DB35-D6D0-418D-2213D044977D}"/>
              </a:ext>
            </a:extLst>
          </p:cNvPr>
          <p:cNvSpPr>
            <a:spLocks noGrp="1"/>
          </p:cNvSpPr>
          <p:nvPr>
            <p:ph type="sldNum" sz="quarter" idx="12"/>
          </p:nvPr>
        </p:nvSpPr>
        <p:spPr/>
        <p:txBody>
          <a:bodyPr/>
          <a:lstStyle/>
          <a:p>
            <a:fld id="{B6F15528-21DE-4FAA-801E-634DDDAF4B2B}" type="slidenum">
              <a:rPr lang="en-US" smtClean="0"/>
              <a:pPr/>
              <a:t>92</a:t>
            </a:fld>
            <a:endParaRPr lang="en-US" dirty="0"/>
          </a:p>
        </p:txBody>
      </p:sp>
      <p:sp>
        <p:nvSpPr>
          <p:cNvPr id="4" name="Rettangolo 3">
            <a:extLst>
              <a:ext uri="{FF2B5EF4-FFF2-40B4-BE49-F238E27FC236}">
                <a16:creationId xmlns:a16="http://schemas.microsoft.com/office/drawing/2014/main" id="{70261928-8C1C-B101-40F5-D95AF4147928}"/>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LE CESSIONI AGEVOLATE</a:t>
            </a:r>
          </a:p>
        </p:txBody>
      </p:sp>
      <p:graphicFrame>
        <p:nvGraphicFramePr>
          <p:cNvPr id="5" name="Diagramma 4">
            <a:extLst>
              <a:ext uri="{FF2B5EF4-FFF2-40B4-BE49-F238E27FC236}">
                <a16:creationId xmlns:a16="http://schemas.microsoft.com/office/drawing/2014/main" id="{219E4F70-C2C2-D8D3-306E-0D9EBADF7959}"/>
              </a:ext>
            </a:extLst>
          </p:cNvPr>
          <p:cNvGraphicFramePr/>
          <p:nvPr/>
        </p:nvGraphicFramePr>
        <p:xfrm>
          <a:off x="1257299" y="2395471"/>
          <a:ext cx="15767163" cy="681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5332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25AD2-05EF-4801-39AA-7E7B03A354CC}"/>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68A853E-3B4F-19D4-BEE0-FB595EEE2C0D}"/>
              </a:ext>
            </a:extLst>
          </p:cNvPr>
          <p:cNvSpPr>
            <a:spLocks noGrp="1"/>
          </p:cNvSpPr>
          <p:nvPr>
            <p:ph type="sldNum" sz="quarter" idx="12"/>
          </p:nvPr>
        </p:nvSpPr>
        <p:spPr/>
        <p:txBody>
          <a:bodyPr/>
          <a:lstStyle/>
          <a:p>
            <a:fld id="{B6F15528-21DE-4FAA-801E-634DDDAF4B2B}" type="slidenum">
              <a:rPr lang="en-US" smtClean="0"/>
              <a:pPr/>
              <a:t>93</a:t>
            </a:fld>
            <a:endParaRPr lang="en-US" dirty="0"/>
          </a:p>
        </p:txBody>
      </p:sp>
      <p:sp>
        <p:nvSpPr>
          <p:cNvPr id="4" name="Rettangolo 3">
            <a:extLst>
              <a:ext uri="{FF2B5EF4-FFF2-40B4-BE49-F238E27FC236}">
                <a16:creationId xmlns:a16="http://schemas.microsoft.com/office/drawing/2014/main" id="{A9A84473-781B-4D52-D376-F2077940350D}"/>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LA CESSIONE AGEVOLATA</a:t>
            </a:r>
          </a:p>
        </p:txBody>
      </p:sp>
      <p:sp>
        <p:nvSpPr>
          <p:cNvPr id="5" name="CasellaDiTesto 4">
            <a:extLst>
              <a:ext uri="{FF2B5EF4-FFF2-40B4-BE49-F238E27FC236}">
                <a16:creationId xmlns:a16="http://schemas.microsoft.com/office/drawing/2014/main" id="{4EA7F5E7-4E42-E667-FCA4-D25BB3F486E6}"/>
              </a:ext>
            </a:extLst>
          </p:cNvPr>
          <p:cNvSpPr txBox="1"/>
          <p:nvPr/>
        </p:nvSpPr>
        <p:spPr>
          <a:xfrm>
            <a:off x="999641" y="2406113"/>
            <a:ext cx="8547533" cy="830997"/>
          </a:xfrm>
          <a:prstGeom prst="rect">
            <a:avLst/>
          </a:prstGeom>
          <a:noFill/>
        </p:spPr>
        <p:txBody>
          <a:bodyPr wrap="none" rtlCol="0">
            <a:spAutoFit/>
          </a:bodyPr>
          <a:lstStyle/>
          <a:p>
            <a:r>
              <a:rPr lang="it-IT" sz="4800" dirty="0"/>
              <a:t>Determinazione della plusvalenza</a:t>
            </a:r>
          </a:p>
        </p:txBody>
      </p:sp>
      <p:graphicFrame>
        <p:nvGraphicFramePr>
          <p:cNvPr id="6" name="Diagramma 5">
            <a:extLst>
              <a:ext uri="{FF2B5EF4-FFF2-40B4-BE49-F238E27FC236}">
                <a16:creationId xmlns:a16="http://schemas.microsoft.com/office/drawing/2014/main" id="{60EE88AF-77EC-E68F-F0CF-550C2BD13FF8}"/>
              </a:ext>
            </a:extLst>
          </p:cNvPr>
          <p:cNvGraphicFramePr/>
          <p:nvPr/>
        </p:nvGraphicFramePr>
        <p:xfrm>
          <a:off x="999640" y="3603356"/>
          <a:ext cx="16284845" cy="560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36799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754A5-EC6E-9226-51A8-B98465547BA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2481CD8-C1A5-9FAA-8580-2825240EDAAF}"/>
              </a:ext>
            </a:extLst>
          </p:cNvPr>
          <p:cNvSpPr>
            <a:spLocks noGrp="1"/>
          </p:cNvSpPr>
          <p:nvPr>
            <p:ph type="sldNum" sz="quarter" idx="12"/>
          </p:nvPr>
        </p:nvSpPr>
        <p:spPr/>
        <p:txBody>
          <a:bodyPr/>
          <a:lstStyle/>
          <a:p>
            <a:fld id="{B6F15528-21DE-4FAA-801E-634DDDAF4B2B}" type="slidenum">
              <a:rPr lang="en-US" smtClean="0"/>
              <a:pPr/>
              <a:t>94</a:t>
            </a:fld>
            <a:endParaRPr lang="en-US" dirty="0"/>
          </a:p>
        </p:txBody>
      </p:sp>
      <p:sp>
        <p:nvSpPr>
          <p:cNvPr id="4" name="Rettangolo 3">
            <a:extLst>
              <a:ext uri="{FF2B5EF4-FFF2-40B4-BE49-F238E27FC236}">
                <a16:creationId xmlns:a16="http://schemas.microsoft.com/office/drawing/2014/main" id="{6A6411F8-D568-D0FA-02C9-BB798CAB713D}"/>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LE CESSIONI AGEVOLATE</a:t>
            </a:r>
          </a:p>
        </p:txBody>
      </p:sp>
      <p:sp>
        <p:nvSpPr>
          <p:cNvPr id="5" name="CasellaDiTesto 4">
            <a:extLst>
              <a:ext uri="{FF2B5EF4-FFF2-40B4-BE49-F238E27FC236}">
                <a16:creationId xmlns:a16="http://schemas.microsoft.com/office/drawing/2014/main" id="{5EB47772-9D78-6440-E4D0-A1383EFBACAE}"/>
              </a:ext>
            </a:extLst>
          </p:cNvPr>
          <p:cNvSpPr txBox="1"/>
          <p:nvPr/>
        </p:nvSpPr>
        <p:spPr>
          <a:xfrm>
            <a:off x="964771" y="2406113"/>
            <a:ext cx="14457291" cy="3231654"/>
          </a:xfrm>
          <a:prstGeom prst="rect">
            <a:avLst/>
          </a:prstGeom>
          <a:noFill/>
        </p:spPr>
        <p:txBody>
          <a:bodyPr wrap="none" rtlCol="0">
            <a:spAutoFit/>
          </a:bodyPr>
          <a:lstStyle/>
          <a:p>
            <a:r>
              <a:rPr lang="it-IT" sz="4800" dirty="0"/>
              <a:t>Determinazione della plusvalenza;</a:t>
            </a:r>
          </a:p>
          <a:p>
            <a:endParaRPr lang="it-IT" sz="4800" dirty="0"/>
          </a:p>
          <a:p>
            <a:pPr marL="514350" indent="-514350">
              <a:buFont typeface="Wingdings" panose="05000000000000000000" pitchFamily="2" charset="2"/>
              <a:buChar char="ü"/>
            </a:pPr>
            <a:r>
              <a:rPr lang="it-IT" sz="3600" dirty="0"/>
              <a:t>la </a:t>
            </a:r>
            <a:r>
              <a:rPr lang="it-IT" sz="3600" dirty="0" err="1"/>
              <a:t>Soc</a:t>
            </a:r>
            <a:r>
              <a:rPr lang="it-IT" sz="3600" dirty="0"/>
              <a:t>. Alfa vende un appartamento al valore catastale 100;</a:t>
            </a:r>
          </a:p>
          <a:p>
            <a:pPr marL="514350" indent="-514350">
              <a:buFont typeface="Wingdings" panose="05000000000000000000" pitchFamily="2" charset="2"/>
              <a:buChar char="ü"/>
            </a:pPr>
            <a:r>
              <a:rPr lang="it-IT" sz="3600" dirty="0"/>
              <a:t>Corrispettivo pari a 200;</a:t>
            </a:r>
          </a:p>
          <a:p>
            <a:pPr marL="514350" indent="-514350">
              <a:buFont typeface="Wingdings" panose="05000000000000000000" pitchFamily="2" charset="2"/>
              <a:buChar char="ü"/>
            </a:pPr>
            <a:r>
              <a:rPr lang="it-IT" sz="3600" dirty="0"/>
              <a:t>La plusvalenza deve essere determinata prendendo in considerazione 200</a:t>
            </a:r>
          </a:p>
        </p:txBody>
      </p:sp>
      <p:sp>
        <p:nvSpPr>
          <p:cNvPr id="6" name="CasellaDiTesto 5">
            <a:extLst>
              <a:ext uri="{FF2B5EF4-FFF2-40B4-BE49-F238E27FC236}">
                <a16:creationId xmlns:a16="http://schemas.microsoft.com/office/drawing/2014/main" id="{9083CE8B-829D-4028-37CA-4EB675AD0F23}"/>
              </a:ext>
            </a:extLst>
          </p:cNvPr>
          <p:cNvSpPr txBox="1"/>
          <p:nvPr/>
        </p:nvSpPr>
        <p:spPr>
          <a:xfrm>
            <a:off x="960901" y="5831241"/>
            <a:ext cx="14457291" cy="3231654"/>
          </a:xfrm>
          <a:prstGeom prst="rect">
            <a:avLst/>
          </a:prstGeom>
          <a:noFill/>
        </p:spPr>
        <p:txBody>
          <a:bodyPr wrap="none" rtlCol="0">
            <a:spAutoFit/>
          </a:bodyPr>
          <a:lstStyle/>
          <a:p>
            <a:r>
              <a:rPr lang="it-IT" sz="4800" dirty="0"/>
              <a:t>Determinazione della plusvalenza;</a:t>
            </a:r>
          </a:p>
          <a:p>
            <a:endParaRPr lang="it-IT" sz="4800" dirty="0"/>
          </a:p>
          <a:p>
            <a:pPr marL="514350" indent="-514350">
              <a:buFont typeface="Wingdings" panose="05000000000000000000" pitchFamily="2" charset="2"/>
              <a:buChar char="ü"/>
            </a:pPr>
            <a:r>
              <a:rPr lang="it-IT" sz="3600" dirty="0"/>
              <a:t>la </a:t>
            </a:r>
            <a:r>
              <a:rPr lang="it-IT" sz="3600" dirty="0" err="1"/>
              <a:t>Soc</a:t>
            </a:r>
            <a:r>
              <a:rPr lang="it-IT" sz="3600" dirty="0"/>
              <a:t>. Alfa vende un appartamento al valore catastale 100;</a:t>
            </a:r>
          </a:p>
          <a:p>
            <a:pPr marL="514350" indent="-514350">
              <a:buFont typeface="Wingdings" panose="05000000000000000000" pitchFamily="2" charset="2"/>
              <a:buChar char="ü"/>
            </a:pPr>
            <a:r>
              <a:rPr lang="it-IT" sz="3600" dirty="0"/>
              <a:t>Corrispettivo pari a 90;</a:t>
            </a:r>
          </a:p>
          <a:p>
            <a:pPr marL="514350" indent="-514350">
              <a:buFont typeface="Wingdings" panose="05000000000000000000" pitchFamily="2" charset="2"/>
              <a:buChar char="ü"/>
            </a:pPr>
            <a:r>
              <a:rPr lang="it-IT" sz="3600" dirty="0"/>
              <a:t>La plusvalenza deve essere determinata prendendo in considerazione 100</a:t>
            </a:r>
          </a:p>
        </p:txBody>
      </p:sp>
    </p:spTree>
    <p:extLst>
      <p:ext uri="{BB962C8B-B14F-4D97-AF65-F5344CB8AC3E}">
        <p14:creationId xmlns:p14="http://schemas.microsoft.com/office/powerpoint/2010/main" val="5790217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FDAE2-2E4B-BF5D-3E0D-D32083A7A27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DF51104-78AA-A588-C346-19BA36351D5B}"/>
              </a:ext>
            </a:extLst>
          </p:cNvPr>
          <p:cNvSpPr>
            <a:spLocks noGrp="1"/>
          </p:cNvSpPr>
          <p:nvPr>
            <p:ph type="sldNum" sz="quarter" idx="12"/>
          </p:nvPr>
        </p:nvSpPr>
        <p:spPr/>
        <p:txBody>
          <a:bodyPr/>
          <a:lstStyle/>
          <a:p>
            <a:fld id="{B6F15528-21DE-4FAA-801E-634DDDAF4B2B}" type="slidenum">
              <a:rPr lang="en-US" smtClean="0"/>
              <a:pPr/>
              <a:t>95</a:t>
            </a:fld>
            <a:endParaRPr lang="en-US" dirty="0"/>
          </a:p>
        </p:txBody>
      </p:sp>
      <p:sp>
        <p:nvSpPr>
          <p:cNvPr id="5" name="Rettangolo 4">
            <a:extLst>
              <a:ext uri="{FF2B5EF4-FFF2-40B4-BE49-F238E27FC236}">
                <a16:creationId xmlns:a16="http://schemas.microsoft.com/office/drawing/2014/main" id="{A3988305-D2BD-A543-3DBB-E410C74109A1}"/>
              </a:ext>
            </a:extLst>
          </p:cNvPr>
          <p:cNvSpPr/>
          <p:nvPr/>
        </p:nvSpPr>
        <p:spPr>
          <a:xfrm>
            <a:off x="1371599" y="530354"/>
            <a:ext cx="15652863" cy="1173398"/>
          </a:xfrm>
          <a:prstGeom prst="rect">
            <a:avLst/>
          </a:prstGeom>
        </p:spPr>
        <p:txBody>
          <a:bodyPr wrap="square">
            <a:spAutoFit/>
          </a:bodyPr>
          <a:lstStyle/>
          <a:p>
            <a:pPr algn="ctr">
              <a:lnSpc>
                <a:spcPct val="125000"/>
              </a:lnSpc>
            </a:pPr>
            <a:r>
              <a:rPr lang="it-IT" altLang="it-IT" sz="6000" i="1" dirty="0">
                <a:latin typeface="Poppins" panose="00000500000000000000" pitchFamily="2" charset="0"/>
                <a:ea typeface="Fira Sans" panose="020B0503050000020004" pitchFamily="34" charset="0"/>
                <a:cs typeface="Poppins" panose="00000500000000000000" pitchFamily="2" charset="0"/>
              </a:rPr>
              <a:t>ASSEGNAZIONI AGEVOLATE</a:t>
            </a:r>
          </a:p>
        </p:txBody>
      </p:sp>
      <p:sp>
        <p:nvSpPr>
          <p:cNvPr id="7" name="CasellaDiTesto 6">
            <a:extLst>
              <a:ext uri="{FF2B5EF4-FFF2-40B4-BE49-F238E27FC236}">
                <a16:creationId xmlns:a16="http://schemas.microsoft.com/office/drawing/2014/main" id="{6520BEFB-5340-0F86-16C6-CF71F9DBBA09}"/>
              </a:ext>
            </a:extLst>
          </p:cNvPr>
          <p:cNvSpPr txBox="1"/>
          <p:nvPr/>
        </p:nvSpPr>
        <p:spPr>
          <a:xfrm>
            <a:off x="979715" y="3396458"/>
            <a:ext cx="16165286" cy="3734356"/>
          </a:xfrm>
          <a:prstGeom prst="rect">
            <a:avLst/>
          </a:prstGeom>
          <a:noFill/>
        </p:spPr>
        <p:txBody>
          <a:bodyPr wrap="square">
            <a:spAutoFit/>
          </a:bodyPr>
          <a:lstStyle/>
          <a:p>
            <a:pPr algn="just">
              <a:spcBef>
                <a:spcPts val="2250"/>
              </a:spcBef>
              <a:spcAft>
                <a:spcPts val="1125"/>
              </a:spcAft>
            </a:pPr>
            <a:r>
              <a:rPr lang="it-IT" sz="3600" dirty="0"/>
              <a:t>Le società che si avvalgono della possibilità prevista dalla Legge di Bilancio 2026 devono versare:</a:t>
            </a:r>
          </a:p>
          <a:p>
            <a:pPr algn="just">
              <a:spcBef>
                <a:spcPts val="2250"/>
              </a:spcBef>
              <a:spcAft>
                <a:spcPts val="1125"/>
              </a:spcAft>
            </a:pPr>
            <a:endParaRPr lang="it-IT" sz="3600" dirty="0"/>
          </a:p>
          <a:p>
            <a:pPr marL="428625" indent="-428625" algn="just">
              <a:spcBef>
                <a:spcPts val="563"/>
              </a:spcBef>
              <a:spcAft>
                <a:spcPts val="1125"/>
              </a:spcAft>
              <a:buFont typeface="Wingdings" panose="05000000000000000000" pitchFamily="2" charset="2"/>
              <a:buChar char="ü"/>
            </a:pPr>
            <a:r>
              <a:rPr lang="it-IT" sz="3600" dirty="0"/>
              <a:t>il </a:t>
            </a:r>
            <a:r>
              <a:rPr lang="it-IT" sz="3600" b="1" dirty="0"/>
              <a:t>60 per cento</a:t>
            </a:r>
            <a:r>
              <a:rPr lang="it-IT" sz="3600" dirty="0"/>
              <a:t> dell’imposta sostitutiva </a:t>
            </a:r>
            <a:r>
              <a:rPr lang="it-IT" sz="3600" b="1" dirty="0"/>
              <a:t>entro il 30 settembre 2026</a:t>
            </a:r>
            <a:r>
              <a:rPr lang="it-IT" sz="3600" dirty="0"/>
              <a:t>;</a:t>
            </a:r>
          </a:p>
          <a:p>
            <a:pPr marL="428625" indent="-428625" algn="just">
              <a:spcBef>
                <a:spcPts val="563"/>
              </a:spcBef>
              <a:spcAft>
                <a:spcPts val="1125"/>
              </a:spcAft>
              <a:buFont typeface="Wingdings" panose="05000000000000000000" pitchFamily="2" charset="2"/>
              <a:buChar char="ü"/>
            </a:pPr>
            <a:r>
              <a:rPr lang="it-IT" sz="3600" dirty="0"/>
              <a:t>la </a:t>
            </a:r>
            <a:r>
              <a:rPr lang="it-IT" sz="3600" b="1" dirty="0"/>
              <a:t>restante</a:t>
            </a:r>
            <a:r>
              <a:rPr lang="it-IT" sz="3600" dirty="0"/>
              <a:t> parte entro il </a:t>
            </a:r>
            <a:r>
              <a:rPr lang="it-IT" sz="3600" b="1" dirty="0"/>
              <a:t>30 novembre 2026</a:t>
            </a:r>
            <a:r>
              <a:rPr lang="it-IT" sz="3600" dirty="0"/>
              <a:t>.</a:t>
            </a:r>
          </a:p>
        </p:txBody>
      </p:sp>
    </p:spTree>
    <p:extLst>
      <p:ext uri="{BB962C8B-B14F-4D97-AF65-F5344CB8AC3E}">
        <p14:creationId xmlns:p14="http://schemas.microsoft.com/office/powerpoint/2010/main" val="16956037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91CB9-B80D-7C68-4F20-590760E7708F}"/>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83739DF-C2C0-7835-51E4-A83C4D6C484B}"/>
              </a:ext>
            </a:extLst>
          </p:cNvPr>
          <p:cNvSpPr>
            <a:spLocks noGrp="1"/>
          </p:cNvSpPr>
          <p:nvPr>
            <p:ph type="sldNum" sz="quarter" idx="12"/>
          </p:nvPr>
        </p:nvSpPr>
        <p:spPr/>
        <p:txBody>
          <a:bodyPr/>
          <a:lstStyle/>
          <a:p>
            <a:fld id="{B6F15528-21DE-4FAA-801E-634DDDAF4B2B}" type="slidenum">
              <a:rPr lang="en-US" smtClean="0"/>
              <a:pPr/>
              <a:t>96</a:t>
            </a:fld>
            <a:endParaRPr lang="en-US" dirty="0"/>
          </a:p>
        </p:txBody>
      </p:sp>
      <p:sp>
        <p:nvSpPr>
          <p:cNvPr id="4" name="CasellaDiTesto 3">
            <a:extLst>
              <a:ext uri="{FF2B5EF4-FFF2-40B4-BE49-F238E27FC236}">
                <a16:creationId xmlns:a16="http://schemas.microsoft.com/office/drawing/2014/main" id="{921D0A65-B56F-A3CE-8E7C-79CDC36BFD7D}"/>
              </a:ext>
            </a:extLst>
          </p:cNvPr>
          <p:cNvSpPr txBox="1"/>
          <p:nvPr/>
        </p:nvSpPr>
        <p:spPr>
          <a:xfrm>
            <a:off x="638112" y="586082"/>
            <a:ext cx="16657320" cy="923330"/>
          </a:xfrm>
          <a:prstGeom prst="rect">
            <a:avLst/>
          </a:prstGeom>
          <a:noFill/>
        </p:spPr>
        <p:txBody>
          <a:bodyPr wrap="square" rtlCol="0">
            <a:spAutoFit/>
          </a:bodyPr>
          <a:lstStyle/>
          <a:p>
            <a:pPr algn="ctr"/>
            <a:r>
              <a:rPr lang="it-IT" sz="5400" dirty="0"/>
              <a:t>ESTROMISSIONE AGEVOLATA IMMOBILI</a:t>
            </a:r>
          </a:p>
        </p:txBody>
      </p:sp>
      <p:graphicFrame>
        <p:nvGraphicFramePr>
          <p:cNvPr id="5" name="Diagramma 4">
            <a:extLst>
              <a:ext uri="{FF2B5EF4-FFF2-40B4-BE49-F238E27FC236}">
                <a16:creationId xmlns:a16="http://schemas.microsoft.com/office/drawing/2014/main" id="{2C79D701-1F19-0723-F8FB-FD68B3A6CAFD}"/>
              </a:ext>
            </a:extLst>
          </p:cNvPr>
          <p:cNvGraphicFramePr/>
          <p:nvPr>
            <p:extLst>
              <p:ext uri="{D42A27DB-BD31-4B8C-83A1-F6EECF244321}">
                <p14:modId xmlns:p14="http://schemas.microsoft.com/office/powerpoint/2010/main" val="4226463731"/>
              </p:ext>
            </p:extLst>
          </p:nvPr>
        </p:nvGraphicFramePr>
        <p:xfrm>
          <a:off x="1066800" y="2171700"/>
          <a:ext cx="16228632"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a:extLst>
              <a:ext uri="{FF2B5EF4-FFF2-40B4-BE49-F238E27FC236}">
                <a16:creationId xmlns:a16="http://schemas.microsoft.com/office/drawing/2014/main" id="{9B235E8D-34BF-14D9-D641-2088214153AD}"/>
              </a:ext>
            </a:extLst>
          </p:cNvPr>
          <p:cNvSpPr txBox="1"/>
          <p:nvPr/>
        </p:nvSpPr>
        <p:spPr>
          <a:xfrm>
            <a:off x="1143000" y="8801100"/>
            <a:ext cx="9723688" cy="646331"/>
          </a:xfrm>
          <a:prstGeom prst="rect">
            <a:avLst/>
          </a:prstGeom>
          <a:noFill/>
        </p:spPr>
        <p:txBody>
          <a:bodyPr wrap="none" rtlCol="0">
            <a:spAutoFit/>
          </a:bodyPr>
          <a:lstStyle/>
          <a:p>
            <a:r>
              <a:rPr lang="it-IT" sz="3600" dirty="0"/>
              <a:t>Immobili strumentali per destinazione o per natura</a:t>
            </a:r>
          </a:p>
        </p:txBody>
      </p:sp>
      <p:cxnSp>
        <p:nvCxnSpPr>
          <p:cNvPr id="9" name="Connettore 2 8">
            <a:extLst>
              <a:ext uri="{FF2B5EF4-FFF2-40B4-BE49-F238E27FC236}">
                <a16:creationId xmlns:a16="http://schemas.microsoft.com/office/drawing/2014/main" id="{567A1D17-DBB6-F802-67B8-C8442E5F9442}"/>
              </a:ext>
            </a:extLst>
          </p:cNvPr>
          <p:cNvCxnSpPr/>
          <p:nvPr/>
        </p:nvCxnSpPr>
        <p:spPr>
          <a:xfrm flipV="1">
            <a:off x="7924800" y="6438900"/>
            <a:ext cx="4114800"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7637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AC780D-B6D4-4001-BD64-CAA051981244}" type="slidenum">
              <a:rPr lang="it-IT" smtClean="0"/>
              <a:t>97</a:t>
            </a:fld>
            <a:endParaRPr lang="it-IT"/>
          </a:p>
        </p:txBody>
      </p:sp>
      <p:graphicFrame>
        <p:nvGraphicFramePr>
          <p:cNvPr id="7" name="Diagramma 6"/>
          <p:cNvGraphicFramePr/>
          <p:nvPr>
            <p:extLst>
              <p:ext uri="{D42A27DB-BD31-4B8C-83A1-F6EECF244321}">
                <p14:modId xmlns:p14="http://schemas.microsoft.com/office/powerpoint/2010/main" val="2285881918"/>
              </p:ext>
            </p:extLst>
          </p:nvPr>
        </p:nvGraphicFramePr>
        <p:xfrm>
          <a:off x="1294328" y="2742296"/>
          <a:ext cx="15416010" cy="6181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a:extLst>
              <a:ext uri="{FF2B5EF4-FFF2-40B4-BE49-F238E27FC236}">
                <a16:creationId xmlns:a16="http://schemas.microsoft.com/office/drawing/2014/main" id="{61C1CA38-3F7F-44FC-AF54-5CEE02ADA997}"/>
              </a:ext>
            </a:extLst>
          </p:cNvPr>
          <p:cNvSpPr txBox="1"/>
          <p:nvPr/>
        </p:nvSpPr>
        <p:spPr>
          <a:xfrm>
            <a:off x="638112" y="586082"/>
            <a:ext cx="16657320" cy="923330"/>
          </a:xfrm>
          <a:prstGeom prst="rect">
            <a:avLst/>
          </a:prstGeom>
          <a:noFill/>
        </p:spPr>
        <p:txBody>
          <a:bodyPr wrap="square" rtlCol="0">
            <a:spAutoFit/>
          </a:bodyPr>
          <a:lstStyle/>
          <a:p>
            <a:pPr algn="ctr"/>
            <a:r>
              <a:rPr lang="it-IT" sz="5400" dirty="0"/>
              <a:t>ESTROMISSIONE AGEVOLATA IMMOBILI</a:t>
            </a:r>
          </a:p>
        </p:txBody>
      </p:sp>
    </p:spTree>
    <p:extLst>
      <p:ext uri="{BB962C8B-B14F-4D97-AF65-F5344CB8AC3E}">
        <p14:creationId xmlns:p14="http://schemas.microsoft.com/office/powerpoint/2010/main" val="32806018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AC780D-B6D4-4001-BD64-CAA051981244}" type="slidenum">
              <a:rPr lang="it-IT" smtClean="0"/>
              <a:t>98</a:t>
            </a:fld>
            <a:endParaRPr lang="it-IT"/>
          </a:p>
        </p:txBody>
      </p:sp>
      <p:graphicFrame>
        <p:nvGraphicFramePr>
          <p:cNvPr id="7" name="Diagramma 6"/>
          <p:cNvGraphicFramePr/>
          <p:nvPr>
            <p:extLst>
              <p:ext uri="{D42A27DB-BD31-4B8C-83A1-F6EECF244321}">
                <p14:modId xmlns:p14="http://schemas.microsoft.com/office/powerpoint/2010/main" val="2049001414"/>
              </p:ext>
            </p:extLst>
          </p:nvPr>
        </p:nvGraphicFramePr>
        <p:xfrm>
          <a:off x="985235" y="2228850"/>
          <a:ext cx="15995561" cy="6978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sellaDiTesto 8">
            <a:extLst>
              <a:ext uri="{FF2B5EF4-FFF2-40B4-BE49-F238E27FC236}">
                <a16:creationId xmlns:a16="http://schemas.microsoft.com/office/drawing/2014/main" id="{61C1CA38-3F7F-44FC-AF54-5CEE02ADA997}"/>
              </a:ext>
            </a:extLst>
          </p:cNvPr>
          <p:cNvSpPr txBox="1"/>
          <p:nvPr/>
        </p:nvSpPr>
        <p:spPr>
          <a:xfrm>
            <a:off x="1036320" y="550721"/>
            <a:ext cx="16657320" cy="923330"/>
          </a:xfrm>
          <a:prstGeom prst="rect">
            <a:avLst/>
          </a:prstGeom>
          <a:noFill/>
        </p:spPr>
        <p:txBody>
          <a:bodyPr wrap="square" rtlCol="0">
            <a:spAutoFit/>
          </a:bodyPr>
          <a:lstStyle/>
          <a:p>
            <a:pPr algn="ctr"/>
            <a:r>
              <a:rPr lang="it-IT" sz="5400" dirty="0"/>
              <a:t>ESTROMISSIONE AGEVOLATA  IMMOBILI</a:t>
            </a:r>
          </a:p>
        </p:txBody>
      </p:sp>
    </p:spTree>
    <p:extLst>
      <p:ext uri="{BB962C8B-B14F-4D97-AF65-F5344CB8AC3E}">
        <p14:creationId xmlns:p14="http://schemas.microsoft.com/office/powerpoint/2010/main" val="8371385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AC780D-B6D4-4001-BD64-CAA051981244}" type="slidenum">
              <a:rPr lang="it-IT" smtClean="0"/>
              <a:t>99</a:t>
            </a:fld>
            <a:endParaRPr lang="it-IT"/>
          </a:p>
        </p:txBody>
      </p:sp>
      <p:sp>
        <p:nvSpPr>
          <p:cNvPr id="7" name="CasellaDiTesto 6"/>
          <p:cNvSpPr txBox="1"/>
          <p:nvPr/>
        </p:nvSpPr>
        <p:spPr>
          <a:xfrm>
            <a:off x="405682" y="2163651"/>
            <a:ext cx="9543248" cy="830997"/>
          </a:xfrm>
          <a:prstGeom prst="rect">
            <a:avLst/>
          </a:prstGeom>
          <a:noFill/>
        </p:spPr>
        <p:txBody>
          <a:bodyPr wrap="square" rtlCol="0">
            <a:spAutoFit/>
          </a:bodyPr>
          <a:lstStyle/>
          <a:p>
            <a:r>
              <a:rPr lang="it-IT" sz="4800" u="sng" dirty="0"/>
              <a:t>Opzione estromissione agevolata</a:t>
            </a:r>
          </a:p>
        </p:txBody>
      </p:sp>
      <p:graphicFrame>
        <p:nvGraphicFramePr>
          <p:cNvPr id="8" name="Diagramma 7"/>
          <p:cNvGraphicFramePr/>
          <p:nvPr>
            <p:extLst>
              <p:ext uri="{D42A27DB-BD31-4B8C-83A1-F6EECF244321}">
                <p14:modId xmlns:p14="http://schemas.microsoft.com/office/powerpoint/2010/main" val="2988012"/>
              </p:ext>
            </p:extLst>
          </p:nvPr>
        </p:nvGraphicFramePr>
        <p:xfrm>
          <a:off x="405685" y="2878427"/>
          <a:ext cx="17154659" cy="5312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sellaDiTesto 8">
            <a:extLst>
              <a:ext uri="{FF2B5EF4-FFF2-40B4-BE49-F238E27FC236}">
                <a16:creationId xmlns:a16="http://schemas.microsoft.com/office/drawing/2014/main" id="{61C1CA38-3F7F-44FC-AF54-5CEE02ADA997}"/>
              </a:ext>
            </a:extLst>
          </p:cNvPr>
          <p:cNvSpPr txBox="1"/>
          <p:nvPr/>
        </p:nvSpPr>
        <p:spPr>
          <a:xfrm>
            <a:off x="1036320" y="958935"/>
            <a:ext cx="16657320" cy="923330"/>
          </a:xfrm>
          <a:prstGeom prst="rect">
            <a:avLst/>
          </a:prstGeom>
          <a:noFill/>
        </p:spPr>
        <p:txBody>
          <a:bodyPr wrap="square" rtlCol="0">
            <a:spAutoFit/>
          </a:bodyPr>
          <a:lstStyle/>
          <a:p>
            <a:pPr algn="ctr"/>
            <a:r>
              <a:rPr lang="it-IT" sz="5400" dirty="0"/>
              <a:t>ESTROMISSIONE AGEVOLATA  IMMOBILI</a:t>
            </a:r>
          </a:p>
        </p:txBody>
      </p:sp>
    </p:spTree>
    <p:extLst>
      <p:ext uri="{BB962C8B-B14F-4D97-AF65-F5344CB8AC3E}">
        <p14:creationId xmlns:p14="http://schemas.microsoft.com/office/powerpoint/2010/main" val="3035719202"/>
      </p:ext>
    </p:extLst>
  </p:cSld>
  <p:clrMapOvr>
    <a:masterClrMapping/>
  </p:clrMapOvr>
</p:sld>
</file>

<file path=ppt/theme/theme1.xml><?xml version="1.0" encoding="utf-8"?>
<a:theme xmlns:a="http://schemas.openxmlformats.org/drawingml/2006/main" name="Office Theme">
  <a:themeElements>
    <a:clrScheme name="Personalizzato 1">
      <a:dk1>
        <a:sysClr val="windowText" lastClr="000000"/>
      </a:dk1>
      <a:lt1>
        <a:sysClr val="window" lastClr="FFFFFF"/>
      </a:lt1>
      <a:dk2>
        <a:srgbClr val="48617D"/>
      </a:dk2>
      <a:lt2>
        <a:srgbClr val="FFFFFF"/>
      </a:lt2>
      <a:accent1>
        <a:srgbClr val="48617D"/>
      </a:accent1>
      <a:accent2>
        <a:srgbClr val="DCAC38"/>
      </a:accent2>
      <a:accent3>
        <a:srgbClr val="C8CCCE"/>
      </a:accent3>
      <a:accent4>
        <a:srgbClr val="DBE5F1"/>
      </a:accent4>
      <a:accent5>
        <a:srgbClr val="C6D9F0"/>
      </a:accent5>
      <a:accent6>
        <a:srgbClr val="F2F2F2"/>
      </a:accent6>
      <a:hlink>
        <a:srgbClr val="BFBFBF"/>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TotalTime>
  <Words>6223</Words>
  <Application>Microsoft Office PowerPoint</Application>
  <PresentationFormat>Personalizzato</PresentationFormat>
  <Paragraphs>951</Paragraphs>
  <Slides>141</Slides>
  <Notes>22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141</vt:i4>
      </vt:variant>
    </vt:vector>
  </HeadingPairs>
  <TitlesOfParts>
    <vt:vector size="148" baseType="lpstr">
      <vt:lpstr>Arial</vt:lpstr>
      <vt:lpstr>Poppins</vt:lpstr>
      <vt:lpstr>Calibri</vt:lpstr>
      <vt:lpstr>Wingdings</vt:lpstr>
      <vt:lpstr>Verdana</vt:lpstr>
      <vt:lpstr>Montserrat Light</vt:lpstr>
      <vt:lpstr>Office Theme</vt:lpstr>
      <vt:lpstr>Modello Redditi 2026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CONCORDATO PREVENTIVO BIENNALE</vt:lpstr>
      <vt:lpstr>IL CONCORDATO PREVENTIVO BIENNALE</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Grazie</dc:title>
  <dc:creator>Salerno Lucia</dc:creator>
  <cp:lastModifiedBy>nicola forte</cp:lastModifiedBy>
  <cp:revision>191</cp:revision>
  <dcterms:created xsi:type="dcterms:W3CDTF">2006-08-16T00:00:00Z</dcterms:created>
  <dcterms:modified xsi:type="dcterms:W3CDTF">2026-06-03T15:21:59Z</dcterms:modified>
  <dc:identifier>DAGeUFWv6b4</dc:identifier>
</cp:coreProperties>
</file>