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8"/>
  </p:notesMasterIdLst>
  <p:handoutMasterIdLst>
    <p:handoutMasterId r:id="rId59"/>
  </p:handoutMasterIdLst>
  <p:sldIdLst>
    <p:sldId id="256" r:id="rId5"/>
    <p:sldId id="257" r:id="rId6"/>
    <p:sldId id="307" r:id="rId7"/>
    <p:sldId id="305" r:id="rId8"/>
    <p:sldId id="308" r:id="rId9"/>
    <p:sldId id="309" r:id="rId10"/>
    <p:sldId id="311" r:id="rId11"/>
    <p:sldId id="312" r:id="rId12"/>
    <p:sldId id="313" r:id="rId13"/>
    <p:sldId id="314" r:id="rId14"/>
    <p:sldId id="315" r:id="rId15"/>
    <p:sldId id="318" r:id="rId16"/>
    <p:sldId id="316" r:id="rId17"/>
    <p:sldId id="319" r:id="rId18"/>
    <p:sldId id="320" r:id="rId19"/>
    <p:sldId id="321" r:id="rId20"/>
    <p:sldId id="322" r:id="rId21"/>
    <p:sldId id="323" r:id="rId22"/>
    <p:sldId id="324" r:id="rId23"/>
    <p:sldId id="325" r:id="rId24"/>
    <p:sldId id="337" r:id="rId25"/>
    <p:sldId id="326" r:id="rId26"/>
    <p:sldId id="327" r:id="rId27"/>
    <p:sldId id="328" r:id="rId28"/>
    <p:sldId id="329" r:id="rId29"/>
    <p:sldId id="330" r:id="rId30"/>
    <p:sldId id="331" r:id="rId31"/>
    <p:sldId id="332" r:id="rId32"/>
    <p:sldId id="260" r:id="rId33"/>
    <p:sldId id="262" r:id="rId34"/>
    <p:sldId id="258" r:id="rId35"/>
    <p:sldId id="287" r:id="rId36"/>
    <p:sldId id="333" r:id="rId37"/>
    <p:sldId id="286" r:id="rId38"/>
    <p:sldId id="288" r:id="rId39"/>
    <p:sldId id="335" r:id="rId40"/>
    <p:sldId id="336" r:id="rId41"/>
    <p:sldId id="289" r:id="rId42"/>
    <p:sldId id="290" r:id="rId43"/>
    <p:sldId id="291" r:id="rId44"/>
    <p:sldId id="292" r:id="rId45"/>
    <p:sldId id="293" r:id="rId46"/>
    <p:sldId id="294" r:id="rId47"/>
    <p:sldId id="295" r:id="rId48"/>
    <p:sldId id="296" r:id="rId49"/>
    <p:sldId id="301" r:id="rId50"/>
    <p:sldId id="297" r:id="rId51"/>
    <p:sldId id="302" r:id="rId52"/>
    <p:sldId id="298" r:id="rId53"/>
    <p:sldId id="299" r:id="rId54"/>
    <p:sldId id="303" r:id="rId55"/>
    <p:sldId id="304" r:id="rId56"/>
    <p:sldId id="268" r:id="rId57"/>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09020CFD-1A93-4E54-8D3D-6EFDD8EAEBDF}">
          <p14:sldIdLst>
            <p14:sldId id="256"/>
            <p14:sldId id="257"/>
            <p14:sldId id="307"/>
            <p14:sldId id="305"/>
            <p14:sldId id="308"/>
            <p14:sldId id="309"/>
            <p14:sldId id="311"/>
            <p14:sldId id="312"/>
            <p14:sldId id="313"/>
            <p14:sldId id="314"/>
            <p14:sldId id="315"/>
            <p14:sldId id="318"/>
            <p14:sldId id="316"/>
            <p14:sldId id="319"/>
            <p14:sldId id="320"/>
            <p14:sldId id="321"/>
            <p14:sldId id="322"/>
            <p14:sldId id="323"/>
            <p14:sldId id="324"/>
            <p14:sldId id="325"/>
            <p14:sldId id="337"/>
            <p14:sldId id="326"/>
            <p14:sldId id="327"/>
            <p14:sldId id="328"/>
            <p14:sldId id="329"/>
            <p14:sldId id="330"/>
            <p14:sldId id="331"/>
            <p14:sldId id="332"/>
            <p14:sldId id="260"/>
            <p14:sldId id="262"/>
            <p14:sldId id="258"/>
            <p14:sldId id="287"/>
            <p14:sldId id="333"/>
            <p14:sldId id="286"/>
            <p14:sldId id="288"/>
            <p14:sldId id="335"/>
            <p14:sldId id="336"/>
            <p14:sldId id="289"/>
            <p14:sldId id="290"/>
            <p14:sldId id="291"/>
            <p14:sldId id="292"/>
            <p14:sldId id="293"/>
            <p14:sldId id="294"/>
            <p14:sldId id="295"/>
            <p14:sldId id="296"/>
            <p14:sldId id="301"/>
            <p14:sldId id="297"/>
            <p14:sldId id="302"/>
            <p14:sldId id="298"/>
            <p14:sldId id="299"/>
            <p14:sldId id="303"/>
            <p14:sldId id="304"/>
            <p14:sldId id="26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3350"/>
    <a:srgbClr val="0C4360"/>
    <a:srgbClr val="1B6872"/>
    <a:srgbClr val="63B7C6"/>
    <a:srgbClr val="002136"/>
    <a:srgbClr val="0C75AC"/>
    <a:srgbClr val="0024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76" autoAdjust="0"/>
    <p:restoredTop sz="94660"/>
  </p:normalViewPr>
  <p:slideViewPr>
    <p:cSldViewPr snapToGrid="0">
      <p:cViewPr>
        <p:scale>
          <a:sx n="70" d="100"/>
          <a:sy n="70" d="100"/>
        </p:scale>
        <p:origin x="688" y="-104"/>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281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o alesiani" userId="18b2332bd871d0c8" providerId="LiveId" clId="{B884B0AC-67A4-457C-9F7B-8392C40184F8}"/>
    <pc:docChg chg="undo redo custSel addSld delSld modSld sldOrd addSection delSection modSection">
      <pc:chgData name="marco alesiani" userId="18b2332bd871d0c8" providerId="LiveId" clId="{B884B0AC-67A4-457C-9F7B-8392C40184F8}" dt="2022-10-18T13:23:28.642" v="24303" actId="20577"/>
      <pc:docMkLst>
        <pc:docMk/>
      </pc:docMkLst>
      <pc:sldChg chg="modSp mod modTransition">
        <pc:chgData name="marco alesiani" userId="18b2332bd871d0c8" providerId="LiveId" clId="{B884B0AC-67A4-457C-9F7B-8392C40184F8}" dt="2022-10-18T12:47:36.446" v="24285"/>
        <pc:sldMkLst>
          <pc:docMk/>
          <pc:sldMk cId="3946934594" sldId="256"/>
        </pc:sldMkLst>
        <pc:spChg chg="mod">
          <ac:chgData name="marco alesiani" userId="18b2332bd871d0c8" providerId="LiveId" clId="{B884B0AC-67A4-457C-9F7B-8392C40184F8}" dt="2022-10-17T12:21:16.900" v="24046" actId="20577"/>
          <ac:spMkLst>
            <pc:docMk/>
            <pc:sldMk cId="3946934594" sldId="256"/>
            <ac:spMk id="3" creationId="{0D537F64-4C96-4AA8-BB21-E8053A3186DD}"/>
          </ac:spMkLst>
        </pc:spChg>
      </pc:sldChg>
      <pc:sldChg chg="modSp mod ord">
        <pc:chgData name="marco alesiani" userId="18b2332bd871d0c8" providerId="LiveId" clId="{B884B0AC-67A4-457C-9F7B-8392C40184F8}" dt="2022-10-17T13:02:41.016" v="24165" actId="20577"/>
        <pc:sldMkLst>
          <pc:docMk/>
          <pc:sldMk cId="2902794312" sldId="257"/>
        </pc:sldMkLst>
        <pc:spChg chg="mod">
          <ac:chgData name="marco alesiani" userId="18b2332bd871d0c8" providerId="LiveId" clId="{B884B0AC-67A4-457C-9F7B-8392C40184F8}" dt="2022-10-17T13:02:41.016" v="24165" actId="20577"/>
          <ac:spMkLst>
            <pc:docMk/>
            <pc:sldMk cId="2902794312" sldId="257"/>
            <ac:spMk id="4" creationId="{E3BD8413-C238-49D7-A4E1-E8FEF1811A0E}"/>
          </ac:spMkLst>
        </pc:spChg>
        <pc:spChg chg="mod">
          <ac:chgData name="marco alesiani" userId="18b2332bd871d0c8" providerId="LiveId" clId="{B884B0AC-67A4-457C-9F7B-8392C40184F8}" dt="2022-10-16T16:08:12.156" v="24002" actId="20577"/>
          <ac:spMkLst>
            <pc:docMk/>
            <pc:sldMk cId="2902794312" sldId="257"/>
            <ac:spMk id="5" creationId="{0A95F4DE-39B7-4CE2-BC1E-8B8AE662A895}"/>
          </ac:spMkLst>
        </pc:spChg>
      </pc:sldChg>
      <pc:sldChg chg="modSp mod">
        <pc:chgData name="marco alesiani" userId="18b2332bd871d0c8" providerId="LiveId" clId="{B884B0AC-67A4-457C-9F7B-8392C40184F8}" dt="2022-10-18T12:55:33.305" v="24286" actId="113"/>
        <pc:sldMkLst>
          <pc:docMk/>
          <pc:sldMk cId="3733486012" sldId="258"/>
        </pc:sldMkLst>
        <pc:spChg chg="mod">
          <ac:chgData name="marco alesiani" userId="18b2332bd871d0c8" providerId="LiveId" clId="{B884B0AC-67A4-457C-9F7B-8392C40184F8}" dt="2022-10-18T12:55:33.305" v="24286" actId="113"/>
          <ac:spMkLst>
            <pc:docMk/>
            <pc:sldMk cId="3733486012" sldId="258"/>
            <ac:spMk id="10" creationId="{EF2BC084-E6DB-4DE7-B309-042A85EBA700}"/>
          </ac:spMkLst>
        </pc:spChg>
      </pc:sldChg>
      <pc:sldChg chg="modSp mod ord">
        <pc:chgData name="marco alesiani" userId="18b2332bd871d0c8" providerId="LiveId" clId="{B884B0AC-67A4-457C-9F7B-8392C40184F8}" dt="2022-10-17T21:10:38.239" v="24176" actId="20577"/>
        <pc:sldMkLst>
          <pc:docMk/>
          <pc:sldMk cId="709828751" sldId="260"/>
        </pc:sldMkLst>
        <pc:spChg chg="mod">
          <ac:chgData name="marco alesiani" userId="18b2332bd871d0c8" providerId="LiveId" clId="{B884B0AC-67A4-457C-9F7B-8392C40184F8}" dt="2022-10-17T21:10:38.239" v="24176" actId="20577"/>
          <ac:spMkLst>
            <pc:docMk/>
            <pc:sldMk cId="709828751" sldId="260"/>
            <ac:spMk id="5" creationId="{DCDDBE65-9AB1-4989-AF86-726591A6A128}"/>
          </ac:spMkLst>
        </pc:spChg>
      </pc:sldChg>
      <pc:sldChg chg="delSp modSp del mod ord modClrScheme chgLayout">
        <pc:chgData name="marco alesiani" userId="18b2332bd871d0c8" providerId="LiveId" clId="{B884B0AC-67A4-457C-9F7B-8392C40184F8}" dt="2022-10-15T14:26:36.107" v="23949" actId="2696"/>
        <pc:sldMkLst>
          <pc:docMk/>
          <pc:sldMk cId="3607270498" sldId="261"/>
        </pc:sldMkLst>
        <pc:spChg chg="mod ord">
          <ac:chgData name="marco alesiani" userId="18b2332bd871d0c8" providerId="LiveId" clId="{B884B0AC-67A4-457C-9F7B-8392C40184F8}" dt="2022-10-04T20:05:42.796" v="12821" actId="700"/>
          <ac:spMkLst>
            <pc:docMk/>
            <pc:sldMk cId="3607270498" sldId="261"/>
            <ac:spMk id="2" creationId="{520FC4EE-F318-4344-9E3C-B950ADB63865}"/>
          </ac:spMkLst>
        </pc:spChg>
        <pc:spChg chg="mod ord">
          <ac:chgData name="marco alesiani" userId="18b2332bd871d0c8" providerId="LiveId" clId="{B884B0AC-67A4-457C-9F7B-8392C40184F8}" dt="2022-10-04T20:05:42.796" v="12821" actId="700"/>
          <ac:spMkLst>
            <pc:docMk/>
            <pc:sldMk cId="3607270498" sldId="261"/>
            <ac:spMk id="4" creationId="{315E3981-F0D7-482C-A8E0-6A57700BECA7}"/>
          </ac:spMkLst>
        </pc:spChg>
        <pc:spChg chg="del mod">
          <ac:chgData name="marco alesiani" userId="18b2332bd871d0c8" providerId="LiveId" clId="{B884B0AC-67A4-457C-9F7B-8392C40184F8}" dt="2022-10-04T20:05:42.796" v="12821" actId="700"/>
          <ac:spMkLst>
            <pc:docMk/>
            <pc:sldMk cId="3607270498" sldId="261"/>
            <ac:spMk id="5" creationId="{E0C87788-476B-4620-8002-A5C1177AD6C1}"/>
          </ac:spMkLst>
        </pc:spChg>
        <pc:spChg chg="del mod">
          <ac:chgData name="marco alesiani" userId="18b2332bd871d0c8" providerId="LiveId" clId="{B884B0AC-67A4-457C-9F7B-8392C40184F8}" dt="2022-10-04T20:05:42.796" v="12821" actId="700"/>
          <ac:spMkLst>
            <pc:docMk/>
            <pc:sldMk cId="3607270498" sldId="261"/>
            <ac:spMk id="6" creationId="{000A9570-5EF6-4AFB-9FCA-7C8998E3FEB1}"/>
          </ac:spMkLst>
        </pc:spChg>
        <pc:spChg chg="del mod ord">
          <ac:chgData name="marco alesiani" userId="18b2332bd871d0c8" providerId="LiveId" clId="{B884B0AC-67A4-457C-9F7B-8392C40184F8}" dt="2022-10-04T20:05:42.796" v="12821" actId="700"/>
          <ac:spMkLst>
            <pc:docMk/>
            <pc:sldMk cId="3607270498" sldId="261"/>
            <ac:spMk id="7" creationId="{B74126B4-1E6C-4FFF-9282-40E18A85A07F}"/>
          </ac:spMkLst>
        </pc:spChg>
        <pc:spChg chg="mod ord">
          <ac:chgData name="marco alesiani" userId="18b2332bd871d0c8" providerId="LiveId" clId="{B884B0AC-67A4-457C-9F7B-8392C40184F8}" dt="2022-10-04T20:15:49.199" v="13753" actId="20577"/>
          <ac:spMkLst>
            <pc:docMk/>
            <pc:sldMk cId="3607270498" sldId="261"/>
            <ac:spMk id="8" creationId="{47DC4E62-1A34-4F98-A451-214F1808519C}"/>
          </ac:spMkLst>
        </pc:spChg>
      </pc:sldChg>
      <pc:sldChg chg="modSp mod ord">
        <pc:chgData name="marco alesiani" userId="18b2332bd871d0c8" providerId="LiveId" clId="{B884B0AC-67A4-457C-9F7B-8392C40184F8}" dt="2022-10-17T21:10:56.240" v="24179" actId="20577"/>
        <pc:sldMkLst>
          <pc:docMk/>
          <pc:sldMk cId="3892131414" sldId="262"/>
        </pc:sldMkLst>
        <pc:spChg chg="mod">
          <ac:chgData name="marco alesiani" userId="18b2332bd871d0c8" providerId="LiveId" clId="{B884B0AC-67A4-457C-9F7B-8392C40184F8}" dt="2022-09-28T21:11:08.533" v="4414" actId="20577"/>
          <ac:spMkLst>
            <pc:docMk/>
            <pc:sldMk cId="3892131414" sldId="262"/>
            <ac:spMk id="4" creationId="{315E3981-F0D7-482C-A8E0-6A57700BECA7}"/>
          </ac:spMkLst>
        </pc:spChg>
        <pc:spChg chg="mod">
          <ac:chgData name="marco alesiani" userId="18b2332bd871d0c8" providerId="LiveId" clId="{B884B0AC-67A4-457C-9F7B-8392C40184F8}" dt="2022-09-28T21:10:28.532" v="4391" actId="20577"/>
          <ac:spMkLst>
            <pc:docMk/>
            <pc:sldMk cId="3892131414" sldId="262"/>
            <ac:spMk id="19" creationId="{782206B1-586F-4254-9B36-D06C4E294ACF}"/>
          </ac:spMkLst>
        </pc:spChg>
        <pc:spChg chg="mod">
          <ac:chgData name="marco alesiani" userId="18b2332bd871d0c8" providerId="LiveId" clId="{B884B0AC-67A4-457C-9F7B-8392C40184F8}" dt="2022-09-29T20:07:38.680" v="4538" actId="20577"/>
          <ac:spMkLst>
            <pc:docMk/>
            <pc:sldMk cId="3892131414" sldId="262"/>
            <ac:spMk id="20" creationId="{CB924A29-3538-4A3F-82A6-D2A7538C2111}"/>
          </ac:spMkLst>
        </pc:spChg>
        <pc:spChg chg="mod">
          <ac:chgData name="marco alesiani" userId="18b2332bd871d0c8" providerId="LiveId" clId="{B884B0AC-67A4-457C-9F7B-8392C40184F8}" dt="2022-10-17T21:10:56.240" v="24179" actId="20577"/>
          <ac:spMkLst>
            <pc:docMk/>
            <pc:sldMk cId="3892131414" sldId="262"/>
            <ac:spMk id="21" creationId="{1B8F0371-4F69-4131-91BF-9AB99E6EE89B}"/>
          </ac:spMkLst>
        </pc:spChg>
        <pc:spChg chg="mod">
          <ac:chgData name="marco alesiani" userId="18b2332bd871d0c8" providerId="LiveId" clId="{B884B0AC-67A4-457C-9F7B-8392C40184F8}" dt="2022-09-28T21:10:10.576" v="4363" actId="20577"/>
          <ac:spMkLst>
            <pc:docMk/>
            <pc:sldMk cId="3892131414" sldId="262"/>
            <ac:spMk id="22" creationId="{78CACAF1-61EA-4605-A8FE-2EEE752B49FF}"/>
          </ac:spMkLst>
        </pc:spChg>
        <pc:spChg chg="mod">
          <ac:chgData name="marco alesiani" userId="18b2332bd871d0c8" providerId="LiveId" clId="{B884B0AC-67A4-457C-9F7B-8392C40184F8}" dt="2022-09-29T20:08:11.126" v="4581" actId="20577"/>
          <ac:spMkLst>
            <pc:docMk/>
            <pc:sldMk cId="3892131414" sldId="262"/>
            <ac:spMk id="23" creationId="{8D05A34F-7712-46DB-AB5B-272E294B62EE}"/>
          </ac:spMkLst>
        </pc:spChg>
      </pc:sldChg>
      <pc:sldChg chg="del">
        <pc:chgData name="marco alesiani" userId="18b2332bd871d0c8" providerId="LiveId" clId="{B884B0AC-67A4-457C-9F7B-8392C40184F8}" dt="2022-10-02T15:15:25.269" v="10294" actId="2696"/>
        <pc:sldMkLst>
          <pc:docMk/>
          <pc:sldMk cId="663103393" sldId="264"/>
        </pc:sldMkLst>
      </pc:sldChg>
      <pc:sldChg chg="del">
        <pc:chgData name="marco alesiani" userId="18b2332bd871d0c8" providerId="LiveId" clId="{B884B0AC-67A4-457C-9F7B-8392C40184F8}" dt="2022-10-04T19:58:54.638" v="12811" actId="2696"/>
        <pc:sldMkLst>
          <pc:docMk/>
          <pc:sldMk cId="1065425595" sldId="266"/>
        </pc:sldMkLst>
      </pc:sldChg>
      <pc:sldChg chg="del">
        <pc:chgData name="marco alesiani" userId="18b2332bd871d0c8" providerId="LiveId" clId="{B884B0AC-67A4-457C-9F7B-8392C40184F8}" dt="2022-10-02T15:15:33.515" v="10295" actId="2696"/>
        <pc:sldMkLst>
          <pc:docMk/>
          <pc:sldMk cId="914134537" sldId="267"/>
        </pc:sldMkLst>
      </pc:sldChg>
      <pc:sldChg chg="del">
        <pc:chgData name="marco alesiani" userId="18b2332bd871d0c8" providerId="LiveId" clId="{B884B0AC-67A4-457C-9F7B-8392C40184F8}" dt="2022-10-02T15:15:43.171" v="10296" actId="2696"/>
        <pc:sldMkLst>
          <pc:docMk/>
          <pc:sldMk cId="429771863" sldId="269"/>
        </pc:sldMkLst>
      </pc:sldChg>
      <pc:sldChg chg="del">
        <pc:chgData name="marco alesiani" userId="18b2332bd871d0c8" providerId="LiveId" clId="{B884B0AC-67A4-457C-9F7B-8392C40184F8}" dt="2022-10-02T15:15:20.267" v="10293" actId="2696"/>
        <pc:sldMkLst>
          <pc:docMk/>
          <pc:sldMk cId="451187730" sldId="283"/>
        </pc:sldMkLst>
      </pc:sldChg>
      <pc:sldChg chg="del">
        <pc:chgData name="marco alesiani" userId="18b2332bd871d0c8" providerId="LiveId" clId="{B884B0AC-67A4-457C-9F7B-8392C40184F8}" dt="2022-10-04T19:58:58.253" v="12812" actId="2696"/>
        <pc:sldMkLst>
          <pc:docMk/>
          <pc:sldMk cId="3322300142" sldId="284"/>
        </pc:sldMkLst>
      </pc:sldChg>
      <pc:sldChg chg="del">
        <pc:chgData name="marco alesiani" userId="18b2332bd871d0c8" providerId="LiveId" clId="{B884B0AC-67A4-457C-9F7B-8392C40184F8}" dt="2022-10-04T19:59:04.610" v="12813" actId="2696"/>
        <pc:sldMkLst>
          <pc:docMk/>
          <pc:sldMk cId="59582380" sldId="285"/>
        </pc:sldMkLst>
      </pc:sldChg>
      <pc:sldChg chg="modSp mod">
        <pc:chgData name="marco alesiani" userId="18b2332bd871d0c8" providerId="LiveId" clId="{B884B0AC-67A4-457C-9F7B-8392C40184F8}" dt="2022-10-18T12:59:42.567" v="24287" actId="113"/>
        <pc:sldMkLst>
          <pc:docMk/>
          <pc:sldMk cId="3074365371" sldId="286"/>
        </pc:sldMkLst>
        <pc:spChg chg="mod">
          <ac:chgData name="marco alesiani" userId="18b2332bd871d0c8" providerId="LiveId" clId="{B884B0AC-67A4-457C-9F7B-8392C40184F8}" dt="2022-09-27T20:30:27.835" v="1595" actId="20577"/>
          <ac:spMkLst>
            <pc:docMk/>
            <pc:sldMk cId="3074365371" sldId="286"/>
            <ac:spMk id="2" creationId="{55B881F1-28B1-8113-F4E6-852A970DFBA8}"/>
          </ac:spMkLst>
        </pc:spChg>
        <pc:spChg chg="mod">
          <ac:chgData name="marco alesiani" userId="18b2332bd871d0c8" providerId="LiveId" clId="{B884B0AC-67A4-457C-9F7B-8392C40184F8}" dt="2022-10-18T12:59:42.567" v="24287" actId="113"/>
          <ac:spMkLst>
            <pc:docMk/>
            <pc:sldMk cId="3074365371" sldId="286"/>
            <ac:spMk id="4" creationId="{2921401F-F2AB-AFEE-F573-6961DD3D5AC5}"/>
          </ac:spMkLst>
        </pc:spChg>
      </pc:sldChg>
      <pc:sldChg chg="addSp delSp modSp new mod modClrScheme chgLayout">
        <pc:chgData name="marco alesiani" userId="18b2332bd871d0c8" providerId="LiveId" clId="{B884B0AC-67A4-457C-9F7B-8392C40184F8}" dt="2022-10-15T12:46:40.889" v="23400" actId="11"/>
        <pc:sldMkLst>
          <pc:docMk/>
          <pc:sldMk cId="346753436" sldId="287"/>
        </pc:sldMkLst>
        <pc:spChg chg="mod ord">
          <ac:chgData name="marco alesiani" userId="18b2332bd871d0c8" providerId="LiveId" clId="{B884B0AC-67A4-457C-9F7B-8392C40184F8}" dt="2022-09-27T20:09:31.836" v="1106" actId="700"/>
          <ac:spMkLst>
            <pc:docMk/>
            <pc:sldMk cId="346753436" sldId="287"/>
            <ac:spMk id="2" creationId="{68EB150D-AECE-268E-8105-F857122823A3}"/>
          </ac:spMkLst>
        </pc:spChg>
        <pc:spChg chg="mod ord">
          <ac:chgData name="marco alesiani" userId="18b2332bd871d0c8" providerId="LiveId" clId="{B884B0AC-67A4-457C-9F7B-8392C40184F8}" dt="2022-09-27T20:09:31.836" v="1106" actId="700"/>
          <ac:spMkLst>
            <pc:docMk/>
            <pc:sldMk cId="346753436" sldId="287"/>
            <ac:spMk id="3" creationId="{92659731-700F-F6A1-A678-94F0AC823175}"/>
          </ac:spMkLst>
        </pc:spChg>
        <pc:spChg chg="del mod ord">
          <ac:chgData name="marco alesiani" userId="18b2332bd871d0c8" providerId="LiveId" clId="{B884B0AC-67A4-457C-9F7B-8392C40184F8}" dt="2022-09-27T20:09:20.651" v="1105" actId="700"/>
          <ac:spMkLst>
            <pc:docMk/>
            <pc:sldMk cId="346753436" sldId="287"/>
            <ac:spMk id="4" creationId="{23119C8A-F5B0-3D84-EB0B-55D50A594CA6}"/>
          </ac:spMkLst>
        </pc:spChg>
        <pc:spChg chg="add del mod ord">
          <ac:chgData name="marco alesiani" userId="18b2332bd871d0c8" providerId="LiveId" clId="{B884B0AC-67A4-457C-9F7B-8392C40184F8}" dt="2022-09-27T20:09:31.836" v="1106" actId="700"/>
          <ac:spMkLst>
            <pc:docMk/>
            <pc:sldMk cId="346753436" sldId="287"/>
            <ac:spMk id="5" creationId="{58BFDA81-F71A-AAE0-2A6C-9EBC9D2DDD48}"/>
          </ac:spMkLst>
        </pc:spChg>
        <pc:spChg chg="add del mod ord">
          <ac:chgData name="marco alesiani" userId="18b2332bd871d0c8" providerId="LiveId" clId="{B884B0AC-67A4-457C-9F7B-8392C40184F8}" dt="2022-09-27T20:09:31.836" v="1106" actId="700"/>
          <ac:spMkLst>
            <pc:docMk/>
            <pc:sldMk cId="346753436" sldId="287"/>
            <ac:spMk id="6" creationId="{5707F82A-51B5-CC9C-9B84-444505BCC075}"/>
          </ac:spMkLst>
        </pc:spChg>
        <pc:spChg chg="add del mod ord">
          <ac:chgData name="marco alesiani" userId="18b2332bd871d0c8" providerId="LiveId" clId="{B884B0AC-67A4-457C-9F7B-8392C40184F8}" dt="2022-09-27T20:09:31.836" v="1106" actId="700"/>
          <ac:spMkLst>
            <pc:docMk/>
            <pc:sldMk cId="346753436" sldId="287"/>
            <ac:spMk id="7" creationId="{A0FD08E7-CAFF-B153-B0A9-1FE97A2DC789}"/>
          </ac:spMkLst>
        </pc:spChg>
        <pc:spChg chg="add del mod ord">
          <ac:chgData name="marco alesiani" userId="18b2332bd871d0c8" providerId="LiveId" clId="{B884B0AC-67A4-457C-9F7B-8392C40184F8}" dt="2022-09-27T20:09:31.836" v="1106" actId="700"/>
          <ac:spMkLst>
            <pc:docMk/>
            <pc:sldMk cId="346753436" sldId="287"/>
            <ac:spMk id="8" creationId="{55BFDE44-F857-E301-F948-FE1582574CB7}"/>
          </ac:spMkLst>
        </pc:spChg>
        <pc:spChg chg="add mod ord">
          <ac:chgData name="marco alesiani" userId="18b2332bd871d0c8" providerId="LiveId" clId="{B884B0AC-67A4-457C-9F7B-8392C40184F8}" dt="2022-10-15T12:46:40.889" v="23400" actId="11"/>
          <ac:spMkLst>
            <pc:docMk/>
            <pc:sldMk cId="346753436" sldId="287"/>
            <ac:spMk id="9" creationId="{9D6E0024-055E-1E0E-6446-B22DE38EED3B}"/>
          </ac:spMkLst>
        </pc:spChg>
        <pc:spChg chg="add mod ord">
          <ac:chgData name="marco alesiani" userId="18b2332bd871d0c8" providerId="LiveId" clId="{B884B0AC-67A4-457C-9F7B-8392C40184F8}" dt="2022-10-15T12:46:19.858" v="23397" actId="27636"/>
          <ac:spMkLst>
            <pc:docMk/>
            <pc:sldMk cId="346753436" sldId="287"/>
            <ac:spMk id="10" creationId="{6F8AA73D-B208-3BE3-F8B3-6CA187A41415}"/>
          </ac:spMkLst>
        </pc:spChg>
      </pc:sldChg>
      <pc:sldChg chg="modSp new mod">
        <pc:chgData name="marco alesiani" userId="18b2332bd871d0c8" providerId="LiveId" clId="{B884B0AC-67A4-457C-9F7B-8392C40184F8}" dt="2022-10-17T21:18:54.801" v="24216" actId="20577"/>
        <pc:sldMkLst>
          <pc:docMk/>
          <pc:sldMk cId="1701970910" sldId="288"/>
        </pc:sldMkLst>
        <pc:spChg chg="mod">
          <ac:chgData name="marco alesiani" userId="18b2332bd871d0c8" providerId="LiveId" clId="{B884B0AC-67A4-457C-9F7B-8392C40184F8}" dt="2022-10-17T21:18:54.801" v="24216" actId="20577"/>
          <ac:spMkLst>
            <pc:docMk/>
            <pc:sldMk cId="1701970910" sldId="288"/>
            <ac:spMk id="2" creationId="{80CED460-4DEC-82C7-D450-F88C2B9CEFFF}"/>
          </ac:spMkLst>
        </pc:spChg>
        <pc:spChg chg="mod">
          <ac:chgData name="marco alesiani" userId="18b2332bd871d0c8" providerId="LiveId" clId="{B884B0AC-67A4-457C-9F7B-8392C40184F8}" dt="2022-10-17T21:11:25.939" v="24194" actId="20577"/>
          <ac:spMkLst>
            <pc:docMk/>
            <pc:sldMk cId="1701970910" sldId="288"/>
            <ac:spMk id="4" creationId="{11FC730E-9E32-3B72-69A3-DA0D30F259DB}"/>
          </ac:spMkLst>
        </pc:spChg>
      </pc:sldChg>
      <pc:sldChg chg="modSp new mod">
        <pc:chgData name="marco alesiani" userId="18b2332bd871d0c8" providerId="LiveId" clId="{B884B0AC-67A4-457C-9F7B-8392C40184F8}" dt="2022-10-17T21:11:33.646" v="24197" actId="20577"/>
        <pc:sldMkLst>
          <pc:docMk/>
          <pc:sldMk cId="1998578564" sldId="289"/>
        </pc:sldMkLst>
        <pc:spChg chg="mod">
          <ac:chgData name="marco alesiani" userId="18b2332bd871d0c8" providerId="LiveId" clId="{B884B0AC-67A4-457C-9F7B-8392C40184F8}" dt="2022-09-29T20:09:21.382" v="4583" actId="20577"/>
          <ac:spMkLst>
            <pc:docMk/>
            <pc:sldMk cId="1998578564" sldId="289"/>
            <ac:spMk id="2" creationId="{B91C522B-3B70-4201-8DA9-637B78C772FD}"/>
          </ac:spMkLst>
        </pc:spChg>
        <pc:spChg chg="mod">
          <ac:chgData name="marco alesiani" userId="18b2332bd871d0c8" providerId="LiveId" clId="{B884B0AC-67A4-457C-9F7B-8392C40184F8}" dt="2022-10-17T21:11:33.646" v="24197" actId="20577"/>
          <ac:spMkLst>
            <pc:docMk/>
            <pc:sldMk cId="1998578564" sldId="289"/>
            <ac:spMk id="4" creationId="{BBD834CF-B818-2C90-1043-9F13F1770396}"/>
          </ac:spMkLst>
        </pc:spChg>
      </pc:sldChg>
      <pc:sldChg chg="modSp new mod">
        <pc:chgData name="marco alesiani" userId="18b2332bd871d0c8" providerId="LiveId" clId="{B884B0AC-67A4-457C-9F7B-8392C40184F8}" dt="2022-10-18T13:07:53.239" v="24288" actId="20577"/>
        <pc:sldMkLst>
          <pc:docMk/>
          <pc:sldMk cId="3810651787" sldId="290"/>
        </pc:sldMkLst>
        <pc:spChg chg="mod">
          <ac:chgData name="marco alesiani" userId="18b2332bd871d0c8" providerId="LiveId" clId="{B884B0AC-67A4-457C-9F7B-8392C40184F8}" dt="2022-09-29T20:39:06.603" v="5517" actId="20577"/>
          <ac:spMkLst>
            <pc:docMk/>
            <pc:sldMk cId="3810651787" sldId="290"/>
            <ac:spMk id="2" creationId="{227C415F-07DE-50DE-3060-A7A34D0DF627}"/>
          </ac:spMkLst>
        </pc:spChg>
        <pc:spChg chg="mod">
          <ac:chgData name="marco alesiani" userId="18b2332bd871d0c8" providerId="LiveId" clId="{B884B0AC-67A4-457C-9F7B-8392C40184F8}" dt="2022-10-18T13:07:53.239" v="24288" actId="20577"/>
          <ac:spMkLst>
            <pc:docMk/>
            <pc:sldMk cId="3810651787" sldId="290"/>
            <ac:spMk id="4" creationId="{2DD8E868-4595-507C-954A-4E69FB3C1682}"/>
          </ac:spMkLst>
        </pc:spChg>
      </pc:sldChg>
      <pc:sldChg chg="modSp new mod">
        <pc:chgData name="marco alesiani" userId="18b2332bd871d0c8" providerId="LiveId" clId="{B884B0AC-67A4-457C-9F7B-8392C40184F8}" dt="2022-10-17T21:31:07.250" v="24267" actId="113"/>
        <pc:sldMkLst>
          <pc:docMk/>
          <pc:sldMk cId="2829931725" sldId="291"/>
        </pc:sldMkLst>
        <pc:spChg chg="mod">
          <ac:chgData name="marco alesiani" userId="18b2332bd871d0c8" providerId="LiveId" clId="{B884B0AC-67A4-457C-9F7B-8392C40184F8}" dt="2022-09-29T21:06:16.395" v="6530" actId="20577"/>
          <ac:spMkLst>
            <pc:docMk/>
            <pc:sldMk cId="2829931725" sldId="291"/>
            <ac:spMk id="2" creationId="{7F007E5D-3AF0-6835-128F-24C80CEFC3BF}"/>
          </ac:spMkLst>
        </pc:spChg>
        <pc:spChg chg="mod">
          <ac:chgData name="marco alesiani" userId="18b2332bd871d0c8" providerId="LiveId" clId="{B884B0AC-67A4-457C-9F7B-8392C40184F8}" dt="2022-10-17T21:31:07.250" v="24267" actId="113"/>
          <ac:spMkLst>
            <pc:docMk/>
            <pc:sldMk cId="2829931725" sldId="291"/>
            <ac:spMk id="4" creationId="{5658B5E6-55A5-246A-DA32-3DAF520134E7}"/>
          </ac:spMkLst>
        </pc:spChg>
      </pc:sldChg>
      <pc:sldChg chg="modSp new mod">
        <pc:chgData name="marco alesiani" userId="18b2332bd871d0c8" providerId="LiveId" clId="{B884B0AC-67A4-457C-9F7B-8392C40184F8}" dt="2022-10-17T21:32:37.800" v="24281" actId="20577"/>
        <pc:sldMkLst>
          <pc:docMk/>
          <pc:sldMk cId="1800353205" sldId="292"/>
        </pc:sldMkLst>
        <pc:spChg chg="mod">
          <ac:chgData name="marco alesiani" userId="18b2332bd871d0c8" providerId="LiveId" clId="{B884B0AC-67A4-457C-9F7B-8392C40184F8}" dt="2022-09-30T20:15:28.070" v="7307" actId="20577"/>
          <ac:spMkLst>
            <pc:docMk/>
            <pc:sldMk cId="1800353205" sldId="292"/>
            <ac:spMk id="2" creationId="{E9436DE8-C393-F369-B0A4-AF733F778000}"/>
          </ac:spMkLst>
        </pc:spChg>
        <pc:spChg chg="mod">
          <ac:chgData name="marco alesiani" userId="18b2332bd871d0c8" providerId="LiveId" clId="{B884B0AC-67A4-457C-9F7B-8392C40184F8}" dt="2022-10-17T21:32:37.800" v="24281" actId="20577"/>
          <ac:spMkLst>
            <pc:docMk/>
            <pc:sldMk cId="1800353205" sldId="292"/>
            <ac:spMk id="4" creationId="{BCE0707A-A03D-7CF3-50C0-2EC729150AFB}"/>
          </ac:spMkLst>
        </pc:spChg>
      </pc:sldChg>
      <pc:sldChg chg="modSp new mod">
        <pc:chgData name="marco alesiani" userId="18b2332bd871d0c8" providerId="LiveId" clId="{B884B0AC-67A4-457C-9F7B-8392C40184F8}" dt="2022-10-17T21:11:40.876" v="24200" actId="20577"/>
        <pc:sldMkLst>
          <pc:docMk/>
          <pc:sldMk cId="1843176292" sldId="293"/>
        </pc:sldMkLst>
        <pc:spChg chg="mod">
          <ac:chgData name="marco alesiani" userId="18b2332bd871d0c8" providerId="LiveId" clId="{B884B0AC-67A4-457C-9F7B-8392C40184F8}" dt="2022-09-30T20:27:25.548" v="7827" actId="20577"/>
          <ac:spMkLst>
            <pc:docMk/>
            <pc:sldMk cId="1843176292" sldId="293"/>
            <ac:spMk id="2" creationId="{09A9C727-DE2E-EDC1-BFE5-0AC0C3A26AAA}"/>
          </ac:spMkLst>
        </pc:spChg>
        <pc:spChg chg="mod">
          <ac:chgData name="marco alesiani" userId="18b2332bd871d0c8" providerId="LiveId" clId="{B884B0AC-67A4-457C-9F7B-8392C40184F8}" dt="2022-10-17T21:11:40.876" v="24200" actId="20577"/>
          <ac:spMkLst>
            <pc:docMk/>
            <pc:sldMk cId="1843176292" sldId="293"/>
            <ac:spMk id="4" creationId="{AC22CE76-D2FB-73CD-F093-E6D971B4A04C}"/>
          </ac:spMkLst>
        </pc:spChg>
      </pc:sldChg>
      <pc:sldChg chg="modSp new mod">
        <pc:chgData name="marco alesiani" userId="18b2332bd871d0c8" providerId="LiveId" clId="{B884B0AC-67A4-457C-9F7B-8392C40184F8}" dt="2022-10-17T21:11:47.921" v="24203" actId="20577"/>
        <pc:sldMkLst>
          <pc:docMk/>
          <pc:sldMk cId="2917080570" sldId="294"/>
        </pc:sldMkLst>
        <pc:spChg chg="mod">
          <ac:chgData name="marco alesiani" userId="18b2332bd871d0c8" providerId="LiveId" clId="{B884B0AC-67A4-457C-9F7B-8392C40184F8}" dt="2022-09-30T20:51:32.455" v="8746" actId="20577"/>
          <ac:spMkLst>
            <pc:docMk/>
            <pc:sldMk cId="2917080570" sldId="294"/>
            <ac:spMk id="2" creationId="{37DC316D-4E34-8866-1F76-8211DB419996}"/>
          </ac:spMkLst>
        </pc:spChg>
        <pc:spChg chg="mod">
          <ac:chgData name="marco alesiani" userId="18b2332bd871d0c8" providerId="LiveId" clId="{B884B0AC-67A4-457C-9F7B-8392C40184F8}" dt="2022-10-17T21:11:47.921" v="24203" actId="20577"/>
          <ac:spMkLst>
            <pc:docMk/>
            <pc:sldMk cId="2917080570" sldId="294"/>
            <ac:spMk id="4" creationId="{BE59C24D-1FBD-861A-866A-F0A528CBB2D3}"/>
          </ac:spMkLst>
        </pc:spChg>
      </pc:sldChg>
      <pc:sldChg chg="modSp new mod">
        <pc:chgData name="marco alesiani" userId="18b2332bd871d0c8" providerId="LiveId" clId="{B884B0AC-67A4-457C-9F7B-8392C40184F8}" dt="2022-10-18T13:19:59.314" v="24289" actId="113"/>
        <pc:sldMkLst>
          <pc:docMk/>
          <pc:sldMk cId="70623183" sldId="295"/>
        </pc:sldMkLst>
        <pc:spChg chg="mod">
          <ac:chgData name="marco alesiani" userId="18b2332bd871d0c8" providerId="LiveId" clId="{B884B0AC-67A4-457C-9F7B-8392C40184F8}" dt="2022-10-15T13:56:43.513" v="23822" actId="20577"/>
          <ac:spMkLst>
            <pc:docMk/>
            <pc:sldMk cId="70623183" sldId="295"/>
            <ac:spMk id="2" creationId="{F4DD79E5-6F95-09DA-72CD-B2BA44E24715}"/>
          </ac:spMkLst>
        </pc:spChg>
        <pc:spChg chg="mod">
          <ac:chgData name="marco alesiani" userId="18b2332bd871d0c8" providerId="LiveId" clId="{B884B0AC-67A4-457C-9F7B-8392C40184F8}" dt="2022-10-18T13:19:59.314" v="24289" actId="113"/>
          <ac:spMkLst>
            <pc:docMk/>
            <pc:sldMk cId="70623183" sldId="295"/>
            <ac:spMk id="4" creationId="{AC5D75CD-8A8F-4B85-61C5-9E85D7D9124B}"/>
          </ac:spMkLst>
        </pc:spChg>
      </pc:sldChg>
      <pc:sldChg chg="addSp delSp modSp new del mod">
        <pc:chgData name="marco alesiani" userId="18b2332bd871d0c8" providerId="LiveId" clId="{B884B0AC-67A4-457C-9F7B-8392C40184F8}" dt="2022-09-30T21:24:44.021" v="8772" actId="2696"/>
        <pc:sldMkLst>
          <pc:docMk/>
          <pc:sldMk cId="1656333702" sldId="295"/>
        </pc:sldMkLst>
        <pc:spChg chg="add del mod">
          <ac:chgData name="marco alesiani" userId="18b2332bd871d0c8" providerId="LiveId" clId="{B884B0AC-67A4-457C-9F7B-8392C40184F8}" dt="2022-09-30T21:23:17.295" v="8771" actId="21"/>
          <ac:spMkLst>
            <pc:docMk/>
            <pc:sldMk cId="1656333702" sldId="295"/>
            <ac:spMk id="4" creationId="{08C23576-E720-C875-2299-58E6FA2A1AE4}"/>
          </ac:spMkLst>
        </pc:spChg>
      </pc:sldChg>
      <pc:sldChg chg="addSp delSp modSp new del mod">
        <pc:chgData name="marco alesiani" userId="18b2332bd871d0c8" providerId="LiveId" clId="{B884B0AC-67A4-457C-9F7B-8392C40184F8}" dt="2022-09-30T21:19:39.441" v="8760" actId="680"/>
        <pc:sldMkLst>
          <pc:docMk/>
          <pc:sldMk cId="1784369757" sldId="295"/>
        </pc:sldMkLst>
        <pc:spChg chg="add del mod">
          <ac:chgData name="marco alesiani" userId="18b2332bd871d0c8" providerId="LiveId" clId="{B884B0AC-67A4-457C-9F7B-8392C40184F8}" dt="2022-09-30T21:19:38.725" v="8759" actId="22"/>
          <ac:spMkLst>
            <pc:docMk/>
            <pc:sldMk cId="1784369757" sldId="295"/>
            <ac:spMk id="4" creationId="{7990953A-30AD-7DFE-43B5-F3FB90B19FC0}"/>
          </ac:spMkLst>
        </pc:spChg>
      </pc:sldChg>
      <pc:sldChg chg="new del">
        <pc:chgData name="marco alesiani" userId="18b2332bd871d0c8" providerId="LiveId" clId="{B884B0AC-67A4-457C-9F7B-8392C40184F8}" dt="2022-09-30T21:17:19.129" v="8748" actId="680"/>
        <pc:sldMkLst>
          <pc:docMk/>
          <pc:sldMk cId="4272011616" sldId="295"/>
        </pc:sldMkLst>
      </pc:sldChg>
      <pc:sldChg chg="addSp delSp modSp new mod">
        <pc:chgData name="marco alesiani" userId="18b2332bd871d0c8" providerId="LiveId" clId="{B884B0AC-67A4-457C-9F7B-8392C40184F8}" dt="2022-10-17T21:39:55.345" v="24283" actId="113"/>
        <pc:sldMkLst>
          <pc:docMk/>
          <pc:sldMk cId="3552035816" sldId="296"/>
        </pc:sldMkLst>
        <pc:spChg chg="mod">
          <ac:chgData name="marco alesiani" userId="18b2332bd871d0c8" providerId="LiveId" clId="{B884B0AC-67A4-457C-9F7B-8392C40184F8}" dt="2022-10-02T15:13:25.448" v="10158" actId="20577"/>
          <ac:spMkLst>
            <pc:docMk/>
            <pc:sldMk cId="3552035816" sldId="296"/>
            <ac:spMk id="2" creationId="{E4588746-152B-85B0-696E-DC2EA7F7A75C}"/>
          </ac:spMkLst>
        </pc:spChg>
        <pc:spChg chg="add del mod">
          <ac:chgData name="marco alesiani" userId="18b2332bd871d0c8" providerId="LiveId" clId="{B884B0AC-67A4-457C-9F7B-8392C40184F8}" dt="2022-10-17T21:39:55.345" v="24283" actId="113"/>
          <ac:spMkLst>
            <pc:docMk/>
            <pc:sldMk cId="3552035816" sldId="296"/>
            <ac:spMk id="4" creationId="{895CCFE8-EFAF-E422-04B4-CD23C5CC94FF}"/>
          </ac:spMkLst>
        </pc:spChg>
        <pc:spChg chg="add del mod">
          <ac:chgData name="marco alesiani" userId="18b2332bd871d0c8" providerId="LiveId" clId="{B884B0AC-67A4-457C-9F7B-8392C40184F8}" dt="2022-10-03T20:19:37.403" v="10863" actId="478"/>
          <ac:spMkLst>
            <pc:docMk/>
            <pc:sldMk cId="3552035816" sldId="296"/>
            <ac:spMk id="6" creationId="{B2624964-8F00-6F0E-4BD0-5AED6C26F9CB}"/>
          </ac:spMkLst>
        </pc:spChg>
      </pc:sldChg>
      <pc:sldChg chg="modSp new mod">
        <pc:chgData name="marco alesiani" userId="18b2332bd871d0c8" providerId="LiveId" clId="{B884B0AC-67A4-457C-9F7B-8392C40184F8}" dt="2022-10-18T13:23:28.642" v="24303" actId="20577"/>
        <pc:sldMkLst>
          <pc:docMk/>
          <pc:sldMk cId="2590997456" sldId="297"/>
        </pc:sldMkLst>
        <pc:spChg chg="mod">
          <ac:chgData name="marco alesiani" userId="18b2332bd871d0c8" providerId="LiveId" clId="{B884B0AC-67A4-457C-9F7B-8392C40184F8}" dt="2022-10-02T15:13:43.055" v="10171" actId="20577"/>
          <ac:spMkLst>
            <pc:docMk/>
            <pc:sldMk cId="2590997456" sldId="297"/>
            <ac:spMk id="2" creationId="{4137BF29-993E-6293-AF6D-2C159FE8797B}"/>
          </ac:spMkLst>
        </pc:spChg>
        <pc:spChg chg="mod">
          <ac:chgData name="marco alesiani" userId="18b2332bd871d0c8" providerId="LiveId" clId="{B884B0AC-67A4-457C-9F7B-8392C40184F8}" dt="2022-10-18T13:23:28.642" v="24303" actId="20577"/>
          <ac:spMkLst>
            <pc:docMk/>
            <pc:sldMk cId="2590997456" sldId="297"/>
            <ac:spMk id="4" creationId="{EDBE5C9B-E24A-6AB9-2243-5E92295F058F}"/>
          </ac:spMkLst>
        </pc:spChg>
      </pc:sldChg>
      <pc:sldChg chg="modSp new mod">
        <pc:chgData name="marco alesiani" userId="18b2332bd871d0c8" providerId="LiveId" clId="{B884B0AC-67A4-457C-9F7B-8392C40184F8}" dt="2022-10-15T14:23:59.401" v="23910" actId="20577"/>
        <pc:sldMkLst>
          <pc:docMk/>
          <pc:sldMk cId="2166523305" sldId="298"/>
        </pc:sldMkLst>
        <pc:spChg chg="mod">
          <ac:chgData name="marco alesiani" userId="18b2332bd871d0c8" providerId="LiveId" clId="{B884B0AC-67A4-457C-9F7B-8392C40184F8}" dt="2022-10-15T14:22:08.585" v="23862" actId="1076"/>
          <ac:spMkLst>
            <pc:docMk/>
            <pc:sldMk cId="2166523305" sldId="298"/>
            <ac:spMk id="2" creationId="{156DBF1D-90C0-E486-B05A-B5DD6D9FC846}"/>
          </ac:spMkLst>
        </pc:spChg>
        <pc:spChg chg="mod">
          <ac:chgData name="marco alesiani" userId="18b2332bd871d0c8" providerId="LiveId" clId="{B884B0AC-67A4-457C-9F7B-8392C40184F8}" dt="2022-10-15T14:23:59.401" v="23910" actId="20577"/>
          <ac:spMkLst>
            <pc:docMk/>
            <pc:sldMk cId="2166523305" sldId="298"/>
            <ac:spMk id="4" creationId="{85DEDA4E-F2FA-56EA-A2BB-A629C458843C}"/>
          </ac:spMkLst>
        </pc:spChg>
      </pc:sldChg>
      <pc:sldChg chg="modSp new mod">
        <pc:chgData name="marco alesiani" userId="18b2332bd871d0c8" providerId="LiveId" clId="{B884B0AC-67A4-457C-9F7B-8392C40184F8}" dt="2022-10-15T14:25:47.493" v="23948" actId="313"/>
        <pc:sldMkLst>
          <pc:docMk/>
          <pc:sldMk cId="3439650420" sldId="299"/>
        </pc:sldMkLst>
        <pc:spChg chg="mod">
          <ac:chgData name="marco alesiani" userId="18b2332bd871d0c8" providerId="LiveId" clId="{B884B0AC-67A4-457C-9F7B-8392C40184F8}" dt="2022-10-02T15:14:57.616" v="10259" actId="20577"/>
          <ac:spMkLst>
            <pc:docMk/>
            <pc:sldMk cId="3439650420" sldId="299"/>
            <ac:spMk id="2" creationId="{2429F5E0-52AE-1AF1-E651-BA1ED729C763}"/>
          </ac:spMkLst>
        </pc:spChg>
        <pc:spChg chg="mod">
          <ac:chgData name="marco alesiani" userId="18b2332bd871d0c8" providerId="LiveId" clId="{B884B0AC-67A4-457C-9F7B-8392C40184F8}" dt="2022-10-15T14:25:47.493" v="23948" actId="313"/>
          <ac:spMkLst>
            <pc:docMk/>
            <pc:sldMk cId="3439650420" sldId="299"/>
            <ac:spMk id="4" creationId="{17C70AB9-71EF-07AB-CCC7-3BD859E900A8}"/>
          </ac:spMkLst>
        </pc:spChg>
      </pc:sldChg>
      <pc:sldChg chg="modSp new del mod">
        <pc:chgData name="marco alesiani" userId="18b2332bd871d0c8" providerId="LiveId" clId="{B884B0AC-67A4-457C-9F7B-8392C40184F8}" dt="2022-10-04T19:59:31.925" v="12814" actId="2696"/>
        <pc:sldMkLst>
          <pc:docMk/>
          <pc:sldMk cId="3900925338" sldId="300"/>
        </pc:sldMkLst>
        <pc:spChg chg="mod">
          <ac:chgData name="marco alesiani" userId="18b2332bd871d0c8" providerId="LiveId" clId="{B884B0AC-67A4-457C-9F7B-8392C40184F8}" dt="2022-10-02T15:15:08.500" v="10292" actId="20577"/>
          <ac:spMkLst>
            <pc:docMk/>
            <pc:sldMk cId="3900925338" sldId="300"/>
            <ac:spMk id="2" creationId="{E63DA68A-FEC6-1266-3759-EB7688E173F7}"/>
          </ac:spMkLst>
        </pc:spChg>
      </pc:sldChg>
      <pc:sldChg chg="modSp new mod">
        <pc:chgData name="marco alesiani" userId="18b2332bd871d0c8" providerId="LiveId" clId="{B884B0AC-67A4-457C-9F7B-8392C40184F8}" dt="2022-10-17T21:41:21.369" v="24284" actId="113"/>
        <pc:sldMkLst>
          <pc:docMk/>
          <pc:sldMk cId="2447441370" sldId="301"/>
        </pc:sldMkLst>
        <pc:spChg chg="mod">
          <ac:chgData name="marco alesiani" userId="18b2332bd871d0c8" providerId="LiveId" clId="{B884B0AC-67A4-457C-9F7B-8392C40184F8}" dt="2022-10-03T20:47:33.343" v="11021" actId="20577"/>
          <ac:spMkLst>
            <pc:docMk/>
            <pc:sldMk cId="2447441370" sldId="301"/>
            <ac:spMk id="2" creationId="{AA887746-7599-7220-5B8C-0F52A188296D}"/>
          </ac:spMkLst>
        </pc:spChg>
        <pc:spChg chg="mod">
          <ac:chgData name="marco alesiani" userId="18b2332bd871d0c8" providerId="LiveId" clId="{B884B0AC-67A4-457C-9F7B-8392C40184F8}" dt="2022-10-17T21:41:21.369" v="24284" actId="113"/>
          <ac:spMkLst>
            <pc:docMk/>
            <pc:sldMk cId="2447441370" sldId="301"/>
            <ac:spMk id="4" creationId="{B3A4525D-0A9D-B7F3-52B3-702784538761}"/>
          </ac:spMkLst>
        </pc:spChg>
      </pc:sldChg>
      <pc:sldChg chg="modSp new mod">
        <pc:chgData name="marco alesiani" userId="18b2332bd871d0c8" providerId="LiveId" clId="{B884B0AC-67A4-457C-9F7B-8392C40184F8}" dt="2022-10-17T21:12:09.427" v="24212" actId="20577"/>
        <pc:sldMkLst>
          <pc:docMk/>
          <pc:sldMk cId="1309376844" sldId="302"/>
        </pc:sldMkLst>
        <pc:spChg chg="mod">
          <ac:chgData name="marco alesiani" userId="18b2332bd871d0c8" providerId="LiveId" clId="{B884B0AC-67A4-457C-9F7B-8392C40184F8}" dt="2022-10-04T18:10:41.542" v="12155" actId="20577"/>
          <ac:spMkLst>
            <pc:docMk/>
            <pc:sldMk cId="1309376844" sldId="302"/>
            <ac:spMk id="2" creationId="{48CF0DC3-BF01-BEB7-AD6B-46AF337ED306}"/>
          </ac:spMkLst>
        </pc:spChg>
        <pc:spChg chg="mod">
          <ac:chgData name="marco alesiani" userId="18b2332bd871d0c8" providerId="LiveId" clId="{B884B0AC-67A4-457C-9F7B-8392C40184F8}" dt="2022-10-17T21:12:09.427" v="24212" actId="20577"/>
          <ac:spMkLst>
            <pc:docMk/>
            <pc:sldMk cId="1309376844" sldId="302"/>
            <ac:spMk id="4" creationId="{6F017EC4-2908-255C-4D2A-916516974478}"/>
          </ac:spMkLst>
        </pc:spChg>
      </pc:sldChg>
      <pc:sldChg chg="modSp new del mod">
        <pc:chgData name="marco alesiani" userId="18b2332bd871d0c8" providerId="LiveId" clId="{B884B0AC-67A4-457C-9F7B-8392C40184F8}" dt="2022-10-04T20:29:50.798" v="13764" actId="2696"/>
        <pc:sldMkLst>
          <pc:docMk/>
          <pc:sldMk cId="2670624576" sldId="303"/>
        </pc:sldMkLst>
        <pc:spChg chg="mod">
          <ac:chgData name="marco alesiani" userId="18b2332bd871d0c8" providerId="LiveId" clId="{B884B0AC-67A4-457C-9F7B-8392C40184F8}" dt="2022-10-04T20:29:19.528" v="13763" actId="5793"/>
          <ac:spMkLst>
            <pc:docMk/>
            <pc:sldMk cId="2670624576" sldId="303"/>
            <ac:spMk id="4" creationId="{76F73117-6772-B024-01EB-785B1901C88B}"/>
          </ac:spMkLst>
        </pc:spChg>
      </pc:sldChg>
      <pc:sldChg chg="addSp modSp new mod">
        <pc:chgData name="marco alesiani" userId="18b2332bd871d0c8" providerId="LiveId" clId="{B884B0AC-67A4-457C-9F7B-8392C40184F8}" dt="2022-10-04T20:37:25.474" v="13791" actId="1076"/>
        <pc:sldMkLst>
          <pc:docMk/>
          <pc:sldMk cId="3177405087" sldId="303"/>
        </pc:sldMkLst>
        <pc:picChg chg="add mod modCrop">
          <ac:chgData name="marco alesiani" userId="18b2332bd871d0c8" providerId="LiveId" clId="{B884B0AC-67A4-457C-9F7B-8392C40184F8}" dt="2022-10-04T20:37:25.474" v="13791" actId="1076"/>
          <ac:picMkLst>
            <pc:docMk/>
            <pc:sldMk cId="3177405087" sldId="303"/>
            <ac:picMk id="4" creationId="{C11AF212-97E3-6BCC-D185-8A82366E3C02}"/>
          </ac:picMkLst>
        </pc:picChg>
      </pc:sldChg>
      <pc:sldChg chg="addSp modSp new mod">
        <pc:chgData name="marco alesiani" userId="18b2332bd871d0c8" providerId="LiveId" clId="{B884B0AC-67A4-457C-9F7B-8392C40184F8}" dt="2022-10-04T20:36:35.680" v="13786" actId="14100"/>
        <pc:sldMkLst>
          <pc:docMk/>
          <pc:sldMk cId="1506200186" sldId="304"/>
        </pc:sldMkLst>
        <pc:picChg chg="add mod modCrop">
          <ac:chgData name="marco alesiani" userId="18b2332bd871d0c8" providerId="LiveId" clId="{B884B0AC-67A4-457C-9F7B-8392C40184F8}" dt="2022-10-04T20:36:35.680" v="13786" actId="14100"/>
          <ac:picMkLst>
            <pc:docMk/>
            <pc:sldMk cId="1506200186" sldId="304"/>
            <ac:picMk id="4" creationId="{ADDC4569-6455-4F53-FA20-22FE1F20E264}"/>
          </ac:picMkLst>
        </pc:picChg>
      </pc:sldChg>
      <pc:sldChg chg="modSp new mod">
        <pc:chgData name="marco alesiani" userId="18b2332bd871d0c8" providerId="LiveId" clId="{B884B0AC-67A4-457C-9F7B-8392C40184F8}" dt="2022-10-13T20:50:50.002" v="22481" actId="20577"/>
        <pc:sldMkLst>
          <pc:docMk/>
          <pc:sldMk cId="4001887496" sldId="305"/>
        </pc:sldMkLst>
        <pc:spChg chg="mod">
          <ac:chgData name="marco alesiani" userId="18b2332bd871d0c8" providerId="LiveId" clId="{B884B0AC-67A4-457C-9F7B-8392C40184F8}" dt="2022-10-05T13:12:00.452" v="14138" actId="20577"/>
          <ac:spMkLst>
            <pc:docMk/>
            <pc:sldMk cId="4001887496" sldId="305"/>
            <ac:spMk id="2" creationId="{3881BDBC-DB19-15F9-C65D-2F7ED1955076}"/>
          </ac:spMkLst>
        </pc:spChg>
        <pc:spChg chg="mod">
          <ac:chgData name="marco alesiani" userId="18b2332bd871d0c8" providerId="LiveId" clId="{B884B0AC-67A4-457C-9F7B-8392C40184F8}" dt="2022-10-13T20:50:50.002" v="22481" actId="20577"/>
          <ac:spMkLst>
            <pc:docMk/>
            <pc:sldMk cId="4001887496" sldId="305"/>
            <ac:spMk id="4" creationId="{8EBF1F9D-74D7-99BC-B88D-FC2426F46B5A}"/>
          </ac:spMkLst>
        </pc:spChg>
      </pc:sldChg>
      <pc:sldChg chg="modSp new del mod ord">
        <pc:chgData name="marco alesiani" userId="18b2332bd871d0c8" providerId="LiveId" clId="{B884B0AC-67A4-457C-9F7B-8392C40184F8}" dt="2022-10-05T13:55:51.835" v="14676" actId="2696"/>
        <pc:sldMkLst>
          <pc:docMk/>
          <pc:sldMk cId="751015195" sldId="306"/>
        </pc:sldMkLst>
        <pc:spChg chg="mod">
          <ac:chgData name="marco alesiani" userId="18b2332bd871d0c8" providerId="LiveId" clId="{B884B0AC-67A4-457C-9F7B-8392C40184F8}" dt="2022-10-05T13:35:30.464" v="14640" actId="20577"/>
          <ac:spMkLst>
            <pc:docMk/>
            <pc:sldMk cId="751015195" sldId="306"/>
            <ac:spMk id="2" creationId="{C662EE15-86AD-1111-15EE-C3C830D28928}"/>
          </ac:spMkLst>
        </pc:spChg>
        <pc:spChg chg="mod">
          <ac:chgData name="marco alesiani" userId="18b2332bd871d0c8" providerId="LiveId" clId="{B884B0AC-67A4-457C-9F7B-8392C40184F8}" dt="2022-10-05T13:54:23.645" v="14649" actId="14100"/>
          <ac:spMkLst>
            <pc:docMk/>
            <pc:sldMk cId="751015195" sldId="306"/>
            <ac:spMk id="4" creationId="{A9026744-8095-5C85-4F0B-F6A93CCEAA1F}"/>
          </ac:spMkLst>
        </pc:spChg>
      </pc:sldChg>
      <pc:sldChg chg="addSp delSp modSp new mod ord">
        <pc:chgData name="marco alesiani" userId="18b2332bd871d0c8" providerId="LiveId" clId="{B884B0AC-67A4-457C-9F7B-8392C40184F8}" dt="2022-10-05T13:35:08.923" v="14628"/>
        <pc:sldMkLst>
          <pc:docMk/>
          <pc:sldMk cId="1349925568" sldId="307"/>
        </pc:sldMkLst>
        <pc:spChg chg="mod">
          <ac:chgData name="marco alesiani" userId="18b2332bd871d0c8" providerId="LiveId" clId="{B884B0AC-67A4-457C-9F7B-8392C40184F8}" dt="2022-10-05T13:21:39.488" v="14344" actId="20577"/>
          <ac:spMkLst>
            <pc:docMk/>
            <pc:sldMk cId="1349925568" sldId="307"/>
            <ac:spMk id="2" creationId="{0D2FCB90-7ED5-2DDE-BC8B-03D9410494F8}"/>
          </ac:spMkLst>
        </pc:spChg>
        <pc:spChg chg="del">
          <ac:chgData name="marco alesiani" userId="18b2332bd871d0c8" providerId="LiveId" clId="{B884B0AC-67A4-457C-9F7B-8392C40184F8}" dt="2022-10-05T13:22:36.560" v="14345" actId="1032"/>
          <ac:spMkLst>
            <pc:docMk/>
            <pc:sldMk cId="1349925568" sldId="307"/>
            <ac:spMk id="4" creationId="{AD5A2803-148B-D4F2-694A-D5D8FB8F4714}"/>
          </ac:spMkLst>
        </pc:spChg>
        <pc:spChg chg="add del mod">
          <ac:chgData name="marco alesiani" userId="18b2332bd871d0c8" providerId="LiveId" clId="{B884B0AC-67A4-457C-9F7B-8392C40184F8}" dt="2022-10-05T13:23:25.431" v="14369" actId="11529"/>
          <ac:spMkLst>
            <pc:docMk/>
            <pc:sldMk cId="1349925568" sldId="307"/>
            <ac:spMk id="6" creationId="{45683960-1B2D-4B4F-0619-069177565E2C}"/>
          </ac:spMkLst>
        </pc:spChg>
        <pc:graphicFrameChg chg="add del mod modGraphic">
          <ac:chgData name="marco alesiani" userId="18b2332bd871d0c8" providerId="LiveId" clId="{B884B0AC-67A4-457C-9F7B-8392C40184F8}" dt="2022-10-05T13:31:35.718" v="14626" actId="931"/>
          <ac:graphicFrameMkLst>
            <pc:docMk/>
            <pc:sldMk cId="1349925568" sldId="307"/>
            <ac:graphicFrameMk id="5" creationId="{DC779781-EF8D-83CF-CB92-E1363BF382B8}"/>
          </ac:graphicFrameMkLst>
        </pc:graphicFrameChg>
      </pc:sldChg>
      <pc:sldChg chg="addSp modSp new mod">
        <pc:chgData name="marco alesiani" userId="18b2332bd871d0c8" providerId="LiveId" clId="{B884B0AC-67A4-457C-9F7B-8392C40184F8}" dt="2022-10-17T12:16:45.126" v="24040" actId="113"/>
        <pc:sldMkLst>
          <pc:docMk/>
          <pc:sldMk cId="2155140745" sldId="308"/>
        </pc:sldMkLst>
        <pc:spChg chg="mod">
          <ac:chgData name="marco alesiani" userId="18b2332bd871d0c8" providerId="LiveId" clId="{B884B0AC-67A4-457C-9F7B-8392C40184F8}" dt="2022-10-05T13:56:29.186" v="14707" actId="20577"/>
          <ac:spMkLst>
            <pc:docMk/>
            <pc:sldMk cId="2155140745" sldId="308"/>
            <ac:spMk id="2" creationId="{42B78E60-4BBD-7966-0157-678DE19FB03B}"/>
          </ac:spMkLst>
        </pc:spChg>
        <pc:spChg chg="mod">
          <ac:chgData name="marco alesiani" userId="18b2332bd871d0c8" providerId="LiveId" clId="{B884B0AC-67A4-457C-9F7B-8392C40184F8}" dt="2022-10-17T12:16:45.126" v="24040" actId="113"/>
          <ac:spMkLst>
            <pc:docMk/>
            <pc:sldMk cId="2155140745" sldId="308"/>
            <ac:spMk id="4" creationId="{84DF76B0-B8CC-B0A0-DEE9-671AE5E574D3}"/>
          </ac:spMkLst>
        </pc:spChg>
        <pc:picChg chg="add mod">
          <ac:chgData name="marco alesiani" userId="18b2332bd871d0c8" providerId="LiveId" clId="{B884B0AC-67A4-457C-9F7B-8392C40184F8}" dt="2022-10-06T17:19:13.960" v="14967" actId="1076"/>
          <ac:picMkLst>
            <pc:docMk/>
            <pc:sldMk cId="2155140745" sldId="308"/>
            <ac:picMk id="5" creationId="{C028FCC7-CD35-6043-E258-F0915D0B7582}"/>
          </ac:picMkLst>
        </pc:picChg>
        <pc:inkChg chg="add">
          <ac:chgData name="marco alesiani" userId="18b2332bd871d0c8" providerId="LiveId" clId="{B884B0AC-67A4-457C-9F7B-8392C40184F8}" dt="2022-10-06T18:45:56.155" v="15243" actId="9405"/>
          <ac:inkMkLst>
            <pc:docMk/>
            <pc:sldMk cId="2155140745" sldId="308"/>
            <ac:inkMk id="6" creationId="{42FF3C7C-139B-40B9-D852-7603CB729CBA}"/>
          </ac:inkMkLst>
        </pc:inkChg>
        <pc:inkChg chg="add">
          <ac:chgData name="marco alesiani" userId="18b2332bd871d0c8" providerId="LiveId" clId="{B884B0AC-67A4-457C-9F7B-8392C40184F8}" dt="2022-10-14T15:35:18.502" v="23044" actId="9405"/>
          <ac:inkMkLst>
            <pc:docMk/>
            <pc:sldMk cId="2155140745" sldId="308"/>
            <ac:inkMk id="7" creationId="{3F9A0313-F08B-0F04-9115-7AE97D474280}"/>
          </ac:inkMkLst>
        </pc:inkChg>
        <pc:inkChg chg="add">
          <ac:chgData name="marco alesiani" userId="18b2332bd871d0c8" providerId="LiveId" clId="{B884B0AC-67A4-457C-9F7B-8392C40184F8}" dt="2022-10-14T15:35:19.379" v="23045" actId="9405"/>
          <ac:inkMkLst>
            <pc:docMk/>
            <pc:sldMk cId="2155140745" sldId="308"/>
            <ac:inkMk id="8" creationId="{FD4DAAE5-B7EF-CA62-BF36-F3B1B3AE9E73}"/>
          </ac:inkMkLst>
        </pc:inkChg>
        <pc:inkChg chg="add">
          <ac:chgData name="marco alesiani" userId="18b2332bd871d0c8" providerId="LiveId" clId="{B884B0AC-67A4-457C-9F7B-8392C40184F8}" dt="2022-10-14T15:35:19.784" v="23046" actId="9405"/>
          <ac:inkMkLst>
            <pc:docMk/>
            <pc:sldMk cId="2155140745" sldId="308"/>
            <ac:inkMk id="9" creationId="{98BD9A14-54AC-2309-CFF8-D3D65BDA84CB}"/>
          </ac:inkMkLst>
        </pc:inkChg>
        <pc:inkChg chg="add">
          <ac:chgData name="marco alesiani" userId="18b2332bd871d0c8" providerId="LiveId" clId="{B884B0AC-67A4-457C-9F7B-8392C40184F8}" dt="2022-10-14T15:35:23.756" v="23047" actId="9405"/>
          <ac:inkMkLst>
            <pc:docMk/>
            <pc:sldMk cId="2155140745" sldId="308"/>
            <ac:inkMk id="10" creationId="{40207EFC-8BC8-7C01-94ED-1FA5C1DB1CA4}"/>
          </ac:inkMkLst>
        </pc:inkChg>
      </pc:sldChg>
      <pc:sldChg chg="addSp delSp modSp new mod">
        <pc:chgData name="marco alesiani" userId="18b2332bd871d0c8" providerId="LiveId" clId="{B884B0AC-67A4-457C-9F7B-8392C40184F8}" dt="2022-10-06T17:06:12.588" v="14932" actId="1076"/>
        <pc:sldMkLst>
          <pc:docMk/>
          <pc:sldMk cId="3325538579" sldId="309"/>
        </pc:sldMkLst>
        <pc:picChg chg="add del mod modCrop">
          <ac:chgData name="marco alesiani" userId="18b2332bd871d0c8" providerId="LiveId" clId="{B884B0AC-67A4-457C-9F7B-8392C40184F8}" dt="2022-10-06T17:02:06.391" v="14903" actId="478"/>
          <ac:picMkLst>
            <pc:docMk/>
            <pc:sldMk cId="3325538579" sldId="309"/>
            <ac:picMk id="4" creationId="{6F570C02-18D3-568D-2350-9B84180EE200}"/>
          </ac:picMkLst>
        </pc:picChg>
        <pc:picChg chg="add mod modCrop">
          <ac:chgData name="marco alesiani" userId="18b2332bd871d0c8" providerId="LiveId" clId="{B884B0AC-67A4-457C-9F7B-8392C40184F8}" dt="2022-10-06T17:06:01.103" v="14928" actId="14100"/>
          <ac:picMkLst>
            <pc:docMk/>
            <pc:sldMk cId="3325538579" sldId="309"/>
            <ac:picMk id="5" creationId="{535CD296-DE7A-4B16-E015-04CE3FE9D2F2}"/>
          </ac:picMkLst>
        </pc:picChg>
        <pc:picChg chg="add mod modCrop">
          <ac:chgData name="marco alesiani" userId="18b2332bd871d0c8" providerId="LiveId" clId="{B884B0AC-67A4-457C-9F7B-8392C40184F8}" dt="2022-10-06T17:06:12.588" v="14932" actId="1076"/>
          <ac:picMkLst>
            <pc:docMk/>
            <pc:sldMk cId="3325538579" sldId="309"/>
            <ac:picMk id="7" creationId="{9E6615E5-8DB4-B0DD-8BD5-E9CC205D1DDB}"/>
          </ac:picMkLst>
        </pc:picChg>
      </pc:sldChg>
      <pc:sldChg chg="addSp delSp modSp new del mod">
        <pc:chgData name="marco alesiani" userId="18b2332bd871d0c8" providerId="LiveId" clId="{B884B0AC-67A4-457C-9F7B-8392C40184F8}" dt="2022-10-06T17:08:57.414" v="14942" actId="2696"/>
        <pc:sldMkLst>
          <pc:docMk/>
          <pc:sldMk cId="4018833636" sldId="310"/>
        </pc:sldMkLst>
        <pc:picChg chg="add del mod modCrop">
          <ac:chgData name="marco alesiani" userId="18b2332bd871d0c8" providerId="LiveId" clId="{B884B0AC-67A4-457C-9F7B-8392C40184F8}" dt="2022-10-06T17:08:48.809" v="14941" actId="21"/>
          <ac:picMkLst>
            <pc:docMk/>
            <pc:sldMk cId="4018833636" sldId="310"/>
            <ac:picMk id="6" creationId="{5D6ADE83-86C5-5715-F3C2-83B158B5BD2A}"/>
          </ac:picMkLst>
        </pc:picChg>
      </pc:sldChg>
      <pc:sldChg chg="addSp modSp new mod">
        <pc:chgData name="marco alesiani" userId="18b2332bd871d0c8" providerId="LiveId" clId="{B884B0AC-67A4-457C-9F7B-8392C40184F8}" dt="2022-10-06T17:10:42.795" v="14956" actId="1076"/>
        <pc:sldMkLst>
          <pc:docMk/>
          <pc:sldMk cId="2288342263" sldId="311"/>
        </pc:sldMkLst>
        <pc:picChg chg="add mod">
          <ac:chgData name="marco alesiani" userId="18b2332bd871d0c8" providerId="LiveId" clId="{B884B0AC-67A4-457C-9F7B-8392C40184F8}" dt="2022-10-06T17:10:24.490" v="14952" actId="1076"/>
          <ac:picMkLst>
            <pc:docMk/>
            <pc:sldMk cId="2288342263" sldId="311"/>
            <ac:picMk id="3" creationId="{63EF1BA6-74CC-3996-6D3F-EA59E33C6B96}"/>
          </ac:picMkLst>
        </pc:picChg>
        <pc:picChg chg="add mod modCrop">
          <ac:chgData name="marco alesiani" userId="18b2332bd871d0c8" providerId="LiveId" clId="{B884B0AC-67A4-457C-9F7B-8392C40184F8}" dt="2022-10-06T17:10:42.795" v="14956" actId="1076"/>
          <ac:picMkLst>
            <pc:docMk/>
            <pc:sldMk cId="2288342263" sldId="311"/>
            <ac:picMk id="5" creationId="{14343DB3-51D0-343F-2370-51965FD5FD2D}"/>
          </ac:picMkLst>
        </pc:picChg>
      </pc:sldChg>
      <pc:sldChg chg="addSp delSp modSp new mod modClrScheme chgLayout">
        <pc:chgData name="marco alesiani" userId="18b2332bd871d0c8" providerId="LiveId" clId="{B884B0AC-67A4-457C-9F7B-8392C40184F8}" dt="2022-10-14T15:42:50.167" v="23178" actId="14100"/>
        <pc:sldMkLst>
          <pc:docMk/>
          <pc:sldMk cId="478830123" sldId="312"/>
        </pc:sldMkLst>
        <pc:spChg chg="mod ord">
          <ac:chgData name="marco alesiani" userId="18b2332bd871d0c8" providerId="LiveId" clId="{B884B0AC-67A4-457C-9F7B-8392C40184F8}" dt="2022-10-14T15:39:28.914" v="23067" actId="700"/>
          <ac:spMkLst>
            <pc:docMk/>
            <pc:sldMk cId="478830123" sldId="312"/>
            <ac:spMk id="2" creationId="{CEC7E721-723E-4807-C142-98D21F3CAA65}"/>
          </ac:spMkLst>
        </pc:spChg>
        <pc:spChg chg="add del mod ord">
          <ac:chgData name="marco alesiani" userId="18b2332bd871d0c8" providerId="LiveId" clId="{B884B0AC-67A4-457C-9F7B-8392C40184F8}" dt="2022-10-14T15:38:07.546" v="23056" actId="700"/>
          <ac:spMkLst>
            <pc:docMk/>
            <pc:sldMk cId="478830123" sldId="312"/>
            <ac:spMk id="8" creationId="{9E3B3DB4-3C44-59BC-C622-E0CA2C0EAB67}"/>
          </ac:spMkLst>
        </pc:spChg>
        <pc:spChg chg="add del mod ord">
          <ac:chgData name="marco alesiani" userId="18b2332bd871d0c8" providerId="LiveId" clId="{B884B0AC-67A4-457C-9F7B-8392C40184F8}" dt="2022-10-14T15:38:07.546" v="23056" actId="700"/>
          <ac:spMkLst>
            <pc:docMk/>
            <pc:sldMk cId="478830123" sldId="312"/>
            <ac:spMk id="9" creationId="{42102222-BEC9-BD4E-6C13-B4040631F794}"/>
          </ac:spMkLst>
        </pc:spChg>
        <pc:spChg chg="add del mod ord">
          <ac:chgData name="marco alesiani" userId="18b2332bd871d0c8" providerId="LiveId" clId="{B884B0AC-67A4-457C-9F7B-8392C40184F8}" dt="2022-10-14T15:38:07.546" v="23056" actId="700"/>
          <ac:spMkLst>
            <pc:docMk/>
            <pc:sldMk cId="478830123" sldId="312"/>
            <ac:spMk id="10" creationId="{C51AB000-1E46-DF78-D6BE-CD3AFA77663C}"/>
          </ac:spMkLst>
        </pc:spChg>
        <pc:spChg chg="add del mod ord">
          <ac:chgData name="marco alesiani" userId="18b2332bd871d0c8" providerId="LiveId" clId="{B884B0AC-67A4-457C-9F7B-8392C40184F8}" dt="2022-10-14T15:39:28.914" v="23067" actId="700"/>
          <ac:spMkLst>
            <pc:docMk/>
            <pc:sldMk cId="478830123" sldId="312"/>
            <ac:spMk id="11" creationId="{05E9355F-EEFF-084E-2CCC-3CF187BE1FD1}"/>
          </ac:spMkLst>
        </pc:spChg>
        <pc:spChg chg="add del mod ord">
          <ac:chgData name="marco alesiani" userId="18b2332bd871d0c8" providerId="LiveId" clId="{B884B0AC-67A4-457C-9F7B-8392C40184F8}" dt="2022-10-14T15:39:28.914" v="23067" actId="700"/>
          <ac:spMkLst>
            <pc:docMk/>
            <pc:sldMk cId="478830123" sldId="312"/>
            <ac:spMk id="12" creationId="{A7E144D7-2E94-E130-8DF6-DA6A108CD227}"/>
          </ac:spMkLst>
        </pc:spChg>
        <pc:spChg chg="add mod">
          <ac:chgData name="marco alesiani" userId="18b2332bd871d0c8" providerId="LiveId" clId="{B884B0AC-67A4-457C-9F7B-8392C40184F8}" dt="2022-10-14T15:42:50.167" v="23178" actId="14100"/>
          <ac:spMkLst>
            <pc:docMk/>
            <pc:sldMk cId="478830123" sldId="312"/>
            <ac:spMk id="13" creationId="{BB8C1549-1FAD-26E8-B70C-CA6248E994DE}"/>
          </ac:spMkLst>
        </pc:spChg>
        <pc:picChg chg="add mod modCrop">
          <ac:chgData name="marco alesiani" userId="18b2332bd871d0c8" providerId="LiveId" clId="{B884B0AC-67A4-457C-9F7B-8392C40184F8}" dt="2022-10-14T15:37:37.290" v="23052" actId="1076"/>
          <ac:picMkLst>
            <pc:docMk/>
            <pc:sldMk cId="478830123" sldId="312"/>
            <ac:picMk id="4" creationId="{EBA2C11E-05E2-4A23-D709-FF1A212AD086}"/>
          </ac:picMkLst>
        </pc:picChg>
        <pc:inkChg chg="add">
          <ac:chgData name="marco alesiani" userId="18b2332bd871d0c8" providerId="LiveId" clId="{B884B0AC-67A4-457C-9F7B-8392C40184F8}" dt="2022-10-14T15:35:50.186" v="23048" actId="9405"/>
          <ac:inkMkLst>
            <pc:docMk/>
            <pc:sldMk cId="478830123" sldId="312"/>
            <ac:inkMk id="3" creationId="{C7218630-A073-3001-46E6-0DC622EEEA78}"/>
          </ac:inkMkLst>
        </pc:inkChg>
        <pc:inkChg chg="add">
          <ac:chgData name="marco alesiani" userId="18b2332bd871d0c8" providerId="LiveId" clId="{B884B0AC-67A4-457C-9F7B-8392C40184F8}" dt="2022-10-14T15:35:51.974" v="23049" actId="9405"/>
          <ac:inkMkLst>
            <pc:docMk/>
            <pc:sldMk cId="478830123" sldId="312"/>
            <ac:inkMk id="5" creationId="{FD46514E-3F4E-C8D7-1D64-FABB90C8A1D3}"/>
          </ac:inkMkLst>
        </pc:inkChg>
        <pc:inkChg chg="add">
          <ac:chgData name="marco alesiani" userId="18b2332bd871d0c8" providerId="LiveId" clId="{B884B0AC-67A4-457C-9F7B-8392C40184F8}" dt="2022-10-14T15:35:54.814" v="23050" actId="9405"/>
          <ac:inkMkLst>
            <pc:docMk/>
            <pc:sldMk cId="478830123" sldId="312"/>
            <ac:inkMk id="6" creationId="{17351795-DC2F-A20B-9DC1-9BFAA5A16497}"/>
          </ac:inkMkLst>
        </pc:inkChg>
        <pc:inkChg chg="add">
          <ac:chgData name="marco alesiani" userId="18b2332bd871d0c8" providerId="LiveId" clId="{B884B0AC-67A4-457C-9F7B-8392C40184F8}" dt="2022-10-14T15:35:55.867" v="23051" actId="9405"/>
          <ac:inkMkLst>
            <pc:docMk/>
            <pc:sldMk cId="478830123" sldId="312"/>
            <ac:inkMk id="7" creationId="{E07129C3-B88D-021E-027F-99CDC33F5D5F}"/>
          </ac:inkMkLst>
        </pc:inkChg>
      </pc:sldChg>
      <pc:sldChg chg="modSp new mod">
        <pc:chgData name="marco alesiani" userId="18b2332bd871d0c8" providerId="LiveId" clId="{B884B0AC-67A4-457C-9F7B-8392C40184F8}" dt="2022-10-15T14:04:26.157" v="23825" actId="1076"/>
        <pc:sldMkLst>
          <pc:docMk/>
          <pc:sldMk cId="2984648048" sldId="313"/>
        </pc:sldMkLst>
        <pc:spChg chg="mod">
          <ac:chgData name="marco alesiani" userId="18b2332bd871d0c8" providerId="LiveId" clId="{B884B0AC-67A4-457C-9F7B-8392C40184F8}" dt="2022-10-06T17:19:43.600" v="14973"/>
          <ac:spMkLst>
            <pc:docMk/>
            <pc:sldMk cId="2984648048" sldId="313"/>
            <ac:spMk id="2" creationId="{17CEF64B-401C-443F-94C6-48915D4FCFBA}"/>
          </ac:spMkLst>
        </pc:spChg>
        <pc:spChg chg="mod">
          <ac:chgData name="marco alesiani" userId="18b2332bd871d0c8" providerId="LiveId" clId="{B884B0AC-67A4-457C-9F7B-8392C40184F8}" dt="2022-10-15T14:04:26.157" v="23825" actId="1076"/>
          <ac:spMkLst>
            <pc:docMk/>
            <pc:sldMk cId="2984648048" sldId="313"/>
            <ac:spMk id="4" creationId="{086F27CF-6415-76CD-92C7-29BA541D2EAC}"/>
          </ac:spMkLst>
        </pc:spChg>
      </pc:sldChg>
      <pc:sldChg chg="addSp delSp modSp new mod ord">
        <pc:chgData name="marco alesiani" userId="18b2332bd871d0c8" providerId="LiveId" clId="{B884B0AC-67A4-457C-9F7B-8392C40184F8}" dt="2022-10-13T20:57:07.323" v="22540" actId="20577"/>
        <pc:sldMkLst>
          <pc:docMk/>
          <pc:sldMk cId="3159680494" sldId="314"/>
        </pc:sldMkLst>
        <pc:spChg chg="mod">
          <ac:chgData name="marco alesiani" userId="18b2332bd871d0c8" providerId="LiveId" clId="{B884B0AC-67A4-457C-9F7B-8392C40184F8}" dt="2022-10-06T18:44:14.353" v="15204" actId="20577"/>
          <ac:spMkLst>
            <pc:docMk/>
            <pc:sldMk cId="3159680494" sldId="314"/>
            <ac:spMk id="2" creationId="{C105D29F-076A-DD62-F54E-25B92ED1A5DF}"/>
          </ac:spMkLst>
        </pc:spChg>
        <pc:spChg chg="mod">
          <ac:chgData name="marco alesiani" userId="18b2332bd871d0c8" providerId="LiveId" clId="{B884B0AC-67A4-457C-9F7B-8392C40184F8}" dt="2022-10-13T20:57:07.323" v="22540" actId="20577"/>
          <ac:spMkLst>
            <pc:docMk/>
            <pc:sldMk cId="3159680494" sldId="314"/>
            <ac:spMk id="4" creationId="{2868ADD6-F3FC-18D3-51A3-68D9388E7222}"/>
          </ac:spMkLst>
        </pc:spChg>
        <pc:inkChg chg="add del">
          <ac:chgData name="marco alesiani" userId="18b2332bd871d0c8" providerId="LiveId" clId="{B884B0AC-67A4-457C-9F7B-8392C40184F8}" dt="2022-10-06T18:54:29.189" v="15252" actId="9405"/>
          <ac:inkMkLst>
            <pc:docMk/>
            <pc:sldMk cId="3159680494" sldId="314"/>
            <ac:inkMk id="5" creationId="{2D4EF988-2852-C38C-283F-0B46DDEA7D34}"/>
          </ac:inkMkLst>
        </pc:inkChg>
        <pc:inkChg chg="add del">
          <ac:chgData name="marco alesiani" userId="18b2332bd871d0c8" providerId="LiveId" clId="{B884B0AC-67A4-457C-9F7B-8392C40184F8}" dt="2022-10-06T18:54:28.280" v="15251" actId="9405"/>
          <ac:inkMkLst>
            <pc:docMk/>
            <pc:sldMk cId="3159680494" sldId="314"/>
            <ac:inkMk id="6" creationId="{3322D241-2B67-C59E-BB45-16C13A9956E3}"/>
          </ac:inkMkLst>
        </pc:inkChg>
        <pc:inkChg chg="add del">
          <ac:chgData name="marco alesiani" userId="18b2332bd871d0c8" providerId="LiveId" clId="{B884B0AC-67A4-457C-9F7B-8392C40184F8}" dt="2022-10-06T18:54:27.491" v="15250" actId="9405"/>
          <ac:inkMkLst>
            <pc:docMk/>
            <pc:sldMk cId="3159680494" sldId="314"/>
            <ac:inkMk id="7" creationId="{1195D0DA-C42C-D7FB-2CFE-D9ABA6464DD8}"/>
          </ac:inkMkLst>
        </pc:inkChg>
        <pc:inkChg chg="add del">
          <ac:chgData name="marco alesiani" userId="18b2332bd871d0c8" providerId="LiveId" clId="{B884B0AC-67A4-457C-9F7B-8392C40184F8}" dt="2022-10-06T18:54:26.559" v="15249" actId="9405"/>
          <ac:inkMkLst>
            <pc:docMk/>
            <pc:sldMk cId="3159680494" sldId="314"/>
            <ac:inkMk id="8" creationId="{FB80EF67-DF36-16B8-9A23-21CDF7B6C5E2}"/>
          </ac:inkMkLst>
        </pc:inkChg>
        <pc:inkChg chg="add del">
          <ac:chgData name="marco alesiani" userId="18b2332bd871d0c8" providerId="LiveId" clId="{B884B0AC-67A4-457C-9F7B-8392C40184F8}" dt="2022-10-06T18:54:50.078" v="15254" actId="9405"/>
          <ac:inkMkLst>
            <pc:docMk/>
            <pc:sldMk cId="3159680494" sldId="314"/>
            <ac:inkMk id="9" creationId="{219DDAC3-C3B5-FD97-9960-5252404E2E17}"/>
          </ac:inkMkLst>
        </pc:inkChg>
        <pc:inkChg chg="add del">
          <ac:chgData name="marco alesiani" userId="18b2332bd871d0c8" providerId="LiveId" clId="{B884B0AC-67A4-457C-9F7B-8392C40184F8}" dt="2022-10-06T18:55:33.089" v="15256" actId="9405"/>
          <ac:inkMkLst>
            <pc:docMk/>
            <pc:sldMk cId="3159680494" sldId="314"/>
            <ac:inkMk id="10" creationId="{8D2E1CA5-CA5F-31EE-F45E-C4CA05A7FB10}"/>
          </ac:inkMkLst>
        </pc:inkChg>
      </pc:sldChg>
      <pc:sldChg chg="addSp delSp modSp new mod">
        <pc:chgData name="marco alesiani" userId="18b2332bd871d0c8" providerId="LiveId" clId="{B884B0AC-67A4-457C-9F7B-8392C40184F8}" dt="2022-10-15T14:04:34.602" v="23826" actId="1076"/>
        <pc:sldMkLst>
          <pc:docMk/>
          <pc:sldMk cId="2772966015" sldId="315"/>
        </pc:sldMkLst>
        <pc:spChg chg="mod">
          <ac:chgData name="marco alesiani" userId="18b2332bd871d0c8" providerId="LiveId" clId="{B884B0AC-67A4-457C-9F7B-8392C40184F8}" dt="2022-10-06T21:07:46.962" v="15555" actId="20577"/>
          <ac:spMkLst>
            <pc:docMk/>
            <pc:sldMk cId="2772966015" sldId="315"/>
            <ac:spMk id="2" creationId="{69AD9938-F66E-D2AE-F799-D5C6549DB906}"/>
          </ac:spMkLst>
        </pc:spChg>
        <pc:spChg chg="mod">
          <ac:chgData name="marco alesiani" userId="18b2332bd871d0c8" providerId="LiveId" clId="{B884B0AC-67A4-457C-9F7B-8392C40184F8}" dt="2022-10-15T14:04:34.602" v="23826" actId="1076"/>
          <ac:spMkLst>
            <pc:docMk/>
            <pc:sldMk cId="2772966015" sldId="315"/>
            <ac:spMk id="4" creationId="{74595C8A-951A-35C2-66CB-482B54086E8E}"/>
          </ac:spMkLst>
        </pc:spChg>
        <pc:graphicFrameChg chg="add del modGraphic">
          <ac:chgData name="marco alesiani" userId="18b2332bd871d0c8" providerId="LiveId" clId="{B884B0AC-67A4-457C-9F7B-8392C40184F8}" dt="2022-10-07T21:13:22.985" v="16138" actId="478"/>
          <ac:graphicFrameMkLst>
            <pc:docMk/>
            <pc:sldMk cId="2772966015" sldId="315"/>
            <ac:graphicFrameMk id="6" creationId="{D91C2161-0614-9539-B59E-12D0132BD24D}"/>
          </ac:graphicFrameMkLst>
        </pc:graphicFrameChg>
      </pc:sldChg>
      <pc:sldChg chg="addSp delSp modSp new mod ord">
        <pc:chgData name="marco alesiani" userId="18b2332bd871d0c8" providerId="LiveId" clId="{B884B0AC-67A4-457C-9F7B-8392C40184F8}" dt="2022-10-13T21:03:45.550" v="22616" actId="20577"/>
        <pc:sldMkLst>
          <pc:docMk/>
          <pc:sldMk cId="163641866" sldId="316"/>
        </pc:sldMkLst>
        <pc:spChg chg="mod">
          <ac:chgData name="marco alesiani" userId="18b2332bd871d0c8" providerId="LiveId" clId="{B884B0AC-67A4-457C-9F7B-8392C40184F8}" dt="2022-10-06T21:14:44.167" v="15632" actId="20577"/>
          <ac:spMkLst>
            <pc:docMk/>
            <pc:sldMk cId="163641866" sldId="316"/>
            <ac:spMk id="2" creationId="{F51AC331-9E8E-A759-9CA1-35D60E65A1B2}"/>
          </ac:spMkLst>
        </pc:spChg>
        <pc:spChg chg="mod">
          <ac:chgData name="marco alesiani" userId="18b2332bd871d0c8" providerId="LiveId" clId="{B884B0AC-67A4-457C-9F7B-8392C40184F8}" dt="2022-10-13T21:03:45.550" v="22616" actId="20577"/>
          <ac:spMkLst>
            <pc:docMk/>
            <pc:sldMk cId="163641866" sldId="316"/>
            <ac:spMk id="4" creationId="{487A96B7-3796-2336-7504-2A21C238189E}"/>
          </ac:spMkLst>
        </pc:spChg>
        <pc:spChg chg="add mod">
          <ac:chgData name="marco alesiani" userId="18b2332bd871d0c8" providerId="LiveId" clId="{B884B0AC-67A4-457C-9F7B-8392C40184F8}" dt="2022-10-07T21:24:10.254" v="16422" actId="11530"/>
          <ac:spMkLst>
            <pc:docMk/>
            <pc:sldMk cId="163641866" sldId="316"/>
            <ac:spMk id="6" creationId="{B6044268-4002-AB21-0E20-580C045C9100}"/>
          </ac:spMkLst>
        </pc:spChg>
        <pc:spChg chg="add mod">
          <ac:chgData name="marco alesiani" userId="18b2332bd871d0c8" providerId="LiveId" clId="{B884B0AC-67A4-457C-9F7B-8392C40184F8}" dt="2022-10-07T21:24:29.456" v="16423" actId="11530"/>
          <ac:spMkLst>
            <pc:docMk/>
            <pc:sldMk cId="163641866" sldId="316"/>
            <ac:spMk id="7" creationId="{BCDC970D-75ED-F2CB-9F5B-705000A2652D}"/>
          </ac:spMkLst>
        </pc:spChg>
        <pc:spChg chg="add mod">
          <ac:chgData name="marco alesiani" userId="18b2332bd871d0c8" providerId="LiveId" clId="{B884B0AC-67A4-457C-9F7B-8392C40184F8}" dt="2022-10-07T21:24:37.209" v="16424" actId="11530"/>
          <ac:spMkLst>
            <pc:docMk/>
            <pc:sldMk cId="163641866" sldId="316"/>
            <ac:spMk id="8" creationId="{AF62C687-9867-F5C1-0D3F-66A52D5CB561}"/>
          </ac:spMkLst>
        </pc:spChg>
        <pc:spChg chg="add mod">
          <ac:chgData name="marco alesiani" userId="18b2332bd871d0c8" providerId="LiveId" clId="{B884B0AC-67A4-457C-9F7B-8392C40184F8}" dt="2022-10-07T21:24:46.359" v="16425" actId="11530"/>
          <ac:spMkLst>
            <pc:docMk/>
            <pc:sldMk cId="163641866" sldId="316"/>
            <ac:spMk id="9" creationId="{84A03AF9-07A6-3E9D-A2D1-5D22852B1A0B}"/>
          </ac:spMkLst>
        </pc:spChg>
        <pc:spChg chg="add mod">
          <ac:chgData name="marco alesiani" userId="18b2332bd871d0c8" providerId="LiveId" clId="{B884B0AC-67A4-457C-9F7B-8392C40184F8}" dt="2022-10-07T21:24:56.165" v="16426" actId="11530"/>
          <ac:spMkLst>
            <pc:docMk/>
            <pc:sldMk cId="163641866" sldId="316"/>
            <ac:spMk id="10" creationId="{18BBAE65-A364-9808-8E59-0B33B956CAB9}"/>
          </ac:spMkLst>
        </pc:spChg>
        <pc:spChg chg="add mod">
          <ac:chgData name="marco alesiani" userId="18b2332bd871d0c8" providerId="LiveId" clId="{B884B0AC-67A4-457C-9F7B-8392C40184F8}" dt="2022-10-07T21:22:31.946" v="16407" actId="1076"/>
          <ac:spMkLst>
            <pc:docMk/>
            <pc:sldMk cId="163641866" sldId="316"/>
            <ac:spMk id="11" creationId="{7E6CBD22-B4A1-449A-D0DB-CEE68153EB2D}"/>
          </ac:spMkLst>
        </pc:spChg>
        <pc:spChg chg="add mod">
          <ac:chgData name="marco alesiani" userId="18b2332bd871d0c8" providerId="LiveId" clId="{B884B0AC-67A4-457C-9F7B-8392C40184F8}" dt="2022-10-07T21:23:15.911" v="16413" actId="14100"/>
          <ac:spMkLst>
            <pc:docMk/>
            <pc:sldMk cId="163641866" sldId="316"/>
            <ac:spMk id="12" creationId="{B18116E3-5B45-D20A-580F-B2BD7417F314}"/>
          </ac:spMkLst>
        </pc:spChg>
        <pc:spChg chg="add mod">
          <ac:chgData name="marco alesiani" userId="18b2332bd871d0c8" providerId="LiveId" clId="{B884B0AC-67A4-457C-9F7B-8392C40184F8}" dt="2022-10-07T21:23:42.550" v="16420" actId="1076"/>
          <ac:spMkLst>
            <pc:docMk/>
            <pc:sldMk cId="163641866" sldId="316"/>
            <ac:spMk id="13" creationId="{513522EC-7EE9-C0C9-F0D1-24DC41A4D3DC}"/>
          </ac:spMkLst>
        </pc:spChg>
        <pc:spChg chg="add mod">
          <ac:chgData name="marco alesiani" userId="18b2332bd871d0c8" providerId="LiveId" clId="{B884B0AC-67A4-457C-9F7B-8392C40184F8}" dt="2022-10-07T21:23:36.457" v="16419" actId="14100"/>
          <ac:spMkLst>
            <pc:docMk/>
            <pc:sldMk cId="163641866" sldId="316"/>
            <ac:spMk id="14" creationId="{46615701-714A-45A2-9868-A4F599951169}"/>
          </ac:spMkLst>
        </pc:spChg>
        <pc:spChg chg="add mod">
          <ac:chgData name="marco alesiani" userId="18b2332bd871d0c8" providerId="LiveId" clId="{B884B0AC-67A4-457C-9F7B-8392C40184F8}" dt="2022-10-07T21:32:57.753" v="16824" actId="1076"/>
          <ac:spMkLst>
            <pc:docMk/>
            <pc:sldMk cId="163641866" sldId="316"/>
            <ac:spMk id="15" creationId="{4301796C-6730-ABD2-C4F1-BB8A4CF6D86F}"/>
          </ac:spMkLst>
        </pc:spChg>
        <pc:spChg chg="add mod">
          <ac:chgData name="marco alesiani" userId="18b2332bd871d0c8" providerId="LiveId" clId="{B884B0AC-67A4-457C-9F7B-8392C40184F8}" dt="2022-10-07T21:33:03.200" v="16825" actId="1076"/>
          <ac:spMkLst>
            <pc:docMk/>
            <pc:sldMk cId="163641866" sldId="316"/>
            <ac:spMk id="16" creationId="{AF86E62A-CE6B-1264-C163-E7B858EB0A44}"/>
          </ac:spMkLst>
        </pc:spChg>
        <pc:graphicFrameChg chg="add del modGraphic">
          <ac:chgData name="marco alesiani" userId="18b2332bd871d0c8" providerId="LiveId" clId="{B884B0AC-67A4-457C-9F7B-8392C40184F8}" dt="2022-10-07T20:35:05.733" v="15694" actId="1032"/>
          <ac:graphicFrameMkLst>
            <pc:docMk/>
            <pc:sldMk cId="163641866" sldId="316"/>
            <ac:graphicFrameMk id="5" creationId="{17192565-69E3-167E-661A-DE46B0375795}"/>
          </ac:graphicFrameMkLst>
        </pc:graphicFrameChg>
      </pc:sldChg>
      <pc:sldChg chg="modSp new del mod ord">
        <pc:chgData name="marco alesiani" userId="18b2332bd871d0c8" providerId="LiveId" clId="{B884B0AC-67A4-457C-9F7B-8392C40184F8}" dt="2022-10-13T21:04:24.955" v="22617" actId="2696"/>
        <pc:sldMkLst>
          <pc:docMk/>
          <pc:sldMk cId="3295534867" sldId="317"/>
        </pc:sldMkLst>
        <pc:spChg chg="mod">
          <ac:chgData name="marco alesiani" userId="18b2332bd871d0c8" providerId="LiveId" clId="{B884B0AC-67A4-457C-9F7B-8392C40184F8}" dt="2022-10-07T21:00:56.876" v="15961" actId="20577"/>
          <ac:spMkLst>
            <pc:docMk/>
            <pc:sldMk cId="3295534867" sldId="317"/>
            <ac:spMk id="2" creationId="{BAC9512A-8A1D-FAB8-3CDF-AB79311ABF9C}"/>
          </ac:spMkLst>
        </pc:spChg>
        <pc:spChg chg="mod">
          <ac:chgData name="marco alesiani" userId="18b2332bd871d0c8" providerId="LiveId" clId="{B884B0AC-67A4-457C-9F7B-8392C40184F8}" dt="2022-10-07T21:34:32.901" v="16854" actId="14100"/>
          <ac:spMkLst>
            <pc:docMk/>
            <pc:sldMk cId="3295534867" sldId="317"/>
            <ac:spMk id="4" creationId="{784A2B43-686E-3642-3F26-137A8A45A2B5}"/>
          </ac:spMkLst>
        </pc:spChg>
      </pc:sldChg>
      <pc:sldChg chg="addSp delSp modSp new del mod">
        <pc:chgData name="marco alesiani" userId="18b2332bd871d0c8" providerId="LiveId" clId="{B884B0AC-67A4-457C-9F7B-8392C40184F8}" dt="2022-10-07T20:43:34.185" v="15718" actId="2696"/>
        <pc:sldMkLst>
          <pc:docMk/>
          <pc:sldMk cId="4172149003" sldId="317"/>
        </pc:sldMkLst>
        <pc:graphicFrameChg chg="add del mod modGraphic">
          <ac:chgData name="marco alesiani" userId="18b2332bd871d0c8" providerId="LiveId" clId="{B884B0AC-67A4-457C-9F7B-8392C40184F8}" dt="2022-10-07T20:37:02.692" v="15706" actId="478"/>
          <ac:graphicFrameMkLst>
            <pc:docMk/>
            <pc:sldMk cId="4172149003" sldId="317"/>
            <ac:graphicFrameMk id="3" creationId="{3E33D100-F128-A083-D1DB-B10ED631AE1C}"/>
          </ac:graphicFrameMkLst>
        </pc:graphicFrameChg>
        <pc:graphicFrameChg chg="add del mod modGraphic">
          <ac:chgData name="marco alesiani" userId="18b2332bd871d0c8" providerId="LiveId" clId="{B884B0AC-67A4-457C-9F7B-8392C40184F8}" dt="2022-10-07T20:40:09.212" v="15716" actId="478"/>
          <ac:graphicFrameMkLst>
            <pc:docMk/>
            <pc:sldMk cId="4172149003" sldId="317"/>
            <ac:graphicFrameMk id="4" creationId="{02EBA265-9441-2DD6-084F-BE0487CAACC8}"/>
          </ac:graphicFrameMkLst>
        </pc:graphicFrameChg>
        <pc:graphicFrameChg chg="add">
          <ac:chgData name="marco alesiani" userId="18b2332bd871d0c8" providerId="LiveId" clId="{B884B0AC-67A4-457C-9F7B-8392C40184F8}" dt="2022-10-07T20:41:05.777" v="15717"/>
          <ac:graphicFrameMkLst>
            <pc:docMk/>
            <pc:sldMk cId="4172149003" sldId="317"/>
            <ac:graphicFrameMk id="5" creationId="{1AB841C9-9470-BB0B-A334-1FA3D7B5D95D}"/>
          </ac:graphicFrameMkLst>
        </pc:graphicFrameChg>
      </pc:sldChg>
      <pc:sldChg chg="modSp new del mod">
        <pc:chgData name="marco alesiani" userId="18b2332bd871d0c8" providerId="LiveId" clId="{B884B0AC-67A4-457C-9F7B-8392C40184F8}" dt="2022-10-07T21:12:43.581" v="16127" actId="2696"/>
        <pc:sldMkLst>
          <pc:docMk/>
          <pc:sldMk cId="2148566069" sldId="318"/>
        </pc:sldMkLst>
        <pc:spChg chg="mod">
          <ac:chgData name="marco alesiani" userId="18b2332bd871d0c8" providerId="LiveId" clId="{B884B0AC-67A4-457C-9F7B-8392C40184F8}" dt="2022-10-07T21:12:26.592" v="16126" actId="20577"/>
          <ac:spMkLst>
            <pc:docMk/>
            <pc:sldMk cId="2148566069" sldId="318"/>
            <ac:spMk id="4" creationId="{8959D73E-C6FE-7158-5018-EE0107411769}"/>
          </ac:spMkLst>
        </pc:spChg>
      </pc:sldChg>
      <pc:sldChg chg="modSp new mod">
        <pc:chgData name="marco alesiani" userId="18b2332bd871d0c8" providerId="LiveId" clId="{B884B0AC-67A4-457C-9F7B-8392C40184F8}" dt="2022-10-15T14:04:41.009" v="23827" actId="1076"/>
        <pc:sldMkLst>
          <pc:docMk/>
          <pc:sldMk cId="2222096712" sldId="318"/>
        </pc:sldMkLst>
        <pc:spChg chg="mod">
          <ac:chgData name="marco alesiani" userId="18b2332bd871d0c8" providerId="LiveId" clId="{B884B0AC-67A4-457C-9F7B-8392C40184F8}" dt="2022-10-07T21:13:30.242" v="16142" actId="20577"/>
          <ac:spMkLst>
            <pc:docMk/>
            <pc:sldMk cId="2222096712" sldId="318"/>
            <ac:spMk id="2" creationId="{90899356-398C-A249-893C-E01568E050CA}"/>
          </ac:spMkLst>
        </pc:spChg>
        <pc:spChg chg="mod">
          <ac:chgData name="marco alesiani" userId="18b2332bd871d0c8" providerId="LiveId" clId="{B884B0AC-67A4-457C-9F7B-8392C40184F8}" dt="2022-10-15T14:04:41.009" v="23827" actId="1076"/>
          <ac:spMkLst>
            <pc:docMk/>
            <pc:sldMk cId="2222096712" sldId="318"/>
            <ac:spMk id="4" creationId="{04B11F49-C89A-0734-AC20-8B69FF554EF0}"/>
          </ac:spMkLst>
        </pc:spChg>
      </pc:sldChg>
      <pc:sldChg chg="modSp new mod">
        <pc:chgData name="marco alesiani" userId="18b2332bd871d0c8" providerId="LiveId" clId="{B884B0AC-67A4-457C-9F7B-8392C40184F8}" dt="2022-10-16T21:28:14.149" v="24038" actId="20577"/>
        <pc:sldMkLst>
          <pc:docMk/>
          <pc:sldMk cId="196475067" sldId="319"/>
        </pc:sldMkLst>
        <pc:spChg chg="mod">
          <ac:chgData name="marco alesiani" userId="18b2332bd871d0c8" providerId="LiveId" clId="{B884B0AC-67A4-457C-9F7B-8392C40184F8}" dt="2022-10-09T13:52:09.965" v="16883" actId="20577"/>
          <ac:spMkLst>
            <pc:docMk/>
            <pc:sldMk cId="196475067" sldId="319"/>
            <ac:spMk id="2" creationId="{52047F42-85F4-CA3F-284F-002A1BB5F7BE}"/>
          </ac:spMkLst>
        </pc:spChg>
        <pc:spChg chg="mod">
          <ac:chgData name="marco alesiani" userId="18b2332bd871d0c8" providerId="LiveId" clId="{B884B0AC-67A4-457C-9F7B-8392C40184F8}" dt="2022-10-16T21:28:14.149" v="24038" actId="20577"/>
          <ac:spMkLst>
            <pc:docMk/>
            <pc:sldMk cId="196475067" sldId="319"/>
            <ac:spMk id="4" creationId="{B381A2A9-44A2-1CCB-7988-812857F80EF6}"/>
          </ac:spMkLst>
        </pc:spChg>
      </pc:sldChg>
      <pc:sldChg chg="modSp new mod">
        <pc:chgData name="marco alesiani" userId="18b2332bd871d0c8" providerId="LiveId" clId="{B884B0AC-67A4-457C-9F7B-8392C40184F8}" dt="2022-10-13T21:20:04.418" v="22829" actId="113"/>
        <pc:sldMkLst>
          <pc:docMk/>
          <pc:sldMk cId="2519092621" sldId="320"/>
        </pc:sldMkLst>
        <pc:spChg chg="mod">
          <ac:chgData name="marco alesiani" userId="18b2332bd871d0c8" providerId="LiveId" clId="{B884B0AC-67A4-457C-9F7B-8392C40184F8}" dt="2022-10-09T14:09:10.800" v="17260" actId="20577"/>
          <ac:spMkLst>
            <pc:docMk/>
            <pc:sldMk cId="2519092621" sldId="320"/>
            <ac:spMk id="2" creationId="{F9B9EBB8-3558-D42D-BEAF-1DFFA244A18C}"/>
          </ac:spMkLst>
        </pc:spChg>
        <pc:spChg chg="mod">
          <ac:chgData name="marco alesiani" userId="18b2332bd871d0c8" providerId="LiveId" clId="{B884B0AC-67A4-457C-9F7B-8392C40184F8}" dt="2022-10-13T21:20:04.418" v="22829" actId="113"/>
          <ac:spMkLst>
            <pc:docMk/>
            <pc:sldMk cId="2519092621" sldId="320"/>
            <ac:spMk id="4" creationId="{C1B5F2B0-FE3C-BB6B-5A3F-FE0155484FCF}"/>
          </ac:spMkLst>
        </pc:spChg>
      </pc:sldChg>
      <pc:sldChg chg="modSp new mod">
        <pc:chgData name="marco alesiani" userId="18b2332bd871d0c8" providerId="LiveId" clId="{B884B0AC-67A4-457C-9F7B-8392C40184F8}" dt="2022-10-15T14:05:01.245" v="23829" actId="1076"/>
        <pc:sldMkLst>
          <pc:docMk/>
          <pc:sldMk cId="4008762240" sldId="321"/>
        </pc:sldMkLst>
        <pc:spChg chg="mod">
          <ac:chgData name="marco alesiani" userId="18b2332bd871d0c8" providerId="LiveId" clId="{B884B0AC-67A4-457C-9F7B-8392C40184F8}" dt="2022-10-09T14:20:32.269" v="17710" actId="20577"/>
          <ac:spMkLst>
            <pc:docMk/>
            <pc:sldMk cId="4008762240" sldId="321"/>
            <ac:spMk id="2" creationId="{BF3D7674-9D27-5AF7-130C-52466DCDF2C2}"/>
          </ac:spMkLst>
        </pc:spChg>
        <pc:spChg chg="mod">
          <ac:chgData name="marco alesiani" userId="18b2332bd871d0c8" providerId="LiveId" clId="{B884B0AC-67A4-457C-9F7B-8392C40184F8}" dt="2022-10-15T14:05:01.245" v="23829" actId="1076"/>
          <ac:spMkLst>
            <pc:docMk/>
            <pc:sldMk cId="4008762240" sldId="321"/>
            <ac:spMk id="4" creationId="{F4E1154A-ED26-1879-D0B7-B2E35DA18505}"/>
          </ac:spMkLst>
        </pc:spChg>
      </pc:sldChg>
      <pc:sldChg chg="modSp new mod">
        <pc:chgData name="marco alesiani" userId="18b2332bd871d0c8" providerId="LiveId" clId="{B884B0AC-67A4-457C-9F7B-8392C40184F8}" dt="2022-10-15T14:05:08.109" v="23830" actId="14100"/>
        <pc:sldMkLst>
          <pc:docMk/>
          <pc:sldMk cId="724561287" sldId="322"/>
        </pc:sldMkLst>
        <pc:spChg chg="mod">
          <ac:chgData name="marco alesiani" userId="18b2332bd871d0c8" providerId="LiveId" clId="{B884B0AC-67A4-457C-9F7B-8392C40184F8}" dt="2022-10-09T18:51:16.906" v="17791" actId="20577"/>
          <ac:spMkLst>
            <pc:docMk/>
            <pc:sldMk cId="724561287" sldId="322"/>
            <ac:spMk id="2" creationId="{18B3E7AD-0A1D-1D0B-C74E-E1593F9DED0E}"/>
          </ac:spMkLst>
        </pc:spChg>
        <pc:spChg chg="mod">
          <ac:chgData name="marco alesiani" userId="18b2332bd871d0c8" providerId="LiveId" clId="{B884B0AC-67A4-457C-9F7B-8392C40184F8}" dt="2022-10-15T14:05:08.109" v="23830" actId="14100"/>
          <ac:spMkLst>
            <pc:docMk/>
            <pc:sldMk cId="724561287" sldId="322"/>
            <ac:spMk id="4" creationId="{68F37823-3003-9F9A-9243-FB37F3D906C0}"/>
          </ac:spMkLst>
        </pc:spChg>
      </pc:sldChg>
      <pc:sldChg chg="modSp new mod">
        <pc:chgData name="marco alesiani" userId="18b2332bd871d0c8" providerId="LiveId" clId="{B884B0AC-67A4-457C-9F7B-8392C40184F8}" dt="2022-10-17T12:46:55.811" v="24152" actId="20577"/>
        <pc:sldMkLst>
          <pc:docMk/>
          <pc:sldMk cId="2076483699" sldId="323"/>
        </pc:sldMkLst>
        <pc:spChg chg="mod">
          <ac:chgData name="marco alesiani" userId="18b2332bd871d0c8" providerId="LiveId" clId="{B884B0AC-67A4-457C-9F7B-8392C40184F8}" dt="2022-10-14T15:33:45.858" v="23026" actId="1076"/>
          <ac:spMkLst>
            <pc:docMk/>
            <pc:sldMk cId="2076483699" sldId="323"/>
            <ac:spMk id="2" creationId="{E6ECD71C-AF02-902A-90A4-7E57440C55FA}"/>
          </ac:spMkLst>
        </pc:spChg>
        <pc:spChg chg="mod">
          <ac:chgData name="marco alesiani" userId="18b2332bd871d0c8" providerId="LiveId" clId="{B884B0AC-67A4-457C-9F7B-8392C40184F8}" dt="2022-10-17T12:46:55.811" v="24152" actId="20577"/>
          <ac:spMkLst>
            <pc:docMk/>
            <pc:sldMk cId="2076483699" sldId="323"/>
            <ac:spMk id="4" creationId="{02E4B541-2A10-1972-EDDD-F5871815F747}"/>
          </ac:spMkLst>
        </pc:spChg>
      </pc:sldChg>
      <pc:sldChg chg="modSp new mod">
        <pc:chgData name="marco alesiani" userId="18b2332bd871d0c8" providerId="LiveId" clId="{B884B0AC-67A4-457C-9F7B-8392C40184F8}" dt="2022-10-17T12:43:40.283" v="24047" actId="113"/>
        <pc:sldMkLst>
          <pc:docMk/>
          <pc:sldMk cId="1291787511" sldId="324"/>
        </pc:sldMkLst>
        <pc:spChg chg="mod">
          <ac:chgData name="marco alesiani" userId="18b2332bd871d0c8" providerId="LiveId" clId="{B884B0AC-67A4-457C-9F7B-8392C40184F8}" dt="2022-10-09T19:21:37.096" v="18545" actId="20577"/>
          <ac:spMkLst>
            <pc:docMk/>
            <pc:sldMk cId="1291787511" sldId="324"/>
            <ac:spMk id="2" creationId="{C80A5785-FB96-5905-9F30-5B139EDFC95A}"/>
          </ac:spMkLst>
        </pc:spChg>
        <pc:spChg chg="mod">
          <ac:chgData name="marco alesiani" userId="18b2332bd871d0c8" providerId="LiveId" clId="{B884B0AC-67A4-457C-9F7B-8392C40184F8}" dt="2022-10-17T12:43:40.283" v="24047" actId="113"/>
          <ac:spMkLst>
            <pc:docMk/>
            <pc:sldMk cId="1291787511" sldId="324"/>
            <ac:spMk id="4" creationId="{2F1CEAF6-2AF8-8777-6396-57E7E7C7D297}"/>
          </ac:spMkLst>
        </pc:spChg>
      </pc:sldChg>
      <pc:sldChg chg="modSp new mod">
        <pc:chgData name="marco alesiani" userId="18b2332bd871d0c8" providerId="LiveId" clId="{B884B0AC-67A4-457C-9F7B-8392C40184F8}" dt="2022-10-17T12:48:53.449" v="24155" actId="20577"/>
        <pc:sldMkLst>
          <pc:docMk/>
          <pc:sldMk cId="793287677" sldId="325"/>
        </pc:sldMkLst>
        <pc:spChg chg="mod">
          <ac:chgData name="marco alesiani" userId="18b2332bd871d0c8" providerId="LiveId" clId="{B884B0AC-67A4-457C-9F7B-8392C40184F8}" dt="2022-10-14T15:49:50.245" v="23186" actId="20577"/>
          <ac:spMkLst>
            <pc:docMk/>
            <pc:sldMk cId="793287677" sldId="325"/>
            <ac:spMk id="2" creationId="{03F9ECDE-FEB5-DAB9-51DA-E1C21EBB07F9}"/>
          </ac:spMkLst>
        </pc:spChg>
        <pc:spChg chg="mod">
          <ac:chgData name="marco alesiani" userId="18b2332bd871d0c8" providerId="LiveId" clId="{B884B0AC-67A4-457C-9F7B-8392C40184F8}" dt="2022-10-17T12:48:53.449" v="24155" actId="20577"/>
          <ac:spMkLst>
            <pc:docMk/>
            <pc:sldMk cId="793287677" sldId="325"/>
            <ac:spMk id="4" creationId="{38709BFC-695B-03A1-E841-A470D3F5A7E2}"/>
          </ac:spMkLst>
        </pc:spChg>
      </pc:sldChg>
      <pc:sldChg chg="modSp new mod">
        <pc:chgData name="marco alesiani" userId="18b2332bd871d0c8" providerId="LiveId" clId="{B884B0AC-67A4-457C-9F7B-8392C40184F8}" dt="2022-10-17T13:04:11.451" v="24172" actId="20577"/>
        <pc:sldMkLst>
          <pc:docMk/>
          <pc:sldMk cId="673545873" sldId="326"/>
        </pc:sldMkLst>
        <pc:spChg chg="mod">
          <ac:chgData name="marco alesiani" userId="18b2332bd871d0c8" providerId="LiveId" clId="{B884B0AC-67A4-457C-9F7B-8392C40184F8}" dt="2022-10-11T19:55:13.286" v="20215" actId="20577"/>
          <ac:spMkLst>
            <pc:docMk/>
            <pc:sldMk cId="673545873" sldId="326"/>
            <ac:spMk id="2" creationId="{D148A10A-802B-BC2D-EF16-E75FECA2A7EC}"/>
          </ac:spMkLst>
        </pc:spChg>
        <pc:spChg chg="mod">
          <ac:chgData name="marco alesiani" userId="18b2332bd871d0c8" providerId="LiveId" clId="{B884B0AC-67A4-457C-9F7B-8392C40184F8}" dt="2022-10-17T13:04:11.451" v="24172" actId="20577"/>
          <ac:spMkLst>
            <pc:docMk/>
            <pc:sldMk cId="673545873" sldId="326"/>
            <ac:spMk id="4" creationId="{BB337359-269C-87AC-EE02-0CC8EBDF5E7B}"/>
          </ac:spMkLst>
        </pc:spChg>
      </pc:sldChg>
      <pc:sldChg chg="modSp new mod">
        <pc:chgData name="marco alesiani" userId="18b2332bd871d0c8" providerId="LiveId" clId="{B884B0AC-67A4-457C-9F7B-8392C40184F8}" dt="2022-10-14T15:53:48.174" v="23223" actId="113"/>
        <pc:sldMkLst>
          <pc:docMk/>
          <pc:sldMk cId="1630943760" sldId="327"/>
        </pc:sldMkLst>
        <pc:spChg chg="mod">
          <ac:chgData name="marco alesiani" userId="18b2332bd871d0c8" providerId="LiveId" clId="{B884B0AC-67A4-457C-9F7B-8392C40184F8}" dt="2022-10-11T19:57:22.927" v="20358" actId="20577"/>
          <ac:spMkLst>
            <pc:docMk/>
            <pc:sldMk cId="1630943760" sldId="327"/>
            <ac:spMk id="2" creationId="{3A6E5290-93A4-E917-D946-2A05F9D21A73}"/>
          </ac:spMkLst>
        </pc:spChg>
        <pc:spChg chg="mod">
          <ac:chgData name="marco alesiani" userId="18b2332bd871d0c8" providerId="LiveId" clId="{B884B0AC-67A4-457C-9F7B-8392C40184F8}" dt="2022-10-14T15:53:48.174" v="23223" actId="113"/>
          <ac:spMkLst>
            <pc:docMk/>
            <pc:sldMk cId="1630943760" sldId="327"/>
            <ac:spMk id="4" creationId="{BFF36719-2F53-C918-22BE-0054D2154EBA}"/>
          </ac:spMkLst>
        </pc:spChg>
      </pc:sldChg>
      <pc:sldChg chg="modSp new mod">
        <pc:chgData name="marco alesiani" userId="18b2332bd871d0c8" providerId="LiveId" clId="{B884B0AC-67A4-457C-9F7B-8392C40184F8}" dt="2022-10-17T12:53:11.222" v="24156" actId="113"/>
        <pc:sldMkLst>
          <pc:docMk/>
          <pc:sldMk cId="2387433974" sldId="328"/>
        </pc:sldMkLst>
        <pc:spChg chg="mod">
          <ac:chgData name="marco alesiani" userId="18b2332bd871d0c8" providerId="LiveId" clId="{B884B0AC-67A4-457C-9F7B-8392C40184F8}" dt="2022-10-12T07:31:46.971" v="20730" actId="20577"/>
          <ac:spMkLst>
            <pc:docMk/>
            <pc:sldMk cId="2387433974" sldId="328"/>
            <ac:spMk id="2" creationId="{E4C44B9D-7BD6-AE23-9EAA-2260E5ECAA00}"/>
          </ac:spMkLst>
        </pc:spChg>
        <pc:spChg chg="mod">
          <ac:chgData name="marco alesiani" userId="18b2332bd871d0c8" providerId="LiveId" clId="{B884B0AC-67A4-457C-9F7B-8392C40184F8}" dt="2022-10-17T12:53:11.222" v="24156" actId="113"/>
          <ac:spMkLst>
            <pc:docMk/>
            <pc:sldMk cId="2387433974" sldId="328"/>
            <ac:spMk id="4" creationId="{C17F8AE8-1775-7C2D-E4BA-4B6D90526C41}"/>
          </ac:spMkLst>
        </pc:spChg>
      </pc:sldChg>
      <pc:sldChg chg="modSp new mod">
        <pc:chgData name="marco alesiani" userId="18b2332bd871d0c8" providerId="LiveId" clId="{B884B0AC-67A4-457C-9F7B-8392C40184F8}" dt="2022-10-15T14:13:19.428" v="23836" actId="1076"/>
        <pc:sldMkLst>
          <pc:docMk/>
          <pc:sldMk cId="120701795" sldId="329"/>
        </pc:sldMkLst>
        <pc:spChg chg="mod">
          <ac:chgData name="marco alesiani" userId="18b2332bd871d0c8" providerId="LiveId" clId="{B884B0AC-67A4-457C-9F7B-8392C40184F8}" dt="2022-10-12T07:38:27.935" v="20872" actId="20577"/>
          <ac:spMkLst>
            <pc:docMk/>
            <pc:sldMk cId="120701795" sldId="329"/>
            <ac:spMk id="2" creationId="{9D082D27-1781-BFC4-081B-52904E46FC6E}"/>
          </ac:spMkLst>
        </pc:spChg>
        <pc:spChg chg="mod">
          <ac:chgData name="marco alesiani" userId="18b2332bd871d0c8" providerId="LiveId" clId="{B884B0AC-67A4-457C-9F7B-8392C40184F8}" dt="2022-10-15T14:13:19.428" v="23836" actId="1076"/>
          <ac:spMkLst>
            <pc:docMk/>
            <pc:sldMk cId="120701795" sldId="329"/>
            <ac:spMk id="4" creationId="{7A27AC35-CD72-B8D3-E26A-114CAA3E9DCB}"/>
          </ac:spMkLst>
        </pc:spChg>
      </pc:sldChg>
      <pc:sldChg chg="modSp new mod">
        <pc:chgData name="marco alesiani" userId="18b2332bd871d0c8" providerId="LiveId" clId="{B884B0AC-67A4-457C-9F7B-8392C40184F8}" dt="2022-10-17T12:56:02.338" v="24162" actId="20577"/>
        <pc:sldMkLst>
          <pc:docMk/>
          <pc:sldMk cId="2514156622" sldId="330"/>
        </pc:sldMkLst>
        <pc:spChg chg="mod">
          <ac:chgData name="marco alesiani" userId="18b2332bd871d0c8" providerId="LiveId" clId="{B884B0AC-67A4-457C-9F7B-8392C40184F8}" dt="2022-10-12T19:42:44.376" v="21077" actId="20577"/>
          <ac:spMkLst>
            <pc:docMk/>
            <pc:sldMk cId="2514156622" sldId="330"/>
            <ac:spMk id="2" creationId="{776C9D60-6DB0-FC03-1B15-70E7B2179033}"/>
          </ac:spMkLst>
        </pc:spChg>
        <pc:spChg chg="mod">
          <ac:chgData name="marco alesiani" userId="18b2332bd871d0c8" providerId="LiveId" clId="{B884B0AC-67A4-457C-9F7B-8392C40184F8}" dt="2022-10-17T12:56:02.338" v="24162" actId="20577"/>
          <ac:spMkLst>
            <pc:docMk/>
            <pc:sldMk cId="2514156622" sldId="330"/>
            <ac:spMk id="4" creationId="{5357EA6D-7483-10F0-2A66-7A4E63E966A3}"/>
          </ac:spMkLst>
        </pc:spChg>
      </pc:sldChg>
      <pc:sldChg chg="modSp new mod">
        <pc:chgData name="marco alesiani" userId="18b2332bd871d0c8" providerId="LiveId" clId="{B884B0AC-67A4-457C-9F7B-8392C40184F8}" dt="2022-10-14T16:10:28.362" v="23266" actId="113"/>
        <pc:sldMkLst>
          <pc:docMk/>
          <pc:sldMk cId="2079662859" sldId="331"/>
        </pc:sldMkLst>
        <pc:spChg chg="mod">
          <ac:chgData name="marco alesiani" userId="18b2332bd871d0c8" providerId="LiveId" clId="{B884B0AC-67A4-457C-9F7B-8392C40184F8}" dt="2022-10-14T16:09:16.131" v="23261" actId="20577"/>
          <ac:spMkLst>
            <pc:docMk/>
            <pc:sldMk cId="2079662859" sldId="331"/>
            <ac:spMk id="2" creationId="{8CE53623-5C55-DDAE-F540-41A55BD2F769}"/>
          </ac:spMkLst>
        </pc:spChg>
        <pc:spChg chg="mod">
          <ac:chgData name="marco alesiani" userId="18b2332bd871d0c8" providerId="LiveId" clId="{B884B0AC-67A4-457C-9F7B-8392C40184F8}" dt="2022-10-14T16:10:28.362" v="23266" actId="113"/>
          <ac:spMkLst>
            <pc:docMk/>
            <pc:sldMk cId="2079662859" sldId="331"/>
            <ac:spMk id="4" creationId="{0984D053-451D-2046-8DC6-4934C774218D}"/>
          </ac:spMkLst>
        </pc:spChg>
      </pc:sldChg>
      <pc:sldChg chg="modSp new mod">
        <pc:chgData name="marco alesiani" userId="18b2332bd871d0c8" providerId="LiveId" clId="{B884B0AC-67A4-457C-9F7B-8392C40184F8}" dt="2022-10-14T16:15:16.958" v="23317" actId="20577"/>
        <pc:sldMkLst>
          <pc:docMk/>
          <pc:sldMk cId="3506802055" sldId="332"/>
        </pc:sldMkLst>
        <pc:spChg chg="mod">
          <ac:chgData name="marco alesiani" userId="18b2332bd871d0c8" providerId="LiveId" clId="{B884B0AC-67A4-457C-9F7B-8392C40184F8}" dt="2022-10-12T20:16:08.972" v="21646" actId="20577"/>
          <ac:spMkLst>
            <pc:docMk/>
            <pc:sldMk cId="3506802055" sldId="332"/>
            <ac:spMk id="2" creationId="{9CC24091-D392-E368-267E-63C51FAD1B44}"/>
          </ac:spMkLst>
        </pc:spChg>
        <pc:spChg chg="mod">
          <ac:chgData name="marco alesiani" userId="18b2332bd871d0c8" providerId="LiveId" clId="{B884B0AC-67A4-457C-9F7B-8392C40184F8}" dt="2022-10-14T16:15:16.958" v="23317" actId="20577"/>
          <ac:spMkLst>
            <pc:docMk/>
            <pc:sldMk cId="3506802055" sldId="332"/>
            <ac:spMk id="4" creationId="{500A68B6-415F-4DD5-95A0-F28A6CB2EAAB}"/>
          </ac:spMkLst>
        </pc:spChg>
      </pc:sldChg>
      <pc:sldChg chg="modSp new mod">
        <pc:chgData name="marco alesiani" userId="18b2332bd871d0c8" providerId="LiveId" clId="{B884B0AC-67A4-457C-9F7B-8392C40184F8}" dt="2022-10-16T08:21:11.132" v="23994" actId="20577"/>
        <pc:sldMkLst>
          <pc:docMk/>
          <pc:sldMk cId="1551571166" sldId="333"/>
        </pc:sldMkLst>
        <pc:spChg chg="mod">
          <ac:chgData name="marco alesiani" userId="18b2332bd871d0c8" providerId="LiveId" clId="{B884B0AC-67A4-457C-9F7B-8392C40184F8}" dt="2022-10-15T12:42:43.611" v="23324" actId="20577"/>
          <ac:spMkLst>
            <pc:docMk/>
            <pc:sldMk cId="1551571166" sldId="333"/>
            <ac:spMk id="2" creationId="{485D59E1-3909-A2A0-7D80-6D8792B891B1}"/>
          </ac:spMkLst>
        </pc:spChg>
        <pc:spChg chg="mod">
          <ac:chgData name="marco alesiani" userId="18b2332bd871d0c8" providerId="LiveId" clId="{B884B0AC-67A4-457C-9F7B-8392C40184F8}" dt="2022-10-16T08:21:11.132" v="23994" actId="20577"/>
          <ac:spMkLst>
            <pc:docMk/>
            <pc:sldMk cId="1551571166" sldId="333"/>
            <ac:spMk id="4" creationId="{85BEB5F8-7501-3DE3-F232-EFC491EF284C}"/>
          </ac:spMkLst>
        </pc:spChg>
      </pc:sldChg>
      <pc:sldChg chg="new del">
        <pc:chgData name="marco alesiani" userId="18b2332bd871d0c8" providerId="LiveId" clId="{B884B0AC-67A4-457C-9F7B-8392C40184F8}" dt="2022-10-14T15:37:55.009" v="23054" actId="2696"/>
        <pc:sldMkLst>
          <pc:docMk/>
          <pc:sldMk cId="3077573257" sldId="333"/>
        </pc:sldMkLst>
      </pc:sldChg>
      <pc:sldChg chg="modSp new del mod">
        <pc:chgData name="marco alesiani" userId="18b2332bd871d0c8" providerId="LiveId" clId="{B884B0AC-67A4-457C-9F7B-8392C40184F8}" dt="2022-10-15T13:01:52.535" v="23510" actId="2696"/>
        <pc:sldMkLst>
          <pc:docMk/>
          <pc:sldMk cId="4118352297" sldId="334"/>
        </pc:sldMkLst>
        <pc:spChg chg="mod">
          <ac:chgData name="marco alesiani" userId="18b2332bd871d0c8" providerId="LiveId" clId="{B884B0AC-67A4-457C-9F7B-8392C40184F8}" dt="2022-10-15T12:57:39.002" v="23409" actId="20577"/>
          <ac:spMkLst>
            <pc:docMk/>
            <pc:sldMk cId="4118352297" sldId="334"/>
            <ac:spMk id="2" creationId="{59A25AEB-92CD-7149-0ED4-6E1943F1DAB7}"/>
          </ac:spMkLst>
        </pc:spChg>
        <pc:spChg chg="mod">
          <ac:chgData name="marco alesiani" userId="18b2332bd871d0c8" providerId="LiveId" clId="{B884B0AC-67A4-457C-9F7B-8392C40184F8}" dt="2022-10-15T13:01:06.234" v="23498" actId="1076"/>
          <ac:spMkLst>
            <pc:docMk/>
            <pc:sldMk cId="4118352297" sldId="334"/>
            <ac:spMk id="4" creationId="{4EB7B1EB-38B4-A8E1-6EF0-207D61877623}"/>
          </ac:spMkLst>
        </pc:spChg>
      </pc:sldChg>
      <pc:sldChg chg="modSp new mod">
        <pc:chgData name="marco alesiani" userId="18b2332bd871d0c8" providerId="LiveId" clId="{B884B0AC-67A4-457C-9F7B-8392C40184F8}" dt="2022-10-15T13:32:26.207" v="23814" actId="123"/>
        <pc:sldMkLst>
          <pc:docMk/>
          <pc:sldMk cId="1443371684" sldId="335"/>
        </pc:sldMkLst>
        <pc:spChg chg="mod">
          <ac:chgData name="marco alesiani" userId="18b2332bd871d0c8" providerId="LiveId" clId="{B884B0AC-67A4-457C-9F7B-8392C40184F8}" dt="2022-10-15T13:01:41.189" v="23507" actId="20577"/>
          <ac:spMkLst>
            <pc:docMk/>
            <pc:sldMk cId="1443371684" sldId="335"/>
            <ac:spMk id="2" creationId="{48E009E9-7E7C-4F97-3E85-FCBFC3038458}"/>
          </ac:spMkLst>
        </pc:spChg>
        <pc:spChg chg="mod">
          <ac:chgData name="marco alesiani" userId="18b2332bd871d0c8" providerId="LiveId" clId="{B884B0AC-67A4-457C-9F7B-8392C40184F8}" dt="2022-10-15T13:32:26.207" v="23814" actId="123"/>
          <ac:spMkLst>
            <pc:docMk/>
            <pc:sldMk cId="1443371684" sldId="335"/>
            <ac:spMk id="4" creationId="{22120DB4-67CD-4288-EA5C-287D11B1E166}"/>
          </ac:spMkLst>
        </pc:spChg>
      </pc:sldChg>
      <pc:sldChg chg="modSp new mod">
        <pc:chgData name="marco alesiani" userId="18b2332bd871d0c8" providerId="LiveId" clId="{B884B0AC-67A4-457C-9F7B-8392C40184F8}" dt="2022-10-16T08:22:48.717" v="23997" actId="113"/>
        <pc:sldMkLst>
          <pc:docMk/>
          <pc:sldMk cId="3400426170" sldId="336"/>
        </pc:sldMkLst>
        <pc:spChg chg="mod">
          <ac:chgData name="marco alesiani" userId="18b2332bd871d0c8" providerId="LiveId" clId="{B884B0AC-67A4-457C-9F7B-8392C40184F8}" dt="2022-10-15T13:31:33.277" v="23803" actId="20577"/>
          <ac:spMkLst>
            <pc:docMk/>
            <pc:sldMk cId="3400426170" sldId="336"/>
            <ac:spMk id="2" creationId="{38CA27C6-FC66-057E-7184-A432E3EBE4A4}"/>
          </ac:spMkLst>
        </pc:spChg>
        <pc:spChg chg="mod">
          <ac:chgData name="marco alesiani" userId="18b2332bd871d0c8" providerId="LiveId" clId="{B884B0AC-67A4-457C-9F7B-8392C40184F8}" dt="2022-10-16T08:22:48.717" v="23997" actId="113"/>
          <ac:spMkLst>
            <pc:docMk/>
            <pc:sldMk cId="3400426170" sldId="336"/>
            <ac:spMk id="4" creationId="{0E45BD92-723A-BC7E-4BAC-531E95D9C509}"/>
          </ac:spMkLst>
        </pc:spChg>
      </pc:sldChg>
    </pc:docChg>
  </pc:docChgLst>
  <pc:docChgLst>
    <pc:chgData name="marco alesiani" userId="18b2332bd871d0c8" providerId="LiveId" clId="{9C19A6E3-F39B-45FC-AF2D-25B81D95BF0C}"/>
    <pc:docChg chg="undo redo custSel addSld modSld">
      <pc:chgData name="marco alesiani" userId="18b2332bd871d0c8" providerId="LiveId" clId="{9C19A6E3-F39B-45FC-AF2D-25B81D95BF0C}" dt="2022-09-25T10:10:36.154" v="1089" actId="20577"/>
      <pc:docMkLst>
        <pc:docMk/>
      </pc:docMkLst>
      <pc:sldChg chg="modSp mod">
        <pc:chgData name="marco alesiani" userId="18b2332bd871d0c8" providerId="LiveId" clId="{9C19A6E3-F39B-45FC-AF2D-25B81D95BF0C}" dt="2022-09-24T17:27:36.624" v="178" actId="255"/>
        <pc:sldMkLst>
          <pc:docMk/>
          <pc:sldMk cId="2902794312" sldId="257"/>
        </pc:sldMkLst>
        <pc:spChg chg="mod">
          <ac:chgData name="marco alesiani" userId="18b2332bd871d0c8" providerId="LiveId" clId="{9C19A6E3-F39B-45FC-AF2D-25B81D95BF0C}" dt="2022-09-24T17:27:03.466" v="175" actId="27636"/>
          <ac:spMkLst>
            <pc:docMk/>
            <pc:sldMk cId="2902794312" sldId="257"/>
            <ac:spMk id="4" creationId="{E3BD8413-C238-49D7-A4E1-E8FEF1811A0E}"/>
          </ac:spMkLst>
        </pc:spChg>
        <pc:spChg chg="mod">
          <ac:chgData name="marco alesiani" userId="18b2332bd871d0c8" providerId="LiveId" clId="{9C19A6E3-F39B-45FC-AF2D-25B81D95BF0C}" dt="2022-09-24T17:27:36.624" v="178" actId="255"/>
          <ac:spMkLst>
            <pc:docMk/>
            <pc:sldMk cId="2902794312" sldId="257"/>
            <ac:spMk id="5" creationId="{0A95F4DE-39B7-4CE2-BC1E-8B8AE662A895}"/>
          </ac:spMkLst>
        </pc:spChg>
      </pc:sldChg>
      <pc:sldChg chg="modSp mod">
        <pc:chgData name="marco alesiani" userId="18b2332bd871d0c8" providerId="LiveId" clId="{9C19A6E3-F39B-45FC-AF2D-25B81D95BF0C}" dt="2022-09-25T10:10:36.154" v="1089" actId="20577"/>
        <pc:sldMkLst>
          <pc:docMk/>
          <pc:sldMk cId="3733486012" sldId="258"/>
        </pc:sldMkLst>
        <pc:spChg chg="mod">
          <ac:chgData name="marco alesiani" userId="18b2332bd871d0c8" providerId="LiveId" clId="{9C19A6E3-F39B-45FC-AF2D-25B81D95BF0C}" dt="2022-09-25T10:10:36.154" v="1089" actId="20577"/>
          <ac:spMkLst>
            <pc:docMk/>
            <pc:sldMk cId="3733486012" sldId="258"/>
            <ac:spMk id="7" creationId="{7875C19A-1AAE-476A-A316-A2CF92D763D3}"/>
          </ac:spMkLst>
        </pc:spChg>
      </pc:sldChg>
      <pc:sldChg chg="modSp mod modClrScheme chgLayout">
        <pc:chgData name="marco alesiani" userId="18b2332bd871d0c8" providerId="LiveId" clId="{9C19A6E3-F39B-45FC-AF2D-25B81D95BF0C}" dt="2022-09-25T10:09:35.977" v="1056" actId="20577"/>
        <pc:sldMkLst>
          <pc:docMk/>
          <pc:sldMk cId="709828751" sldId="260"/>
        </pc:sldMkLst>
        <pc:spChg chg="mod ord">
          <ac:chgData name="marco alesiani" userId="18b2332bd871d0c8" providerId="LiveId" clId="{9C19A6E3-F39B-45FC-AF2D-25B81D95BF0C}" dt="2022-09-25T09:42:17.530" v="285" actId="700"/>
          <ac:spMkLst>
            <pc:docMk/>
            <pc:sldMk cId="709828751" sldId="260"/>
            <ac:spMk id="2" creationId="{8B065C75-272B-4BB5-BA23-D80E8654D621}"/>
          </ac:spMkLst>
        </pc:spChg>
        <pc:spChg chg="mod ord">
          <ac:chgData name="marco alesiani" userId="18b2332bd871d0c8" providerId="LiveId" clId="{9C19A6E3-F39B-45FC-AF2D-25B81D95BF0C}" dt="2022-09-25T09:42:27.559" v="298" actId="20577"/>
          <ac:spMkLst>
            <pc:docMk/>
            <pc:sldMk cId="709828751" sldId="260"/>
            <ac:spMk id="4" creationId="{BD179B88-D43C-4A31-9A52-3498E9430782}"/>
          </ac:spMkLst>
        </pc:spChg>
        <pc:spChg chg="mod ord">
          <ac:chgData name="marco alesiani" userId="18b2332bd871d0c8" providerId="LiveId" clId="{9C19A6E3-F39B-45FC-AF2D-25B81D95BF0C}" dt="2022-09-25T10:09:35.977" v="1056" actId="20577"/>
          <ac:spMkLst>
            <pc:docMk/>
            <pc:sldMk cId="709828751" sldId="260"/>
            <ac:spMk id="5" creationId="{DCDDBE65-9AB1-4989-AF86-726591A6A128}"/>
          </ac:spMkLst>
        </pc:spChg>
      </pc:sldChg>
      <pc:sldChg chg="addSp delSp modSp mod">
        <pc:chgData name="marco alesiani" userId="18b2332bd871d0c8" providerId="LiveId" clId="{9C19A6E3-F39B-45FC-AF2D-25B81D95BF0C}" dt="2022-09-24T17:35:40.690" v="283" actId="20577"/>
        <pc:sldMkLst>
          <pc:docMk/>
          <pc:sldMk cId="3892131414" sldId="262"/>
        </pc:sldMkLst>
        <pc:spChg chg="mod">
          <ac:chgData name="marco alesiani" userId="18b2332bd871d0c8" providerId="LiveId" clId="{9C19A6E3-F39B-45FC-AF2D-25B81D95BF0C}" dt="2022-09-24T17:35:40.690" v="283" actId="20577"/>
          <ac:spMkLst>
            <pc:docMk/>
            <pc:sldMk cId="3892131414" sldId="262"/>
            <ac:spMk id="4" creationId="{315E3981-F0D7-482C-A8E0-6A57700BECA7}"/>
          </ac:spMkLst>
        </pc:spChg>
        <pc:spChg chg="mod">
          <ac:chgData name="marco alesiani" userId="18b2332bd871d0c8" providerId="LiveId" clId="{9C19A6E3-F39B-45FC-AF2D-25B81D95BF0C}" dt="2022-09-24T17:28:11.088" v="180" actId="27803"/>
          <ac:spMkLst>
            <pc:docMk/>
            <pc:sldMk cId="3892131414" sldId="262"/>
            <ac:spMk id="5" creationId="{E6D60A56-D9F6-70CE-1507-B6299FE55599}"/>
          </ac:spMkLst>
        </pc:spChg>
        <pc:spChg chg="mod">
          <ac:chgData name="marco alesiani" userId="18b2332bd871d0c8" providerId="LiveId" clId="{9C19A6E3-F39B-45FC-AF2D-25B81D95BF0C}" dt="2022-09-24T17:28:11.088" v="180" actId="27803"/>
          <ac:spMkLst>
            <pc:docMk/>
            <pc:sldMk cId="3892131414" sldId="262"/>
            <ac:spMk id="6" creationId="{85626B0C-DACF-EA19-8140-F830E0923876}"/>
          </ac:spMkLst>
        </pc:spChg>
        <pc:spChg chg="mod">
          <ac:chgData name="marco alesiani" userId="18b2332bd871d0c8" providerId="LiveId" clId="{9C19A6E3-F39B-45FC-AF2D-25B81D95BF0C}" dt="2022-09-24T17:28:11.088" v="180" actId="27803"/>
          <ac:spMkLst>
            <pc:docMk/>
            <pc:sldMk cId="3892131414" sldId="262"/>
            <ac:spMk id="7" creationId="{BAB34E21-E779-32F5-955B-4911F75E063F}"/>
          </ac:spMkLst>
        </pc:spChg>
        <pc:spChg chg="mod">
          <ac:chgData name="marco alesiani" userId="18b2332bd871d0c8" providerId="LiveId" clId="{9C19A6E3-F39B-45FC-AF2D-25B81D95BF0C}" dt="2022-09-24T17:28:11.088" v="180" actId="27803"/>
          <ac:spMkLst>
            <pc:docMk/>
            <pc:sldMk cId="3892131414" sldId="262"/>
            <ac:spMk id="8" creationId="{52979B1D-7F44-A25B-DCC7-74B10772BDFF}"/>
          </ac:spMkLst>
        </pc:spChg>
        <pc:spChg chg="mod">
          <ac:chgData name="marco alesiani" userId="18b2332bd871d0c8" providerId="LiveId" clId="{9C19A6E3-F39B-45FC-AF2D-25B81D95BF0C}" dt="2022-09-24T17:28:11.088" v="180" actId="27803"/>
          <ac:spMkLst>
            <pc:docMk/>
            <pc:sldMk cId="3892131414" sldId="262"/>
            <ac:spMk id="9" creationId="{0571406C-5037-0200-2C46-B39F719E6A2D}"/>
          </ac:spMkLst>
        </pc:spChg>
        <pc:spChg chg="mod">
          <ac:chgData name="marco alesiani" userId="18b2332bd871d0c8" providerId="LiveId" clId="{9C19A6E3-F39B-45FC-AF2D-25B81D95BF0C}" dt="2022-09-24T17:35:16.133" v="263" actId="6549"/>
          <ac:spMkLst>
            <pc:docMk/>
            <pc:sldMk cId="3892131414" sldId="262"/>
            <ac:spMk id="19" creationId="{782206B1-586F-4254-9B36-D06C4E294ACF}"/>
          </ac:spMkLst>
        </pc:spChg>
        <pc:grpChg chg="add del mod">
          <ac:chgData name="marco alesiani" userId="18b2332bd871d0c8" providerId="LiveId" clId="{9C19A6E3-F39B-45FC-AF2D-25B81D95BF0C}" dt="2022-09-24T17:28:11.088" v="180" actId="27803"/>
          <ac:grpSpMkLst>
            <pc:docMk/>
            <pc:sldMk cId="3892131414" sldId="262"/>
            <ac:grpSpMk id="3" creationId="{13689C58-7D77-DF26-A12B-B02D778E961A}"/>
          </ac:grpSpMkLst>
        </pc:grpChg>
        <pc:picChg chg="add del mod">
          <ac:chgData name="marco alesiani" userId="18b2332bd871d0c8" providerId="LiveId" clId="{9C19A6E3-F39B-45FC-AF2D-25B81D95BF0C}" dt="2022-09-24T17:29:00.768" v="181" actId="14826"/>
          <ac:picMkLst>
            <pc:docMk/>
            <pc:sldMk cId="3892131414" sldId="262"/>
            <ac:picMk id="25" creationId="{C03AAFA7-022A-47F8-9DA1-7DC3897D1E52}"/>
          </ac:picMkLst>
        </pc:picChg>
        <pc:picChg chg="mod">
          <ac:chgData name="marco alesiani" userId="18b2332bd871d0c8" providerId="LiveId" clId="{9C19A6E3-F39B-45FC-AF2D-25B81D95BF0C}" dt="2022-09-24T17:29:56.903" v="182" actId="14826"/>
          <ac:picMkLst>
            <pc:docMk/>
            <pc:sldMk cId="3892131414" sldId="262"/>
            <ac:picMk id="29" creationId="{9E5BF01B-21D6-4D43-9CAE-0298685C1A7B}"/>
          </ac:picMkLst>
        </pc:picChg>
        <pc:picChg chg="mod">
          <ac:chgData name="marco alesiani" userId="18b2332bd871d0c8" providerId="LiveId" clId="{9C19A6E3-F39B-45FC-AF2D-25B81D95BF0C}" dt="2022-09-24T17:30:33.414" v="183" actId="14826"/>
          <ac:picMkLst>
            <pc:docMk/>
            <pc:sldMk cId="3892131414" sldId="262"/>
            <ac:picMk id="33" creationId="{CC9DBBE5-5AD0-41E8-A719-84509E5D9F9E}"/>
          </ac:picMkLst>
        </pc:picChg>
      </pc:sldChg>
      <pc:sldChg chg="new">
        <pc:chgData name="marco alesiani" userId="18b2332bd871d0c8" providerId="LiveId" clId="{9C19A6E3-F39B-45FC-AF2D-25B81D95BF0C}" dt="2022-09-25T09:32:21.282" v="284" actId="680"/>
        <pc:sldMkLst>
          <pc:docMk/>
          <pc:sldMk cId="3074365371" sldId="286"/>
        </pc:sldMkLst>
      </pc:sldChg>
    </pc:docChg>
  </pc:docChgLst>
  <pc:docChgLst>
    <pc:chgData name="marco alesiani" userId="18b2332bd871d0c8" providerId="LiveId" clId="{6E21FCB9-827B-4BF3-B9FD-1278F2EEDBCB}"/>
    <pc:docChg chg="undo redo custSel addSld modSld modSection">
      <pc:chgData name="marco alesiani" userId="18b2332bd871d0c8" providerId="LiveId" clId="{6E21FCB9-827B-4BF3-B9FD-1278F2EEDBCB}" dt="2022-10-20T21:17:54.137" v="539" actId="20577"/>
      <pc:docMkLst>
        <pc:docMk/>
      </pc:docMkLst>
      <pc:sldChg chg="modSp mod">
        <pc:chgData name="marco alesiani" userId="18b2332bd871d0c8" providerId="LiveId" clId="{6E21FCB9-827B-4BF3-B9FD-1278F2EEDBCB}" dt="2022-10-20T12:19:15.561" v="511" actId="20577"/>
        <pc:sldMkLst>
          <pc:docMk/>
          <pc:sldMk cId="2902794312" sldId="257"/>
        </pc:sldMkLst>
        <pc:spChg chg="mod">
          <ac:chgData name="marco alesiani" userId="18b2332bd871d0c8" providerId="LiveId" clId="{6E21FCB9-827B-4BF3-B9FD-1278F2EEDBCB}" dt="2022-10-20T12:19:15.561" v="511" actId="20577"/>
          <ac:spMkLst>
            <pc:docMk/>
            <pc:sldMk cId="2902794312" sldId="257"/>
            <ac:spMk id="5" creationId="{0A95F4DE-39B7-4CE2-BC1E-8B8AE662A895}"/>
          </ac:spMkLst>
        </pc:spChg>
      </pc:sldChg>
      <pc:sldChg chg="modSp mod">
        <pc:chgData name="marco alesiani" userId="18b2332bd871d0c8" providerId="LiveId" clId="{6E21FCB9-827B-4BF3-B9FD-1278F2EEDBCB}" dt="2022-10-19T12:48:39.230" v="2" actId="113"/>
        <pc:sldMkLst>
          <pc:docMk/>
          <pc:sldMk cId="1843176292" sldId="293"/>
        </pc:sldMkLst>
        <pc:spChg chg="mod">
          <ac:chgData name="marco alesiani" userId="18b2332bd871d0c8" providerId="LiveId" clId="{6E21FCB9-827B-4BF3-B9FD-1278F2EEDBCB}" dt="2022-10-19T12:48:39.230" v="2" actId="113"/>
          <ac:spMkLst>
            <pc:docMk/>
            <pc:sldMk cId="1843176292" sldId="293"/>
            <ac:spMk id="4" creationId="{AC22CE76-D2FB-73CD-F093-E6D971B4A04C}"/>
          </ac:spMkLst>
        </pc:spChg>
      </pc:sldChg>
      <pc:sldChg chg="modSp mod">
        <pc:chgData name="marco alesiani" userId="18b2332bd871d0c8" providerId="LiveId" clId="{6E21FCB9-827B-4BF3-B9FD-1278F2EEDBCB}" dt="2022-10-20T20:26:03.792" v="513" actId="113"/>
        <pc:sldMkLst>
          <pc:docMk/>
          <pc:sldMk cId="3439650420" sldId="299"/>
        </pc:sldMkLst>
        <pc:spChg chg="mod">
          <ac:chgData name="marco alesiani" userId="18b2332bd871d0c8" providerId="LiveId" clId="{6E21FCB9-827B-4BF3-B9FD-1278F2EEDBCB}" dt="2022-10-20T20:26:03.792" v="513" actId="113"/>
          <ac:spMkLst>
            <pc:docMk/>
            <pc:sldMk cId="3439650420" sldId="299"/>
            <ac:spMk id="4" creationId="{17C70AB9-71EF-07AB-CCC7-3BD859E900A8}"/>
          </ac:spMkLst>
        </pc:spChg>
      </pc:sldChg>
      <pc:sldChg chg="modSp mod">
        <pc:chgData name="marco alesiani" userId="18b2332bd871d0c8" providerId="LiveId" clId="{6E21FCB9-827B-4BF3-B9FD-1278F2EEDBCB}" dt="2022-10-19T12:54:52.414" v="3" actId="113"/>
        <pc:sldMkLst>
          <pc:docMk/>
          <pc:sldMk cId="2447441370" sldId="301"/>
        </pc:sldMkLst>
        <pc:spChg chg="mod">
          <ac:chgData name="marco alesiani" userId="18b2332bd871d0c8" providerId="LiveId" clId="{6E21FCB9-827B-4BF3-B9FD-1278F2EEDBCB}" dt="2022-10-19T12:54:52.414" v="3" actId="113"/>
          <ac:spMkLst>
            <pc:docMk/>
            <pc:sldMk cId="2447441370" sldId="301"/>
            <ac:spMk id="4" creationId="{B3A4525D-0A9D-B7F3-52B3-702784538761}"/>
          </ac:spMkLst>
        </pc:spChg>
      </pc:sldChg>
      <pc:sldChg chg="modSp mod">
        <pc:chgData name="marco alesiani" userId="18b2332bd871d0c8" providerId="LiveId" clId="{6E21FCB9-827B-4BF3-B9FD-1278F2EEDBCB}" dt="2022-10-19T20:22:05.218" v="121"/>
        <pc:sldMkLst>
          <pc:docMk/>
          <pc:sldMk cId="4001887496" sldId="305"/>
        </pc:sldMkLst>
        <pc:spChg chg="mod">
          <ac:chgData name="marco alesiani" userId="18b2332bd871d0c8" providerId="LiveId" clId="{6E21FCB9-827B-4BF3-B9FD-1278F2EEDBCB}" dt="2022-10-19T20:22:05.218" v="121"/>
          <ac:spMkLst>
            <pc:docMk/>
            <pc:sldMk cId="4001887496" sldId="305"/>
            <ac:spMk id="4" creationId="{8EBF1F9D-74D7-99BC-B88D-FC2426F46B5A}"/>
          </ac:spMkLst>
        </pc:spChg>
      </pc:sldChg>
      <pc:sldChg chg="modSp mod">
        <pc:chgData name="marco alesiani" userId="18b2332bd871d0c8" providerId="LiveId" clId="{6E21FCB9-827B-4BF3-B9FD-1278F2EEDBCB}" dt="2022-10-19T20:16:07.948" v="43" actId="20577"/>
        <pc:sldMkLst>
          <pc:docMk/>
          <pc:sldMk cId="3159680494" sldId="314"/>
        </pc:sldMkLst>
        <pc:spChg chg="mod">
          <ac:chgData name="marco alesiani" userId="18b2332bd871d0c8" providerId="LiveId" clId="{6E21FCB9-827B-4BF3-B9FD-1278F2EEDBCB}" dt="2022-10-19T20:16:07.948" v="43" actId="20577"/>
          <ac:spMkLst>
            <pc:docMk/>
            <pc:sldMk cId="3159680494" sldId="314"/>
            <ac:spMk id="4" creationId="{2868ADD6-F3FC-18D3-51A3-68D9388E7222}"/>
          </ac:spMkLst>
        </pc:spChg>
      </pc:sldChg>
      <pc:sldChg chg="modSp mod">
        <pc:chgData name="marco alesiani" userId="18b2332bd871d0c8" providerId="LiveId" clId="{6E21FCB9-827B-4BF3-B9FD-1278F2EEDBCB}" dt="2022-10-19T20:29:58.655" v="136" actId="20577"/>
        <pc:sldMkLst>
          <pc:docMk/>
          <pc:sldMk cId="2222096712" sldId="318"/>
        </pc:sldMkLst>
        <pc:spChg chg="mod">
          <ac:chgData name="marco alesiani" userId="18b2332bd871d0c8" providerId="LiveId" clId="{6E21FCB9-827B-4BF3-B9FD-1278F2EEDBCB}" dt="2022-10-19T20:29:58.655" v="136" actId="20577"/>
          <ac:spMkLst>
            <pc:docMk/>
            <pc:sldMk cId="2222096712" sldId="318"/>
            <ac:spMk id="4" creationId="{04B11F49-C89A-0734-AC20-8B69FF554EF0}"/>
          </ac:spMkLst>
        </pc:spChg>
      </pc:sldChg>
      <pc:sldChg chg="addSp delSp modSp mod">
        <pc:chgData name="marco alesiani" userId="18b2332bd871d0c8" providerId="LiveId" clId="{6E21FCB9-827B-4BF3-B9FD-1278F2EEDBCB}" dt="2022-10-20T12:39:48.298" v="512" actId="113"/>
        <pc:sldMkLst>
          <pc:docMk/>
          <pc:sldMk cId="196475067" sldId="319"/>
        </pc:sldMkLst>
        <pc:spChg chg="add del mod">
          <ac:chgData name="marco alesiani" userId="18b2332bd871d0c8" providerId="LiveId" clId="{6E21FCB9-827B-4BF3-B9FD-1278F2EEDBCB}" dt="2022-10-20T12:39:48.298" v="512" actId="113"/>
          <ac:spMkLst>
            <pc:docMk/>
            <pc:sldMk cId="196475067" sldId="319"/>
            <ac:spMk id="4" creationId="{B381A2A9-44A2-1CCB-7988-812857F80EF6}"/>
          </ac:spMkLst>
        </pc:spChg>
        <pc:spChg chg="add del mod">
          <ac:chgData name="marco alesiani" userId="18b2332bd871d0c8" providerId="LiveId" clId="{6E21FCB9-827B-4BF3-B9FD-1278F2EEDBCB}" dt="2022-10-19T20:37:22.429" v="226" actId="478"/>
          <ac:spMkLst>
            <pc:docMk/>
            <pc:sldMk cId="196475067" sldId="319"/>
            <ac:spMk id="6" creationId="{704943A4-13E8-4DFE-66D1-9FEB401218C5}"/>
          </ac:spMkLst>
        </pc:spChg>
      </pc:sldChg>
      <pc:sldChg chg="modSp mod">
        <pc:chgData name="marco alesiani" userId="18b2332bd871d0c8" providerId="LiveId" clId="{6E21FCB9-827B-4BF3-B9FD-1278F2EEDBCB}" dt="2022-10-19T20:45:27.665" v="363" actId="20577"/>
        <pc:sldMkLst>
          <pc:docMk/>
          <pc:sldMk cId="4008762240" sldId="321"/>
        </pc:sldMkLst>
        <pc:spChg chg="mod">
          <ac:chgData name="marco alesiani" userId="18b2332bd871d0c8" providerId="LiveId" clId="{6E21FCB9-827B-4BF3-B9FD-1278F2EEDBCB}" dt="2022-10-19T20:45:27.665" v="363" actId="20577"/>
          <ac:spMkLst>
            <pc:docMk/>
            <pc:sldMk cId="4008762240" sldId="321"/>
            <ac:spMk id="4" creationId="{F4E1154A-ED26-1879-D0B7-B2E35DA18505}"/>
          </ac:spMkLst>
        </pc:spChg>
      </pc:sldChg>
      <pc:sldChg chg="modSp mod">
        <pc:chgData name="marco alesiani" userId="18b2332bd871d0c8" providerId="LiveId" clId="{6E21FCB9-827B-4BF3-B9FD-1278F2EEDBCB}" dt="2022-10-19T20:49:24.952" v="364" actId="113"/>
        <pc:sldMkLst>
          <pc:docMk/>
          <pc:sldMk cId="2076483699" sldId="323"/>
        </pc:sldMkLst>
        <pc:spChg chg="mod">
          <ac:chgData name="marco alesiani" userId="18b2332bd871d0c8" providerId="LiveId" clId="{6E21FCB9-827B-4BF3-B9FD-1278F2EEDBCB}" dt="2022-10-19T20:49:24.952" v="364" actId="113"/>
          <ac:spMkLst>
            <pc:docMk/>
            <pc:sldMk cId="2076483699" sldId="323"/>
            <ac:spMk id="4" creationId="{02E4B541-2A10-1972-EDDD-F5871815F747}"/>
          </ac:spMkLst>
        </pc:spChg>
      </pc:sldChg>
      <pc:sldChg chg="modSp mod">
        <pc:chgData name="marco alesiani" userId="18b2332bd871d0c8" providerId="LiveId" clId="{6E21FCB9-827B-4BF3-B9FD-1278F2EEDBCB}" dt="2022-10-20T21:17:54.137" v="539" actId="20577"/>
        <pc:sldMkLst>
          <pc:docMk/>
          <pc:sldMk cId="793287677" sldId="325"/>
        </pc:sldMkLst>
        <pc:spChg chg="mod">
          <ac:chgData name="marco alesiani" userId="18b2332bd871d0c8" providerId="LiveId" clId="{6E21FCB9-827B-4BF3-B9FD-1278F2EEDBCB}" dt="2022-10-20T21:17:54.137" v="539" actId="20577"/>
          <ac:spMkLst>
            <pc:docMk/>
            <pc:sldMk cId="793287677" sldId="325"/>
            <ac:spMk id="4" creationId="{38709BFC-695B-03A1-E841-A470D3F5A7E2}"/>
          </ac:spMkLst>
        </pc:spChg>
      </pc:sldChg>
      <pc:sldChg chg="modSp mod">
        <pc:chgData name="marco alesiani" userId="18b2332bd871d0c8" providerId="LiveId" clId="{6E21FCB9-827B-4BF3-B9FD-1278F2EEDBCB}" dt="2022-10-19T21:01:08.710" v="510" actId="20577"/>
        <pc:sldMkLst>
          <pc:docMk/>
          <pc:sldMk cId="673545873" sldId="326"/>
        </pc:sldMkLst>
        <pc:spChg chg="mod">
          <ac:chgData name="marco alesiani" userId="18b2332bd871d0c8" providerId="LiveId" clId="{6E21FCB9-827B-4BF3-B9FD-1278F2EEDBCB}" dt="2022-10-19T21:01:08.710" v="510" actId="20577"/>
          <ac:spMkLst>
            <pc:docMk/>
            <pc:sldMk cId="673545873" sldId="326"/>
            <ac:spMk id="2" creationId="{D148A10A-802B-BC2D-EF16-E75FECA2A7EC}"/>
          </ac:spMkLst>
        </pc:spChg>
      </pc:sldChg>
      <pc:sldChg chg="modSp mod">
        <pc:chgData name="marco alesiani" userId="18b2332bd871d0c8" providerId="LiveId" clId="{6E21FCB9-827B-4BF3-B9FD-1278F2EEDBCB}" dt="2022-10-19T12:42:44.532" v="1" actId="113"/>
        <pc:sldMkLst>
          <pc:docMk/>
          <pc:sldMk cId="1443371684" sldId="335"/>
        </pc:sldMkLst>
        <pc:spChg chg="mod">
          <ac:chgData name="marco alesiani" userId="18b2332bd871d0c8" providerId="LiveId" clId="{6E21FCB9-827B-4BF3-B9FD-1278F2EEDBCB}" dt="2022-10-19T12:42:44.532" v="1" actId="113"/>
          <ac:spMkLst>
            <pc:docMk/>
            <pc:sldMk cId="1443371684" sldId="335"/>
            <ac:spMk id="4" creationId="{22120DB4-67CD-4288-EA5C-287D11B1E166}"/>
          </ac:spMkLst>
        </pc:spChg>
      </pc:sldChg>
      <pc:sldChg chg="modSp new mod">
        <pc:chgData name="marco alesiani" userId="18b2332bd871d0c8" providerId="LiveId" clId="{6E21FCB9-827B-4BF3-B9FD-1278F2EEDBCB}" dt="2022-10-19T20:59:11.057" v="508" actId="20577"/>
        <pc:sldMkLst>
          <pc:docMk/>
          <pc:sldMk cId="4089495243" sldId="337"/>
        </pc:sldMkLst>
        <pc:spChg chg="mod">
          <ac:chgData name="marco alesiani" userId="18b2332bd871d0c8" providerId="LiveId" clId="{6E21FCB9-827B-4BF3-B9FD-1278F2EEDBCB}" dt="2022-10-19T20:59:11.057" v="508" actId="20577"/>
          <ac:spMkLst>
            <pc:docMk/>
            <pc:sldMk cId="4089495243" sldId="337"/>
            <ac:spMk id="2" creationId="{6FF9F1AC-9706-8B67-0622-EF662E580B25}"/>
          </ac:spMkLst>
        </pc:spChg>
        <pc:spChg chg="mod">
          <ac:chgData name="marco alesiani" userId="18b2332bd871d0c8" providerId="LiveId" clId="{6E21FCB9-827B-4BF3-B9FD-1278F2EEDBCB}" dt="2022-10-19T20:58:56.295" v="505" actId="123"/>
          <ac:spMkLst>
            <pc:docMk/>
            <pc:sldMk cId="4089495243" sldId="337"/>
            <ac:spMk id="4" creationId="{183C980B-3E5B-F418-AFD6-21B8B0ED5E1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3C30E3-DD75-4A55-AE5B-C2DDB416B312}" type="doc">
      <dgm:prSet loTypeId="urn:microsoft.com/office/officeart/2005/8/layout/process2" loCatId="process" qsTypeId="urn:microsoft.com/office/officeart/2005/8/quickstyle/simple5" qsCatId="simple" csTypeId="urn:microsoft.com/office/officeart/2005/8/colors/colorful1" csCatId="colorful" phldr="1"/>
      <dgm:spPr/>
      <dgm:t>
        <a:bodyPr/>
        <a:lstStyle/>
        <a:p>
          <a:endParaRPr lang="it-IT"/>
        </a:p>
      </dgm:t>
    </dgm:pt>
    <dgm:pt modelId="{89F7734F-E74B-473E-8A8A-A6D04089259D}">
      <dgm:prSet phldrT="[Testo]"/>
      <dgm:spPr/>
      <dgm:t>
        <a:bodyPr/>
        <a:lstStyle/>
        <a:p>
          <a:r>
            <a:rPr lang="it-IT" dirty="0"/>
            <a:t>CORTE DI GIUSTIZIA DI I GRADO </a:t>
          </a:r>
        </a:p>
        <a:p>
          <a:r>
            <a:rPr lang="it-IT" dirty="0"/>
            <a:t>Giudizio di merito </a:t>
          </a:r>
        </a:p>
      </dgm:t>
    </dgm:pt>
    <dgm:pt modelId="{0ED3E4F3-037B-4926-811B-CF356F679A80}" type="parTrans" cxnId="{0103CD7F-BC85-49EC-A94E-3077F231F383}">
      <dgm:prSet/>
      <dgm:spPr/>
      <dgm:t>
        <a:bodyPr/>
        <a:lstStyle/>
        <a:p>
          <a:endParaRPr lang="it-IT"/>
        </a:p>
      </dgm:t>
    </dgm:pt>
    <dgm:pt modelId="{2180DCDB-EF4C-4A1B-83F6-C6CF0932F8FD}" type="sibTrans" cxnId="{0103CD7F-BC85-49EC-A94E-3077F231F383}">
      <dgm:prSet/>
      <dgm:spPr/>
      <dgm:t>
        <a:bodyPr/>
        <a:lstStyle/>
        <a:p>
          <a:endParaRPr lang="it-IT"/>
        </a:p>
      </dgm:t>
    </dgm:pt>
    <dgm:pt modelId="{A6C85FA0-B406-4A5A-980C-52DFA2A3399B}">
      <dgm:prSet phldrT="[Testo]"/>
      <dgm:spPr/>
      <dgm:t>
        <a:bodyPr/>
        <a:lstStyle/>
        <a:p>
          <a:r>
            <a:rPr lang="it-IT" dirty="0"/>
            <a:t>CORTE DI GIUSTIZIA DI II GRADO </a:t>
          </a:r>
        </a:p>
        <a:p>
          <a:r>
            <a:rPr lang="it-IT" dirty="0"/>
            <a:t>Giudizio di merito </a:t>
          </a:r>
        </a:p>
      </dgm:t>
    </dgm:pt>
    <dgm:pt modelId="{5F7FAAAD-F952-409A-AC9F-913A97130EED}" type="parTrans" cxnId="{50319ECA-1E07-490F-BD7C-F08319A14F9F}">
      <dgm:prSet/>
      <dgm:spPr/>
      <dgm:t>
        <a:bodyPr/>
        <a:lstStyle/>
        <a:p>
          <a:endParaRPr lang="it-IT"/>
        </a:p>
      </dgm:t>
    </dgm:pt>
    <dgm:pt modelId="{A6B48A25-FB72-42CB-AF15-C1B47A50DCD0}" type="sibTrans" cxnId="{50319ECA-1E07-490F-BD7C-F08319A14F9F}">
      <dgm:prSet/>
      <dgm:spPr/>
      <dgm:t>
        <a:bodyPr/>
        <a:lstStyle/>
        <a:p>
          <a:endParaRPr lang="it-IT"/>
        </a:p>
      </dgm:t>
    </dgm:pt>
    <dgm:pt modelId="{2D815DE3-46B2-4FCD-AA8A-5D7086439539}">
      <dgm:prSet phldrT="[Testo]"/>
      <dgm:spPr/>
      <dgm:t>
        <a:bodyPr/>
        <a:lstStyle/>
        <a:p>
          <a:r>
            <a:rPr lang="it-IT" dirty="0"/>
            <a:t>CORTE DI CASSAZIONE</a:t>
          </a:r>
        </a:p>
        <a:p>
          <a:r>
            <a:rPr lang="it-IT" dirty="0"/>
            <a:t>Giudizio di legittimità</a:t>
          </a:r>
        </a:p>
      </dgm:t>
    </dgm:pt>
    <dgm:pt modelId="{7B23C79A-D7D5-4154-9A4E-C9C54CAE54EC}" type="parTrans" cxnId="{9E01C9F6-1D43-4D91-905C-78E7CA3CDAFD}">
      <dgm:prSet/>
      <dgm:spPr/>
      <dgm:t>
        <a:bodyPr/>
        <a:lstStyle/>
        <a:p>
          <a:endParaRPr lang="it-IT"/>
        </a:p>
      </dgm:t>
    </dgm:pt>
    <dgm:pt modelId="{1DAB427E-FD29-44BB-8902-F53E6F10672E}" type="sibTrans" cxnId="{9E01C9F6-1D43-4D91-905C-78E7CA3CDAFD}">
      <dgm:prSet/>
      <dgm:spPr/>
      <dgm:t>
        <a:bodyPr/>
        <a:lstStyle/>
        <a:p>
          <a:endParaRPr lang="it-IT"/>
        </a:p>
      </dgm:t>
    </dgm:pt>
    <dgm:pt modelId="{24D78557-41DB-41AA-8215-AD076C046B00}" type="pres">
      <dgm:prSet presAssocID="{113C30E3-DD75-4A55-AE5B-C2DDB416B312}" presName="linearFlow" presStyleCnt="0">
        <dgm:presLayoutVars>
          <dgm:resizeHandles val="exact"/>
        </dgm:presLayoutVars>
      </dgm:prSet>
      <dgm:spPr/>
    </dgm:pt>
    <dgm:pt modelId="{B47133D0-083B-4D7D-9FEC-FF918C6976F2}" type="pres">
      <dgm:prSet presAssocID="{89F7734F-E74B-473E-8A8A-A6D04089259D}" presName="node" presStyleLbl="node1" presStyleIdx="0" presStyleCnt="3" custScaleX="148601">
        <dgm:presLayoutVars>
          <dgm:bulletEnabled val="1"/>
        </dgm:presLayoutVars>
      </dgm:prSet>
      <dgm:spPr/>
    </dgm:pt>
    <dgm:pt modelId="{F019F9F4-5A47-4B5E-BE0E-4728AFDF3065}" type="pres">
      <dgm:prSet presAssocID="{2180DCDB-EF4C-4A1B-83F6-C6CF0932F8FD}" presName="sibTrans" presStyleLbl="sibTrans2D1" presStyleIdx="0" presStyleCnt="2"/>
      <dgm:spPr/>
    </dgm:pt>
    <dgm:pt modelId="{38D548D7-D087-4DA5-A4ED-DE329EBDC087}" type="pres">
      <dgm:prSet presAssocID="{2180DCDB-EF4C-4A1B-83F6-C6CF0932F8FD}" presName="connectorText" presStyleLbl="sibTrans2D1" presStyleIdx="0" presStyleCnt="2"/>
      <dgm:spPr/>
    </dgm:pt>
    <dgm:pt modelId="{695687F2-0730-4E16-B4C9-BF035A8FD1D8}" type="pres">
      <dgm:prSet presAssocID="{A6C85FA0-B406-4A5A-980C-52DFA2A3399B}" presName="node" presStyleLbl="node1" presStyleIdx="1" presStyleCnt="3" custScaleX="148601">
        <dgm:presLayoutVars>
          <dgm:bulletEnabled val="1"/>
        </dgm:presLayoutVars>
      </dgm:prSet>
      <dgm:spPr/>
    </dgm:pt>
    <dgm:pt modelId="{508A4BB8-F2A3-4334-9068-69865BB25128}" type="pres">
      <dgm:prSet presAssocID="{A6B48A25-FB72-42CB-AF15-C1B47A50DCD0}" presName="sibTrans" presStyleLbl="sibTrans2D1" presStyleIdx="1" presStyleCnt="2"/>
      <dgm:spPr/>
    </dgm:pt>
    <dgm:pt modelId="{7EB0A25E-9EA3-4815-93BC-411C7556C93E}" type="pres">
      <dgm:prSet presAssocID="{A6B48A25-FB72-42CB-AF15-C1B47A50DCD0}" presName="connectorText" presStyleLbl="sibTrans2D1" presStyleIdx="1" presStyleCnt="2"/>
      <dgm:spPr/>
    </dgm:pt>
    <dgm:pt modelId="{96DBFB25-E002-4088-A43B-A71E44682FAA}" type="pres">
      <dgm:prSet presAssocID="{2D815DE3-46B2-4FCD-AA8A-5D7086439539}" presName="node" presStyleLbl="node1" presStyleIdx="2" presStyleCnt="3" custScaleX="142997">
        <dgm:presLayoutVars>
          <dgm:bulletEnabled val="1"/>
        </dgm:presLayoutVars>
      </dgm:prSet>
      <dgm:spPr/>
    </dgm:pt>
  </dgm:ptLst>
  <dgm:cxnLst>
    <dgm:cxn modelId="{8333320B-0C72-4B66-AC39-FF082E73A2EE}" type="presOf" srcId="{A6B48A25-FB72-42CB-AF15-C1B47A50DCD0}" destId="{508A4BB8-F2A3-4334-9068-69865BB25128}" srcOrd="0" destOrd="0" presId="urn:microsoft.com/office/officeart/2005/8/layout/process2"/>
    <dgm:cxn modelId="{2ACDC438-65B3-4CAC-B3A1-0D7511F429E3}" type="presOf" srcId="{A6C85FA0-B406-4A5A-980C-52DFA2A3399B}" destId="{695687F2-0730-4E16-B4C9-BF035A8FD1D8}" srcOrd="0" destOrd="0" presId="urn:microsoft.com/office/officeart/2005/8/layout/process2"/>
    <dgm:cxn modelId="{029D7A6C-239B-4E6F-8190-8E278B157CC7}" type="presOf" srcId="{2180DCDB-EF4C-4A1B-83F6-C6CF0932F8FD}" destId="{F019F9F4-5A47-4B5E-BE0E-4728AFDF3065}" srcOrd="0" destOrd="0" presId="urn:microsoft.com/office/officeart/2005/8/layout/process2"/>
    <dgm:cxn modelId="{6EAAE96F-95FE-4F42-ACAA-CDBB581E0CDA}" type="presOf" srcId="{89F7734F-E74B-473E-8A8A-A6D04089259D}" destId="{B47133D0-083B-4D7D-9FEC-FF918C6976F2}" srcOrd="0" destOrd="0" presId="urn:microsoft.com/office/officeart/2005/8/layout/process2"/>
    <dgm:cxn modelId="{17AA9F72-A78E-4F06-83BD-08CA2CBDFB65}" type="presOf" srcId="{113C30E3-DD75-4A55-AE5B-C2DDB416B312}" destId="{24D78557-41DB-41AA-8215-AD076C046B00}" srcOrd="0" destOrd="0" presId="urn:microsoft.com/office/officeart/2005/8/layout/process2"/>
    <dgm:cxn modelId="{7943E872-AC24-49F1-A4F0-7F4920FFDDFA}" type="presOf" srcId="{2D815DE3-46B2-4FCD-AA8A-5D7086439539}" destId="{96DBFB25-E002-4088-A43B-A71E44682FAA}" srcOrd="0" destOrd="0" presId="urn:microsoft.com/office/officeart/2005/8/layout/process2"/>
    <dgm:cxn modelId="{0103CD7F-BC85-49EC-A94E-3077F231F383}" srcId="{113C30E3-DD75-4A55-AE5B-C2DDB416B312}" destId="{89F7734F-E74B-473E-8A8A-A6D04089259D}" srcOrd="0" destOrd="0" parTransId="{0ED3E4F3-037B-4926-811B-CF356F679A80}" sibTransId="{2180DCDB-EF4C-4A1B-83F6-C6CF0932F8FD}"/>
    <dgm:cxn modelId="{11FA898D-38D2-42C7-9953-A7ECEB28821B}" type="presOf" srcId="{2180DCDB-EF4C-4A1B-83F6-C6CF0932F8FD}" destId="{38D548D7-D087-4DA5-A4ED-DE329EBDC087}" srcOrd="1" destOrd="0" presId="urn:microsoft.com/office/officeart/2005/8/layout/process2"/>
    <dgm:cxn modelId="{50319ECA-1E07-490F-BD7C-F08319A14F9F}" srcId="{113C30E3-DD75-4A55-AE5B-C2DDB416B312}" destId="{A6C85FA0-B406-4A5A-980C-52DFA2A3399B}" srcOrd="1" destOrd="0" parTransId="{5F7FAAAD-F952-409A-AC9F-913A97130EED}" sibTransId="{A6B48A25-FB72-42CB-AF15-C1B47A50DCD0}"/>
    <dgm:cxn modelId="{31B8FDE7-B5FA-47D0-9C0C-0B6DBD8EB7A4}" type="presOf" srcId="{A6B48A25-FB72-42CB-AF15-C1B47A50DCD0}" destId="{7EB0A25E-9EA3-4815-93BC-411C7556C93E}" srcOrd="1" destOrd="0" presId="urn:microsoft.com/office/officeart/2005/8/layout/process2"/>
    <dgm:cxn modelId="{9E01C9F6-1D43-4D91-905C-78E7CA3CDAFD}" srcId="{113C30E3-DD75-4A55-AE5B-C2DDB416B312}" destId="{2D815DE3-46B2-4FCD-AA8A-5D7086439539}" srcOrd="2" destOrd="0" parTransId="{7B23C79A-D7D5-4154-9A4E-C9C54CAE54EC}" sibTransId="{1DAB427E-FD29-44BB-8902-F53E6F10672E}"/>
    <dgm:cxn modelId="{7C6146D4-6D7E-4B62-84F5-47695A32940B}" type="presParOf" srcId="{24D78557-41DB-41AA-8215-AD076C046B00}" destId="{B47133D0-083B-4D7D-9FEC-FF918C6976F2}" srcOrd="0" destOrd="0" presId="urn:microsoft.com/office/officeart/2005/8/layout/process2"/>
    <dgm:cxn modelId="{306A5E6D-CAFB-4D56-81A5-8043A305B519}" type="presParOf" srcId="{24D78557-41DB-41AA-8215-AD076C046B00}" destId="{F019F9F4-5A47-4B5E-BE0E-4728AFDF3065}" srcOrd="1" destOrd="0" presId="urn:microsoft.com/office/officeart/2005/8/layout/process2"/>
    <dgm:cxn modelId="{0056BD1E-D355-447C-82F8-F25C6D6705FD}" type="presParOf" srcId="{F019F9F4-5A47-4B5E-BE0E-4728AFDF3065}" destId="{38D548D7-D087-4DA5-A4ED-DE329EBDC087}" srcOrd="0" destOrd="0" presId="urn:microsoft.com/office/officeart/2005/8/layout/process2"/>
    <dgm:cxn modelId="{D4D5E8EF-DA62-42F7-B94F-798FF71A4CC0}" type="presParOf" srcId="{24D78557-41DB-41AA-8215-AD076C046B00}" destId="{695687F2-0730-4E16-B4C9-BF035A8FD1D8}" srcOrd="2" destOrd="0" presId="urn:microsoft.com/office/officeart/2005/8/layout/process2"/>
    <dgm:cxn modelId="{7F5D89EB-49AC-4763-B178-E8E10B5F86E6}" type="presParOf" srcId="{24D78557-41DB-41AA-8215-AD076C046B00}" destId="{508A4BB8-F2A3-4334-9068-69865BB25128}" srcOrd="3" destOrd="0" presId="urn:microsoft.com/office/officeart/2005/8/layout/process2"/>
    <dgm:cxn modelId="{9A6BEE2C-5FFC-4BE9-A480-A4609B283B20}" type="presParOf" srcId="{508A4BB8-F2A3-4334-9068-69865BB25128}" destId="{7EB0A25E-9EA3-4815-93BC-411C7556C93E}" srcOrd="0" destOrd="0" presId="urn:microsoft.com/office/officeart/2005/8/layout/process2"/>
    <dgm:cxn modelId="{4403D918-9DFE-4BFB-9E11-160CDB24139C}" type="presParOf" srcId="{24D78557-41DB-41AA-8215-AD076C046B00}" destId="{96DBFB25-E002-4088-A43B-A71E44682FAA}"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133D0-083B-4D7D-9FEC-FF918C6976F2}">
      <dsp:nvSpPr>
        <dsp:cNvPr id="0" name=""/>
        <dsp:cNvSpPr/>
      </dsp:nvSpPr>
      <dsp:spPr>
        <a:xfrm>
          <a:off x="4152963" y="0"/>
          <a:ext cx="2909759" cy="108783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CORTE DI GIUSTIZIA DI I GRADO </a:t>
          </a:r>
        </a:p>
        <a:p>
          <a:pPr marL="0" lvl="0" indent="0" algn="ctr" defTabSz="800100">
            <a:lnSpc>
              <a:spcPct val="90000"/>
            </a:lnSpc>
            <a:spcBef>
              <a:spcPct val="0"/>
            </a:spcBef>
            <a:spcAft>
              <a:spcPct val="35000"/>
            </a:spcAft>
            <a:buNone/>
          </a:pPr>
          <a:r>
            <a:rPr lang="it-IT" sz="1800" kern="1200" dirty="0"/>
            <a:t>Giudizio di merito </a:t>
          </a:r>
        </a:p>
      </dsp:txBody>
      <dsp:txXfrm>
        <a:off x="4184825" y="31862"/>
        <a:ext cx="2846035" cy="1024110"/>
      </dsp:txXfrm>
    </dsp:sp>
    <dsp:sp modelId="{F019F9F4-5A47-4B5E-BE0E-4728AFDF3065}">
      <dsp:nvSpPr>
        <dsp:cNvPr id="0" name=""/>
        <dsp:cNvSpPr/>
      </dsp:nvSpPr>
      <dsp:spPr>
        <a:xfrm rot="5400000">
          <a:off x="5403874" y="1115030"/>
          <a:ext cx="407937" cy="489525"/>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it-IT" sz="1500" kern="1200"/>
        </a:p>
      </dsp:txBody>
      <dsp:txXfrm rot="-5400000">
        <a:off x="5460986" y="1155824"/>
        <a:ext cx="293715" cy="285556"/>
      </dsp:txXfrm>
    </dsp:sp>
    <dsp:sp modelId="{695687F2-0730-4E16-B4C9-BF035A8FD1D8}">
      <dsp:nvSpPr>
        <dsp:cNvPr id="0" name=""/>
        <dsp:cNvSpPr/>
      </dsp:nvSpPr>
      <dsp:spPr>
        <a:xfrm>
          <a:off x="4152963" y="1631751"/>
          <a:ext cx="2909759" cy="1087834"/>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CORTE DI GIUSTIZIA DI II GRADO </a:t>
          </a:r>
        </a:p>
        <a:p>
          <a:pPr marL="0" lvl="0" indent="0" algn="ctr" defTabSz="800100">
            <a:lnSpc>
              <a:spcPct val="90000"/>
            </a:lnSpc>
            <a:spcBef>
              <a:spcPct val="0"/>
            </a:spcBef>
            <a:spcAft>
              <a:spcPct val="35000"/>
            </a:spcAft>
            <a:buNone/>
          </a:pPr>
          <a:r>
            <a:rPr lang="it-IT" sz="1800" kern="1200" dirty="0"/>
            <a:t>Giudizio di merito </a:t>
          </a:r>
        </a:p>
      </dsp:txBody>
      <dsp:txXfrm>
        <a:off x="4184825" y="1663613"/>
        <a:ext cx="2846035" cy="1024110"/>
      </dsp:txXfrm>
    </dsp:sp>
    <dsp:sp modelId="{508A4BB8-F2A3-4334-9068-69865BB25128}">
      <dsp:nvSpPr>
        <dsp:cNvPr id="0" name=""/>
        <dsp:cNvSpPr/>
      </dsp:nvSpPr>
      <dsp:spPr>
        <a:xfrm rot="5400000">
          <a:off x="5403874" y="2746782"/>
          <a:ext cx="407937" cy="489525"/>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it-IT" sz="1500" kern="1200"/>
        </a:p>
      </dsp:txBody>
      <dsp:txXfrm rot="-5400000">
        <a:off x="5460986" y="2787576"/>
        <a:ext cx="293715" cy="285556"/>
      </dsp:txXfrm>
    </dsp:sp>
    <dsp:sp modelId="{96DBFB25-E002-4088-A43B-A71E44682FAA}">
      <dsp:nvSpPr>
        <dsp:cNvPr id="0" name=""/>
        <dsp:cNvSpPr/>
      </dsp:nvSpPr>
      <dsp:spPr>
        <a:xfrm>
          <a:off x="4207829" y="3263503"/>
          <a:ext cx="2800027" cy="1087834"/>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CORTE DI CASSAZIONE</a:t>
          </a:r>
        </a:p>
        <a:p>
          <a:pPr marL="0" lvl="0" indent="0" algn="ctr" defTabSz="800100">
            <a:lnSpc>
              <a:spcPct val="90000"/>
            </a:lnSpc>
            <a:spcBef>
              <a:spcPct val="0"/>
            </a:spcBef>
            <a:spcAft>
              <a:spcPct val="35000"/>
            </a:spcAft>
            <a:buNone/>
          </a:pPr>
          <a:r>
            <a:rPr lang="it-IT" sz="1800" kern="1200" dirty="0"/>
            <a:t>Giudizio di legittimità</a:t>
          </a:r>
        </a:p>
      </dsp:txBody>
      <dsp:txXfrm>
        <a:off x="4239691" y="3295365"/>
        <a:ext cx="2736303" cy="102411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E62FF6B6-4F8A-40F7-B5F4-FC3996824D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a:p>
        </p:txBody>
      </p:sp>
      <p:sp>
        <p:nvSpPr>
          <p:cNvPr id="3" name="Segnaposto data 2">
            <a:extLst>
              <a:ext uri="{FF2B5EF4-FFF2-40B4-BE49-F238E27FC236}">
                <a16:creationId xmlns:a16="http://schemas.microsoft.com/office/drawing/2014/main" id="{8910A999-F365-48DF-976A-0517FE045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6903231-3883-4BD0-9EDD-6391B2039C9D}" type="datetime1">
              <a:rPr lang="it-IT" smtClean="0"/>
              <a:t>21/10/2022</a:t>
            </a:fld>
            <a:endParaRPr lang="it-IT"/>
          </a:p>
        </p:txBody>
      </p:sp>
      <p:sp>
        <p:nvSpPr>
          <p:cNvPr id="4" name="Segnaposto piè di pagina 3">
            <a:extLst>
              <a:ext uri="{FF2B5EF4-FFF2-40B4-BE49-F238E27FC236}">
                <a16:creationId xmlns:a16="http://schemas.microsoft.com/office/drawing/2014/main" id="{F8735C90-ADBF-4B9E-BE88-E1C8F83EB4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a:p>
        </p:txBody>
      </p:sp>
      <p:sp>
        <p:nvSpPr>
          <p:cNvPr id="5" name="Segnaposto numero diapositiva 4">
            <a:extLst>
              <a:ext uri="{FF2B5EF4-FFF2-40B4-BE49-F238E27FC236}">
                <a16:creationId xmlns:a16="http://schemas.microsoft.com/office/drawing/2014/main" id="{82506A01-6D0A-45EF-A584-05A3361D66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831430A-4AA4-45C8-AC23-CD6B61C41A4C}" type="slidenum">
              <a:rPr lang="it-IT" smtClean="0"/>
              <a:t>‹N›</a:t>
            </a:fld>
            <a:endParaRPr lang="it-IT"/>
          </a:p>
        </p:txBody>
      </p:sp>
    </p:spTree>
    <p:extLst>
      <p:ext uri="{BB962C8B-B14F-4D97-AF65-F5344CB8AC3E}">
        <p14:creationId xmlns:p14="http://schemas.microsoft.com/office/powerpoint/2010/main" val="1059900972"/>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06T18:45:56.15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56,'0'-1,"0"-1,1 0,-1 0,0 0,1 0,-1 0,1 0,-1 0,1 1,0-1,0 0,0 1,0-1,0 0,0 1,0-1,0 1,1-1,2-1,0 0,-1 1,1 0,0 0,0 1,0-1,0 1,0 0,8-2,0 2,-1 0,1 0,0 1,0 1,0 0,11 3,96 28,-77-19,0-2,78 10,-91-17,0 1,41 13,-43-11,0 0,0-2,34 3,275-6,-162-4,2020 2,-2183 0,0 1,0 0,0 1,0 1,0-1,0 2,-1-1,1 1,15 10,-11-6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5:35:54.814"/>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5:35:55.866"/>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5:35:18.50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57,'0'-2,"1"0,-1 0,1 1,-1-1,1 0,0 0,0 0,0 1,0-1,0 0,0 1,0-1,0 1,1-1,-1 1,0 0,1 0,0-1,-1 1,1 0,0 0,-1 1,4-2,2-1,1 0,-1 0,0 1,13-2,-4 2,-1 0,1 1,0 0,0 1,0 1,-1 1,1 0,0 1,-1 1,25 9,-6 0,1-1,0-1,0-2,59 7,-27-6,59 6,-93-15,55 9,-33-3,0-2,80-4,24 1,-53 11,28 1,-22-15,45 3,-38 20,-7-8,-49-6,65 1,565-10,-666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5:35:19.37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5:35:19.78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5:35:23.75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1,'65'-1,"0"4,71 11,-94-8,67-1,-65-4,61 9,-17-1,1-3,92-5,-88-2,-69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08T18:29:20.36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1,'425'0,"-390"2,66 12,-54-6,128 22,-157-27,1 1,-1 1,23 9,3 1,-19-9,0-2,0-1,0-1,0-1,43-4,-5 1,360 2,-397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08T18:29:56.46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0 162,'5'-1,"-1"0,1-1,0 1,-1-1,1 0,-1 0,4-3,9-4,47-12,-46 17,-1-2,19-7,-20 6,0 1,1 0,0 1,0 1,27-3,-1 4,45 2,-41 2,90-11,117-10,4 21,-86 1,-137-1,30-1,98-11,-90 2,106 0,-150 9</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5:35:50.186"/>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5:35:51.974"/>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B5BB936C-8E2D-4FC8-B20E-2CBF0A9FFB22}" type="datetime1">
              <a:rPr lang="it-IT" noProof="0" smtClean="0"/>
              <a:t>21/10/2022</a:t>
            </a:fld>
            <a:endParaRPr lang="it-IT" noProof="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734D747-9380-41EE-9946-EC9EC0CA5D1E}" type="slidenum">
              <a:rPr lang="it-IT" noProof="0" smtClean="0"/>
              <a:t>‹N›</a:t>
            </a:fld>
            <a:endParaRPr lang="it-IT" noProof="0"/>
          </a:p>
        </p:txBody>
      </p:sp>
    </p:spTree>
    <p:extLst>
      <p:ext uri="{BB962C8B-B14F-4D97-AF65-F5344CB8AC3E}">
        <p14:creationId xmlns:p14="http://schemas.microsoft.com/office/powerpoint/2010/main" val="38277271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734D747-9380-41EE-9946-EC9EC0CA5D1E}" type="slidenum">
              <a:rPr lang="it-IT" smtClean="0"/>
              <a:t>1</a:t>
            </a:fld>
            <a:endParaRPr lang="it-IT"/>
          </a:p>
        </p:txBody>
      </p:sp>
    </p:spTree>
    <p:extLst>
      <p:ext uri="{BB962C8B-B14F-4D97-AF65-F5344CB8AC3E}">
        <p14:creationId xmlns:p14="http://schemas.microsoft.com/office/powerpoint/2010/main" val="4243935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734D747-9380-41EE-9946-EC9EC0CA5D1E}" type="slidenum">
              <a:rPr lang="it-IT" smtClean="0"/>
              <a:t>2</a:t>
            </a:fld>
            <a:endParaRPr lang="it-IT"/>
          </a:p>
        </p:txBody>
      </p:sp>
    </p:spTree>
    <p:extLst>
      <p:ext uri="{BB962C8B-B14F-4D97-AF65-F5344CB8AC3E}">
        <p14:creationId xmlns:p14="http://schemas.microsoft.com/office/powerpoint/2010/main" val="22681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734D747-9380-41EE-9946-EC9EC0CA5D1E}" type="slidenum">
              <a:rPr lang="it-IT" smtClean="0"/>
              <a:t>29</a:t>
            </a:fld>
            <a:endParaRPr lang="it-IT"/>
          </a:p>
        </p:txBody>
      </p:sp>
    </p:spTree>
    <p:extLst>
      <p:ext uri="{BB962C8B-B14F-4D97-AF65-F5344CB8AC3E}">
        <p14:creationId xmlns:p14="http://schemas.microsoft.com/office/powerpoint/2010/main" val="145096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734D747-9380-41EE-9946-EC9EC0CA5D1E}" type="slidenum">
              <a:rPr lang="it-IT" smtClean="0"/>
              <a:t>30</a:t>
            </a:fld>
            <a:endParaRPr lang="it-IT"/>
          </a:p>
        </p:txBody>
      </p:sp>
    </p:spTree>
    <p:extLst>
      <p:ext uri="{BB962C8B-B14F-4D97-AF65-F5344CB8AC3E}">
        <p14:creationId xmlns:p14="http://schemas.microsoft.com/office/powerpoint/2010/main" val="1802593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734D747-9380-41EE-9946-EC9EC0CA5D1E}" type="slidenum">
              <a:rPr lang="it-IT" smtClean="0"/>
              <a:t>31</a:t>
            </a:fld>
            <a:endParaRPr lang="it-IT"/>
          </a:p>
        </p:txBody>
      </p:sp>
    </p:spTree>
    <p:extLst>
      <p:ext uri="{BB962C8B-B14F-4D97-AF65-F5344CB8AC3E}">
        <p14:creationId xmlns:p14="http://schemas.microsoft.com/office/powerpoint/2010/main" val="2223578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734D747-9380-41EE-9946-EC9EC0CA5D1E}" type="slidenum">
              <a:rPr lang="it-IT" smtClean="0"/>
              <a:t>53</a:t>
            </a:fld>
            <a:endParaRPr lang="it-IT"/>
          </a:p>
        </p:txBody>
      </p:sp>
    </p:spTree>
    <p:extLst>
      <p:ext uri="{BB962C8B-B14F-4D97-AF65-F5344CB8AC3E}">
        <p14:creationId xmlns:p14="http://schemas.microsoft.com/office/powerpoint/2010/main" val="147783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1" name="Rettangolo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nvGrpSpPr>
          <p:cNvPr id="7" name="Gruppo 6">
            <a:extLst>
              <a:ext uri="{FF2B5EF4-FFF2-40B4-BE49-F238E27FC236}">
                <a16:creationId xmlns:a16="http://schemas.microsoft.com/office/drawing/2014/main" id="{4CA15AFD-4983-47DD-9ED0-D3B27E5A096F}"/>
              </a:ext>
            </a:extLst>
          </p:cNvPr>
          <p:cNvGrpSpPr/>
          <p:nvPr userDrawn="1"/>
        </p:nvGrpSpPr>
        <p:grpSpPr>
          <a:xfrm>
            <a:off x="-1604709" y="-3756"/>
            <a:ext cx="13796710" cy="6861756"/>
            <a:chOff x="-1604709" y="-3756"/>
            <a:chExt cx="13796710" cy="6861756"/>
          </a:xfrm>
        </p:grpSpPr>
        <p:grpSp>
          <p:nvGrpSpPr>
            <p:cNvPr id="8" name="Gruppo 7">
              <a:extLst>
                <a:ext uri="{FF2B5EF4-FFF2-40B4-BE49-F238E27FC236}">
                  <a16:creationId xmlns:a16="http://schemas.microsoft.com/office/drawing/2014/main" id="{2222D5E2-E9B4-4180-98B8-4E514C9ADB28}"/>
                </a:ext>
              </a:extLst>
            </p:cNvPr>
            <p:cNvGrpSpPr/>
            <p:nvPr/>
          </p:nvGrpSpPr>
          <p:grpSpPr>
            <a:xfrm>
              <a:off x="-16298" y="0"/>
              <a:ext cx="12208299" cy="6858000"/>
              <a:chOff x="-16298" y="0"/>
              <a:chExt cx="12208299" cy="6858000"/>
            </a:xfrm>
          </p:grpSpPr>
          <p:sp>
            <p:nvSpPr>
              <p:cNvPr id="15" name="Figura a mano libera: Forma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6" name="Figura a mano libera: Forma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7" name="Triangolo rettangolo 16">
                <a:extLst>
                  <a:ext uri="{FF2B5EF4-FFF2-40B4-BE49-F238E27FC236}">
                    <a16:creationId xmlns:a16="http://schemas.microsoft.com/office/drawing/2014/main" id="{8DCD5806-2A2F-4ABF-8057-245681C498E6}"/>
                  </a:ext>
                </a:extLst>
              </p:cNvPr>
              <p:cNvSpPr/>
              <p:nvPr/>
            </p:nvSpPr>
            <p:spPr>
              <a:xfrm rot="16200000" flipH="1" flipV="1">
                <a:off x="24625" y="-4746"/>
                <a:ext cx="2819399" cy="282889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8" name="Triangolo rettangolo 17">
                <a:extLst>
                  <a:ext uri="{FF2B5EF4-FFF2-40B4-BE49-F238E27FC236}">
                    <a16:creationId xmlns:a16="http://schemas.microsoft.com/office/drawing/2014/main" id="{3A93038F-E9E4-4FFD-B3DF-28DB7C2C1490}"/>
                  </a:ext>
                </a:extLst>
              </p:cNvPr>
              <p:cNvSpPr/>
              <p:nvPr/>
            </p:nvSpPr>
            <p:spPr>
              <a:xfrm rot="16200000" flipH="1" flipV="1">
                <a:off x="4418" y="-4422"/>
                <a:ext cx="2627088" cy="263593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9" name="Triangolo rettangolo 18">
                <a:extLst>
                  <a:ext uri="{FF2B5EF4-FFF2-40B4-BE49-F238E27FC236}">
                    <a16:creationId xmlns:a16="http://schemas.microsoft.com/office/drawing/2014/main" id="{5DEA1E02-BBD0-4AE3-AF22-433B90272178}"/>
                  </a:ext>
                </a:extLst>
              </p:cNvPr>
              <p:cNvSpPr/>
              <p:nvPr/>
            </p:nvSpPr>
            <p:spPr>
              <a:xfrm rot="16200000" flipH="1" flipV="1">
                <a:off x="-12263" y="-4034"/>
                <a:ext cx="2397087" cy="2405158"/>
              </a:xfrm>
              <a:prstGeom prst="rtTriangle">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0" name="Figura a mano libera: Forma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sp>
          <p:nvSpPr>
            <p:cNvPr id="9" name="Figura a mano libera: Forma 12">
              <a:extLst>
                <a:ext uri="{FF2B5EF4-FFF2-40B4-BE49-F238E27FC236}">
                  <a16:creationId xmlns:a16="http://schemas.microsoft.com/office/drawing/2014/main" id="{E3AAB79D-382D-4A95-965E-526B6A681DA7}"/>
                </a:ext>
              </a:extLst>
            </p:cNvPr>
            <p:cNvSpPr/>
            <p:nvPr/>
          </p:nvSpPr>
          <p:spPr>
            <a:xfrm rot="18900000" flipH="1">
              <a:off x="-1604709" y="1397837"/>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0" name="Figura a mano libera: Forma 9">
              <a:extLst>
                <a:ext uri="{FF2B5EF4-FFF2-40B4-BE49-F238E27FC236}">
                  <a16:creationId xmlns:a16="http://schemas.microsoft.com/office/drawing/2014/main" id="{C0A22127-2B4A-4B15-B0A9-F019A30347A1}"/>
                </a:ext>
              </a:extLst>
            </p:cNvPr>
            <p:cNvSpPr/>
            <p:nvPr/>
          </p:nvSpPr>
          <p:spPr>
            <a:xfrm rot="18900000">
              <a:off x="-861777" y="-3756"/>
              <a:ext cx="2676646" cy="1356876"/>
            </a:xfrm>
            <a:custGeom>
              <a:avLst/>
              <a:gdLst>
                <a:gd name="connsiteX0" fmla="*/ 1319770 w 2676646"/>
                <a:gd name="connsiteY0" fmla="*/ 0 h 1356876"/>
                <a:gd name="connsiteX1" fmla="*/ 2676646 w 2676646"/>
                <a:gd name="connsiteY1" fmla="*/ 1356876 h 1356876"/>
                <a:gd name="connsiteX2" fmla="*/ 0 w 2676646"/>
                <a:gd name="connsiteY2" fmla="*/ 1356876 h 1356876"/>
                <a:gd name="connsiteX3" fmla="*/ 0 w 2676646"/>
                <a:gd name="connsiteY3" fmla="*/ 1319770 h 1356876"/>
              </a:gdLst>
              <a:ahLst/>
              <a:cxnLst>
                <a:cxn ang="0">
                  <a:pos x="connsiteX0" y="connsiteY0"/>
                </a:cxn>
                <a:cxn ang="0">
                  <a:pos x="connsiteX1" y="connsiteY1"/>
                </a:cxn>
                <a:cxn ang="0">
                  <a:pos x="connsiteX2" y="connsiteY2"/>
                </a:cxn>
                <a:cxn ang="0">
                  <a:pos x="connsiteX3" y="connsiteY3"/>
                </a:cxn>
              </a:cxnLst>
              <a:rect l="l" t="t" r="r" b="b"/>
              <a:pathLst>
                <a:path w="2676646" h="1356876">
                  <a:moveTo>
                    <a:pt x="1319770" y="0"/>
                  </a:moveTo>
                  <a:lnTo>
                    <a:pt x="2676646" y="1356876"/>
                  </a:lnTo>
                  <a:lnTo>
                    <a:pt x="0" y="1356876"/>
                  </a:lnTo>
                  <a:lnTo>
                    <a:pt x="0" y="1319770"/>
                  </a:lnTo>
                  <a:close/>
                </a:path>
              </a:pathLst>
            </a:custGeom>
            <a:pattFill prst="wdUpDiag">
              <a:fgClr>
                <a:schemeClr val="accent2"/>
              </a:fgClr>
              <a:bgClr>
                <a:schemeClr val="accent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noProof="0"/>
            </a:p>
          </p:txBody>
        </p:sp>
        <p:sp>
          <p:nvSpPr>
            <p:cNvPr id="11" name="Figura a mano libera: Forma 12">
              <a:extLst>
                <a:ext uri="{FF2B5EF4-FFF2-40B4-BE49-F238E27FC236}">
                  <a16:creationId xmlns:a16="http://schemas.microsoft.com/office/drawing/2014/main" id="{F04D9FDC-1B67-4254-9535-CD32E81F0C3E}"/>
                </a:ext>
              </a:extLst>
            </p:cNvPr>
            <p:cNvSpPr/>
            <p:nvPr/>
          </p:nvSpPr>
          <p:spPr>
            <a:xfrm rot="13500000">
              <a:off x="-1226102" y="1737462"/>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nvGrpSpPr>
            <p:cNvPr id="12" name="Gruppo 11">
              <a:extLst>
                <a:ext uri="{FF2B5EF4-FFF2-40B4-BE49-F238E27FC236}">
                  <a16:creationId xmlns:a16="http://schemas.microsoft.com/office/drawing/2014/main" id="{0A86C4EA-4CF8-4531-845D-4FCB1E2F7422}"/>
                </a:ext>
              </a:extLst>
            </p:cNvPr>
            <p:cNvGrpSpPr/>
            <p:nvPr/>
          </p:nvGrpSpPr>
          <p:grpSpPr>
            <a:xfrm>
              <a:off x="-760406" y="4672937"/>
              <a:ext cx="1520812" cy="1520812"/>
              <a:chOff x="-1604709" y="3012880"/>
              <a:chExt cx="3211378" cy="3211378"/>
            </a:xfrm>
          </p:grpSpPr>
          <p:sp>
            <p:nvSpPr>
              <p:cNvPr id="13" name="Figura a mano libera: Forma 12">
                <a:extLst>
                  <a:ext uri="{FF2B5EF4-FFF2-40B4-BE49-F238E27FC236}">
                    <a16:creationId xmlns:a16="http://schemas.microsoft.com/office/drawing/2014/main" id="{1101B195-C112-4D20-8D19-4D22479B150D}"/>
                  </a:ext>
                </a:extLst>
              </p:cNvPr>
              <p:cNvSpPr/>
              <p:nvPr/>
            </p:nvSpPr>
            <p:spPr>
              <a:xfrm rot="18900000" flipH="1">
                <a:off x="-1604709" y="3012880"/>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4" name="Figura a mano libera: Forma 12">
                <a:extLst>
                  <a:ext uri="{FF2B5EF4-FFF2-40B4-BE49-F238E27FC236}">
                    <a16:creationId xmlns:a16="http://schemas.microsoft.com/office/drawing/2014/main" id="{CA755F1F-9955-4CBB-8F34-F7801CA44CE7}"/>
                  </a:ext>
                </a:extLst>
              </p:cNvPr>
              <p:cNvSpPr/>
              <p:nvPr/>
            </p:nvSpPr>
            <p:spPr>
              <a:xfrm rot="13500000">
                <a:off x="-1226102" y="3352505"/>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grpSp>
      <p:sp>
        <p:nvSpPr>
          <p:cNvPr id="2" name="Titolo 1">
            <a:extLst>
              <a:ext uri="{FF2B5EF4-FFF2-40B4-BE49-F238E27FC236}">
                <a16:creationId xmlns:a16="http://schemas.microsoft.com/office/drawing/2014/main" id="{9E597736-C478-4C26-9BAF-205FE31E977C}"/>
              </a:ext>
            </a:extLst>
          </p:cNvPr>
          <p:cNvSpPr>
            <a:spLocks noGrp="1"/>
          </p:cNvSpPr>
          <p:nvPr>
            <p:ph type="ctrTitle" hasCustomPrompt="1"/>
          </p:nvPr>
        </p:nvSpPr>
        <p:spPr>
          <a:xfrm>
            <a:off x="2761488" y="2395728"/>
            <a:ext cx="7077456" cy="1243584"/>
          </a:xfrm>
        </p:spPr>
        <p:txBody>
          <a:bodyPr vert="horz" lIns="91440" tIns="45720" rIns="91440" bIns="45720" rtlCol="0" anchor="b">
            <a:noAutofit/>
          </a:bodyPr>
          <a:lstStyle>
            <a:lvl1pPr>
              <a:defRPr lang="en-GB" sz="6600" b="1" dirty="0">
                <a:solidFill>
                  <a:schemeClr val="accent2"/>
                </a:solidFill>
                <a:latin typeface="+mj-lt"/>
                <a:ea typeface="Tahoma" panose="020B0604030504040204" pitchFamily="34" charset="0"/>
                <a:cs typeface="Tahoma" panose="020B0604030504040204" pitchFamily="34" charset="0"/>
              </a:defRPr>
            </a:lvl1pPr>
          </a:lstStyle>
          <a:p>
            <a:pPr lvl="0" rtl="0"/>
            <a:r>
              <a:rPr lang="it-IT" noProof="0"/>
              <a:t>TITOLO</a:t>
            </a:r>
          </a:p>
        </p:txBody>
      </p:sp>
      <p:sp>
        <p:nvSpPr>
          <p:cNvPr id="3" name="Sottotitolo 2">
            <a:extLst>
              <a:ext uri="{FF2B5EF4-FFF2-40B4-BE49-F238E27FC236}">
                <a16:creationId xmlns:a16="http://schemas.microsoft.com/office/drawing/2014/main" id="{C3D2DEF0-A0B0-4CFE-B67D-A9D75E2368DC}"/>
              </a:ext>
            </a:extLst>
          </p:cNvPr>
          <p:cNvSpPr>
            <a:spLocks noGrp="1"/>
          </p:cNvSpPr>
          <p:nvPr>
            <p:ph type="subTitle" idx="1"/>
          </p:nvPr>
        </p:nvSpPr>
        <p:spPr>
          <a:xfrm>
            <a:off x="2761488" y="3721608"/>
            <a:ext cx="7077456" cy="868680"/>
          </a:xfrm>
        </p:spPr>
        <p:txBody>
          <a:bodyPr vert="horz" lIns="91440" tIns="45720" rIns="91440" bIns="45720" rtlCol="0">
            <a:normAutofit/>
          </a:bodyPr>
          <a:lstStyle>
            <a:lvl1pPr marL="0" indent="0">
              <a:buNone/>
              <a:defRPr lang="en-GB" sz="1800" spc="300" dirty="0">
                <a:solidFill>
                  <a:schemeClr val="bg1"/>
                </a:solidFill>
                <a:latin typeface="+mn-lt"/>
                <a:cs typeface="Arial" panose="020B0604020202020204" pitchFamily="34" charset="0"/>
              </a:defRPr>
            </a:lvl1pPr>
          </a:lstStyle>
          <a:p>
            <a:pPr marL="228600" lvl="0" indent="-228600" rtl="0"/>
            <a:r>
              <a:rPr lang="it-IT" noProof="0"/>
              <a:t>Fare clic per modificare lo stile del sottotitolo dello schema</a:t>
            </a:r>
          </a:p>
        </p:txBody>
      </p:sp>
    </p:spTree>
    <p:extLst>
      <p:ext uri="{BB962C8B-B14F-4D97-AF65-F5344CB8AC3E}">
        <p14:creationId xmlns:p14="http://schemas.microsoft.com/office/powerpoint/2010/main" val="43695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tegoria 5">
    <p:bg>
      <p:bgPr>
        <a:solidFill>
          <a:schemeClr val="accent2"/>
        </a:solidFill>
        <a:effectLst/>
      </p:bgPr>
    </p:bg>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0" name="Figura a mano libera: Forma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noProof="0"/>
          </a:p>
        </p:txBody>
      </p:sp>
      <p:sp>
        <p:nvSpPr>
          <p:cNvPr id="18" name="Figura a mano libera: Forma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noProof="0"/>
          </a:p>
        </p:txBody>
      </p:sp>
      <p:sp>
        <p:nvSpPr>
          <p:cNvPr id="12" name="Figura a mano libera: Forma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8" name="Figura a mano libera: Forma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it-IT" noProof="0"/>
              <a:t>Fare clic per modificare lo stile del titolo dello schema</a:t>
            </a:r>
          </a:p>
        </p:txBody>
      </p:sp>
      <p:grpSp>
        <p:nvGrpSpPr>
          <p:cNvPr id="15" name="Gruppo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igura a mano libera: Forma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7" name="Figura a mano libera: Forma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grpSp>
        <p:nvGrpSpPr>
          <p:cNvPr id="6" name="Gruppo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ttangolo: Angolo singolo ritagliato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 name="Rettangolo: Angolo singolo ritagliato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sp>
        <p:nvSpPr>
          <p:cNvPr id="20" name="Segnaposto immagine 8">
            <a:extLst>
              <a:ext uri="{FF2B5EF4-FFF2-40B4-BE49-F238E27FC236}">
                <a16:creationId xmlns:a16="http://schemas.microsoft.com/office/drawing/2014/main" id="{6D00E6B4-1CBE-404E-B943-5F1832320C1C}"/>
              </a:ext>
            </a:extLst>
          </p:cNvPr>
          <p:cNvSpPr>
            <a:spLocks noGrp="1"/>
          </p:cNvSpPr>
          <p:nvPr>
            <p:ph type="pic" sz="quarter" idx="13"/>
          </p:nvPr>
        </p:nvSpPr>
        <p:spPr>
          <a:xfrm>
            <a:off x="978212"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rtlCol="0"/>
          <a:lstStyle>
            <a:lvl1pPr marL="0" indent="0">
              <a:buNone/>
              <a:defRPr>
                <a:solidFill>
                  <a:schemeClr val="tx1">
                    <a:alpha val="0"/>
                  </a:schemeClr>
                </a:solidFill>
              </a:defRPr>
            </a:lvl1pPr>
          </a:lstStyle>
          <a:p>
            <a:pPr rtl="0"/>
            <a:r>
              <a:rPr lang="it-IT" noProof="0"/>
              <a:t>Fare clic sull'icona per inserire un'immagine</a:t>
            </a:r>
          </a:p>
        </p:txBody>
      </p:sp>
      <p:sp>
        <p:nvSpPr>
          <p:cNvPr id="21" name="Segnaposto immagine 8">
            <a:extLst>
              <a:ext uri="{FF2B5EF4-FFF2-40B4-BE49-F238E27FC236}">
                <a16:creationId xmlns:a16="http://schemas.microsoft.com/office/drawing/2014/main" id="{7CD59BFD-62BE-4E33-92A5-B84A2A9A8D3B}"/>
              </a:ext>
            </a:extLst>
          </p:cNvPr>
          <p:cNvSpPr>
            <a:spLocks noGrp="1"/>
          </p:cNvSpPr>
          <p:nvPr>
            <p:ph type="pic" sz="quarter" idx="14"/>
          </p:nvPr>
        </p:nvSpPr>
        <p:spPr>
          <a:xfrm>
            <a:off x="3222230"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rtlCol="0"/>
          <a:lstStyle>
            <a:lvl1pPr marL="0" indent="0">
              <a:buNone/>
              <a:defRPr>
                <a:solidFill>
                  <a:schemeClr val="tx1">
                    <a:alpha val="0"/>
                  </a:schemeClr>
                </a:solidFill>
              </a:defRPr>
            </a:lvl1pPr>
          </a:lstStyle>
          <a:p>
            <a:pPr rtl="0"/>
            <a:r>
              <a:rPr lang="it-IT" noProof="0"/>
              <a:t>Fare clic sull'icona per inserire un'immagine</a:t>
            </a:r>
          </a:p>
        </p:txBody>
      </p:sp>
      <p:sp>
        <p:nvSpPr>
          <p:cNvPr id="22" name="Segnaposto immagine 8">
            <a:extLst>
              <a:ext uri="{FF2B5EF4-FFF2-40B4-BE49-F238E27FC236}">
                <a16:creationId xmlns:a16="http://schemas.microsoft.com/office/drawing/2014/main" id="{60DC5978-55B8-421D-91B4-29F8210A7B2C}"/>
              </a:ext>
            </a:extLst>
          </p:cNvPr>
          <p:cNvSpPr>
            <a:spLocks noGrp="1"/>
          </p:cNvSpPr>
          <p:nvPr>
            <p:ph type="pic" sz="quarter" idx="15"/>
          </p:nvPr>
        </p:nvSpPr>
        <p:spPr>
          <a:xfrm>
            <a:off x="5466248"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rtlCol="0"/>
          <a:lstStyle>
            <a:lvl1pPr marL="0" indent="0">
              <a:buNone/>
              <a:defRPr>
                <a:solidFill>
                  <a:schemeClr val="tx1">
                    <a:alpha val="0"/>
                  </a:schemeClr>
                </a:solidFill>
              </a:defRPr>
            </a:lvl1pPr>
          </a:lstStyle>
          <a:p>
            <a:pPr rtl="0"/>
            <a:r>
              <a:rPr lang="it-IT" noProof="0"/>
              <a:t>Fare clic sull'icona per inserire un'immagine</a:t>
            </a:r>
          </a:p>
        </p:txBody>
      </p:sp>
      <p:sp>
        <p:nvSpPr>
          <p:cNvPr id="23" name="Segnaposto immagine 8">
            <a:extLst>
              <a:ext uri="{FF2B5EF4-FFF2-40B4-BE49-F238E27FC236}">
                <a16:creationId xmlns:a16="http://schemas.microsoft.com/office/drawing/2014/main" id="{BE3FB8C3-2C7E-4C59-8BD5-53FA2772DB56}"/>
              </a:ext>
            </a:extLst>
          </p:cNvPr>
          <p:cNvSpPr>
            <a:spLocks noGrp="1"/>
          </p:cNvSpPr>
          <p:nvPr>
            <p:ph type="pic" sz="quarter" idx="16"/>
          </p:nvPr>
        </p:nvSpPr>
        <p:spPr>
          <a:xfrm>
            <a:off x="7710266"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rtlCol="0"/>
          <a:lstStyle>
            <a:lvl1pPr marL="0" indent="0">
              <a:buNone/>
              <a:defRPr>
                <a:solidFill>
                  <a:schemeClr val="tx1">
                    <a:alpha val="0"/>
                  </a:schemeClr>
                </a:solidFill>
              </a:defRPr>
            </a:lvl1pPr>
          </a:lstStyle>
          <a:p>
            <a:pPr rtl="0"/>
            <a:r>
              <a:rPr lang="it-IT" noProof="0"/>
              <a:t>Fare clic sull'icona per inserire un'immagine</a:t>
            </a:r>
          </a:p>
        </p:txBody>
      </p:sp>
      <p:sp>
        <p:nvSpPr>
          <p:cNvPr id="24" name="Segnaposto immagine 8">
            <a:extLst>
              <a:ext uri="{FF2B5EF4-FFF2-40B4-BE49-F238E27FC236}">
                <a16:creationId xmlns:a16="http://schemas.microsoft.com/office/drawing/2014/main" id="{FD8FA9DA-C36B-4889-B88F-28B5829E53E2}"/>
              </a:ext>
            </a:extLst>
          </p:cNvPr>
          <p:cNvSpPr>
            <a:spLocks noGrp="1"/>
          </p:cNvSpPr>
          <p:nvPr>
            <p:ph type="pic" sz="quarter" idx="17"/>
          </p:nvPr>
        </p:nvSpPr>
        <p:spPr>
          <a:xfrm>
            <a:off x="9954283"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rtlCol="0"/>
          <a:lstStyle>
            <a:lvl1pPr marL="0" indent="0">
              <a:buNone/>
              <a:defRPr>
                <a:solidFill>
                  <a:schemeClr val="tx1">
                    <a:alpha val="0"/>
                  </a:schemeClr>
                </a:solidFill>
              </a:defRPr>
            </a:lvl1pPr>
          </a:lstStyle>
          <a:p>
            <a:pPr rtl="0"/>
            <a:r>
              <a:rPr lang="it-IT" noProof="0"/>
              <a:t>Fare clic sull'icona per inserire un'immagine</a:t>
            </a:r>
          </a:p>
        </p:txBody>
      </p:sp>
      <p:sp>
        <p:nvSpPr>
          <p:cNvPr id="26" name="Segnaposto testo 22">
            <a:extLst>
              <a:ext uri="{FF2B5EF4-FFF2-40B4-BE49-F238E27FC236}">
                <a16:creationId xmlns:a16="http://schemas.microsoft.com/office/drawing/2014/main" id="{2A19101D-7C37-42BF-8167-5391EA65EC3A}"/>
              </a:ext>
            </a:extLst>
          </p:cNvPr>
          <p:cNvSpPr>
            <a:spLocks noGrp="1"/>
          </p:cNvSpPr>
          <p:nvPr>
            <p:ph type="body" sz="quarter" idx="18"/>
          </p:nvPr>
        </p:nvSpPr>
        <p:spPr>
          <a:xfrm>
            <a:off x="719894" y="4240093"/>
            <a:ext cx="1776140" cy="1463040"/>
          </a:xfrm>
        </p:spPr>
        <p:txBody>
          <a:bodyPr lIns="0" tIns="0" rIns="0" bIns="0" rtlCol="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it-IT" noProof="0"/>
              <a:t>Fare clic per modificare gli stili del testo dello schema</a:t>
            </a:r>
          </a:p>
        </p:txBody>
      </p:sp>
      <p:sp>
        <p:nvSpPr>
          <p:cNvPr id="27" name="Segnaposto testo 22">
            <a:extLst>
              <a:ext uri="{FF2B5EF4-FFF2-40B4-BE49-F238E27FC236}">
                <a16:creationId xmlns:a16="http://schemas.microsoft.com/office/drawing/2014/main" id="{05F72315-51A9-431C-B80A-45E4FB1D6BD6}"/>
              </a:ext>
            </a:extLst>
          </p:cNvPr>
          <p:cNvSpPr>
            <a:spLocks noGrp="1"/>
          </p:cNvSpPr>
          <p:nvPr>
            <p:ph type="body" sz="quarter" idx="19"/>
          </p:nvPr>
        </p:nvSpPr>
        <p:spPr>
          <a:xfrm>
            <a:off x="2963912" y="4240093"/>
            <a:ext cx="1776140" cy="1463040"/>
          </a:xfrm>
        </p:spPr>
        <p:txBody>
          <a:bodyPr lIns="0" tIns="0" rIns="0" bIns="0" rtlCol="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it-IT" noProof="0"/>
              <a:t>Fare clic per modificare gli stili del testo dello schema</a:t>
            </a:r>
          </a:p>
        </p:txBody>
      </p:sp>
      <p:sp>
        <p:nvSpPr>
          <p:cNvPr id="28" name="Segnaposto testo 22">
            <a:extLst>
              <a:ext uri="{FF2B5EF4-FFF2-40B4-BE49-F238E27FC236}">
                <a16:creationId xmlns:a16="http://schemas.microsoft.com/office/drawing/2014/main" id="{883D1F0C-34F1-46E1-B178-E4AB82B14631}"/>
              </a:ext>
            </a:extLst>
          </p:cNvPr>
          <p:cNvSpPr>
            <a:spLocks noGrp="1"/>
          </p:cNvSpPr>
          <p:nvPr>
            <p:ph type="body" sz="quarter" idx="20"/>
          </p:nvPr>
        </p:nvSpPr>
        <p:spPr>
          <a:xfrm>
            <a:off x="5207930" y="4240093"/>
            <a:ext cx="1776140" cy="1463040"/>
          </a:xfrm>
        </p:spPr>
        <p:txBody>
          <a:bodyPr lIns="0" tIns="0" rIns="0" bIns="0" rtlCol="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it-IT" noProof="0"/>
              <a:t>Fare clic per modificare gli stili del testo dello schema</a:t>
            </a:r>
          </a:p>
        </p:txBody>
      </p:sp>
      <p:sp>
        <p:nvSpPr>
          <p:cNvPr id="29" name="Segnaposto testo 22">
            <a:extLst>
              <a:ext uri="{FF2B5EF4-FFF2-40B4-BE49-F238E27FC236}">
                <a16:creationId xmlns:a16="http://schemas.microsoft.com/office/drawing/2014/main" id="{7202A849-DF14-40E7-B38D-1185F72603EC}"/>
              </a:ext>
            </a:extLst>
          </p:cNvPr>
          <p:cNvSpPr>
            <a:spLocks noGrp="1"/>
          </p:cNvSpPr>
          <p:nvPr>
            <p:ph type="body" sz="quarter" idx="21"/>
          </p:nvPr>
        </p:nvSpPr>
        <p:spPr>
          <a:xfrm>
            <a:off x="7451948" y="4240093"/>
            <a:ext cx="1776140" cy="1463040"/>
          </a:xfrm>
        </p:spPr>
        <p:txBody>
          <a:bodyPr lIns="0" tIns="0" rIns="0" bIns="0" rtlCol="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it-IT" noProof="0"/>
              <a:t>Fare clic per modificare gli stili del testo dello schema</a:t>
            </a:r>
          </a:p>
        </p:txBody>
      </p:sp>
      <p:sp>
        <p:nvSpPr>
          <p:cNvPr id="30" name="Segnaposto testo 22">
            <a:extLst>
              <a:ext uri="{FF2B5EF4-FFF2-40B4-BE49-F238E27FC236}">
                <a16:creationId xmlns:a16="http://schemas.microsoft.com/office/drawing/2014/main" id="{CCFC1ADF-AC11-4CCD-AC2D-478B6FFEA5EA}"/>
              </a:ext>
            </a:extLst>
          </p:cNvPr>
          <p:cNvSpPr>
            <a:spLocks noGrp="1"/>
          </p:cNvSpPr>
          <p:nvPr>
            <p:ph type="body" sz="quarter" idx="22"/>
          </p:nvPr>
        </p:nvSpPr>
        <p:spPr>
          <a:xfrm>
            <a:off x="9695965" y="4240093"/>
            <a:ext cx="1776140" cy="1463040"/>
          </a:xfrm>
        </p:spPr>
        <p:txBody>
          <a:bodyPr lIns="0" tIns="0" rIns="0" bIns="0" rtlCol="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it-IT" noProof="0"/>
              <a:t>Fare clic per modificare gli stili del testo dello schema</a:t>
            </a:r>
          </a:p>
        </p:txBody>
      </p:sp>
      <p:cxnSp>
        <p:nvCxnSpPr>
          <p:cNvPr id="7" name="Connettore diritto 6">
            <a:extLst>
              <a:ext uri="{FF2B5EF4-FFF2-40B4-BE49-F238E27FC236}">
                <a16:creationId xmlns:a16="http://schemas.microsoft.com/office/drawing/2014/main" id="{2B4CB326-DA0E-488E-B236-7017E8438FBB}"/>
              </a:ext>
            </a:extLst>
          </p:cNvPr>
          <p:cNvCxnSpPr/>
          <p:nvPr userDrawn="1"/>
        </p:nvCxnSpPr>
        <p:spPr>
          <a:xfrm>
            <a:off x="1242354"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Connettore diritto 30">
            <a:extLst>
              <a:ext uri="{FF2B5EF4-FFF2-40B4-BE49-F238E27FC236}">
                <a16:creationId xmlns:a16="http://schemas.microsoft.com/office/drawing/2014/main" id="{9366B533-7212-4A36-9CE2-D6302E721F8F}"/>
              </a:ext>
            </a:extLst>
          </p:cNvPr>
          <p:cNvCxnSpPr/>
          <p:nvPr userDrawn="1"/>
        </p:nvCxnSpPr>
        <p:spPr>
          <a:xfrm>
            <a:off x="3486372"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AD7474CD-E230-4E14-8274-5E20F673F401}"/>
              </a:ext>
            </a:extLst>
          </p:cNvPr>
          <p:cNvCxnSpPr/>
          <p:nvPr userDrawn="1"/>
        </p:nvCxnSpPr>
        <p:spPr>
          <a:xfrm>
            <a:off x="5730390"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6BF71FCE-6F39-4D2F-82BE-7D9F1D2ED59F}"/>
              </a:ext>
            </a:extLst>
          </p:cNvPr>
          <p:cNvCxnSpPr/>
          <p:nvPr userDrawn="1"/>
        </p:nvCxnSpPr>
        <p:spPr>
          <a:xfrm>
            <a:off x="7974408"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AE97AC7A-17D9-4F42-9DD0-94FE4FC6BF19}"/>
              </a:ext>
            </a:extLst>
          </p:cNvPr>
          <p:cNvCxnSpPr/>
          <p:nvPr userDrawn="1"/>
        </p:nvCxnSpPr>
        <p:spPr>
          <a:xfrm>
            <a:off x="10218425"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igura a mano libera: Forma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5" name="Segnaposto numero diapositiva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it-IT" noProof="0" smtClean="0"/>
              <a:pPr/>
              <a:t>‹N›</a:t>
            </a:fld>
            <a:endParaRPr lang="it-IT" noProof="0"/>
          </a:p>
        </p:txBody>
      </p:sp>
    </p:spTree>
    <p:extLst>
      <p:ext uri="{BB962C8B-B14F-4D97-AF65-F5344CB8AC3E}">
        <p14:creationId xmlns:p14="http://schemas.microsoft.com/office/powerpoint/2010/main" val="476266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to + sezione 3">
    <p:bg>
      <p:bgPr>
        <a:solidFill>
          <a:schemeClr val="accent2"/>
        </a:solidFill>
        <a:effectLst/>
      </p:bgPr>
    </p:bg>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0" name="Figura a mano libera: Forma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noProof="0"/>
          </a:p>
        </p:txBody>
      </p:sp>
      <p:sp>
        <p:nvSpPr>
          <p:cNvPr id="18" name="Figura a mano libera: Forma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noProof="0"/>
          </a:p>
        </p:txBody>
      </p:sp>
      <p:sp>
        <p:nvSpPr>
          <p:cNvPr id="12" name="Figura a mano libera: Forma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8" name="Figura a mano libera: Forma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it-IT" noProof="0"/>
              <a:t>Fare clic per modificare lo stile del titolo dello schema</a:t>
            </a:r>
          </a:p>
        </p:txBody>
      </p:sp>
      <p:grpSp>
        <p:nvGrpSpPr>
          <p:cNvPr id="15" name="Gruppo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igura a mano libera: Forma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7" name="Figura a mano libera: Forma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grpSp>
        <p:nvGrpSpPr>
          <p:cNvPr id="6" name="Gruppo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ttangolo: Angolo singolo ritagliato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 name="Rettangolo: Angolo singolo ritagliato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sp>
        <p:nvSpPr>
          <p:cNvPr id="26" name="Segnaposto testo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3293306" cy="1463040"/>
          </a:xfrm>
        </p:spPr>
        <p:txBody>
          <a:bodyPr lIns="0" tIns="0" rIns="0" bIns="0" rtlCol="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it-IT" noProof="0"/>
              <a:t>Fare clic per modificare gli stili del testo dello schema</a:t>
            </a:r>
          </a:p>
        </p:txBody>
      </p:sp>
      <p:sp>
        <p:nvSpPr>
          <p:cNvPr id="35" name="Figura a mano libera: Forma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5" name="Segnaposto numero diapositiva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it-IT" noProof="0" smtClean="0"/>
              <a:pPr/>
              <a:t>‹N›</a:t>
            </a:fld>
            <a:endParaRPr lang="it-IT" noProof="0"/>
          </a:p>
        </p:txBody>
      </p:sp>
      <p:sp>
        <p:nvSpPr>
          <p:cNvPr id="13" name="Segnaposto immagine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rtlCol="0" anchor="ctr">
            <a:normAutofit/>
          </a:bodyPr>
          <a:lstStyle>
            <a:lvl1pPr marL="0" indent="0" algn="ctr">
              <a:buNone/>
              <a:defRPr sz="1400">
                <a:solidFill>
                  <a:schemeClr val="accent2"/>
                </a:solidFill>
                <a:latin typeface="Trade Gothic LT Pro" panose="020B0503040303020004" pitchFamily="34" charset="0"/>
              </a:defRPr>
            </a:lvl1pPr>
          </a:lstStyle>
          <a:p>
            <a:pPr rtl="0"/>
            <a:r>
              <a:rPr lang="it-IT" noProof="0"/>
              <a:t>Inserire immagine</a:t>
            </a:r>
          </a:p>
        </p:txBody>
      </p:sp>
      <p:sp>
        <p:nvSpPr>
          <p:cNvPr id="36" name="Segnaposto testo 22">
            <a:extLst>
              <a:ext uri="{FF2B5EF4-FFF2-40B4-BE49-F238E27FC236}">
                <a16:creationId xmlns:a16="http://schemas.microsoft.com/office/drawing/2014/main" id="{642D3CE0-C3B4-4F3F-A650-AB452B3AD4BA}"/>
              </a:ext>
            </a:extLst>
          </p:cNvPr>
          <p:cNvSpPr>
            <a:spLocks noGrp="1"/>
          </p:cNvSpPr>
          <p:nvPr>
            <p:ph type="body" sz="quarter" idx="20"/>
          </p:nvPr>
        </p:nvSpPr>
        <p:spPr>
          <a:xfrm>
            <a:off x="4444169" y="4240093"/>
            <a:ext cx="3293306" cy="1463040"/>
          </a:xfrm>
        </p:spPr>
        <p:txBody>
          <a:bodyPr lIns="0" tIns="0" rIns="0" bIns="0" rtlCol="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it-IT" noProof="0"/>
              <a:t>Fare clic per modificare gli stili del testo dello schema</a:t>
            </a:r>
          </a:p>
        </p:txBody>
      </p:sp>
      <p:sp>
        <p:nvSpPr>
          <p:cNvPr id="37" name="Segnaposto testo 22">
            <a:extLst>
              <a:ext uri="{FF2B5EF4-FFF2-40B4-BE49-F238E27FC236}">
                <a16:creationId xmlns:a16="http://schemas.microsoft.com/office/drawing/2014/main" id="{DBED2BB0-CDAD-40EE-8B35-C66DF45EE29D}"/>
              </a:ext>
            </a:extLst>
          </p:cNvPr>
          <p:cNvSpPr>
            <a:spLocks noGrp="1"/>
          </p:cNvSpPr>
          <p:nvPr>
            <p:ph type="body" sz="quarter" idx="21"/>
          </p:nvPr>
        </p:nvSpPr>
        <p:spPr>
          <a:xfrm>
            <a:off x="8346244" y="4240093"/>
            <a:ext cx="3293306" cy="1463040"/>
          </a:xfrm>
        </p:spPr>
        <p:txBody>
          <a:bodyPr lIns="0" tIns="0" rIns="0" bIns="0" rtlCol="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it-IT" noProof="0"/>
              <a:t>Fare clic per modificare gli stili del testo dello schema</a:t>
            </a:r>
          </a:p>
        </p:txBody>
      </p:sp>
    </p:spTree>
    <p:extLst>
      <p:ext uri="{BB962C8B-B14F-4D97-AF65-F5344CB8AC3E}">
        <p14:creationId xmlns:p14="http://schemas.microsoft.com/office/powerpoint/2010/main" val="1544745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to + testo">
    <p:bg>
      <p:bgPr>
        <a:solidFill>
          <a:schemeClr val="accent2"/>
        </a:solidFill>
        <a:effectLst/>
      </p:bgPr>
    </p:bg>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0" name="Figura a mano libera: Forma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noProof="0"/>
          </a:p>
        </p:txBody>
      </p:sp>
      <p:sp>
        <p:nvSpPr>
          <p:cNvPr id="18" name="Figura a mano libera: Forma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noProof="0"/>
          </a:p>
        </p:txBody>
      </p:sp>
      <p:sp>
        <p:nvSpPr>
          <p:cNvPr id="12" name="Figura a mano libera: Forma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8" name="Figura a mano libera: Forma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it-IT" noProof="0"/>
              <a:t>Fare clic per modificare lo stile del titolo dello schema</a:t>
            </a:r>
          </a:p>
        </p:txBody>
      </p:sp>
      <p:grpSp>
        <p:nvGrpSpPr>
          <p:cNvPr id="15" name="Gruppo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igura a mano libera: Forma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7" name="Figura a mano libera: Forma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grpSp>
        <p:nvGrpSpPr>
          <p:cNvPr id="6" name="Gruppo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ttangolo: Angolo singolo ritagliato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 name="Rettangolo: Angolo singolo ritagliato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sp>
        <p:nvSpPr>
          <p:cNvPr id="26" name="Segnaposto testo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9402006" cy="1463040"/>
          </a:xfrm>
        </p:spPr>
        <p:txBody>
          <a:bodyPr lIns="0" tIns="0" rIns="0" bIns="0" rtlCol="0">
            <a:noAutofit/>
          </a:bodyPr>
          <a:lstStyle>
            <a:lvl1pPr marL="0" indent="0" algn="l">
              <a:lnSpc>
                <a:spcPct val="100000"/>
              </a:lnSpc>
              <a:spcBef>
                <a:spcPts val="300"/>
              </a:spcBef>
              <a:spcAft>
                <a:spcPts val="3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it-IT" noProof="0"/>
              <a:t>Fare clic per modificare gli stili del testo dello schema</a:t>
            </a:r>
          </a:p>
        </p:txBody>
      </p:sp>
      <p:sp>
        <p:nvSpPr>
          <p:cNvPr id="35" name="Figura a mano libera: Forma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5" name="Segnaposto numero diapositiva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it-IT" noProof="0" smtClean="0"/>
              <a:pPr/>
              <a:t>‹N›</a:t>
            </a:fld>
            <a:endParaRPr lang="it-IT" noProof="0"/>
          </a:p>
        </p:txBody>
      </p:sp>
      <p:sp>
        <p:nvSpPr>
          <p:cNvPr id="13" name="Segnaposto immagine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rtlCol="0" anchor="ctr">
            <a:normAutofit/>
          </a:bodyPr>
          <a:lstStyle>
            <a:lvl1pPr marL="0" indent="0" algn="ctr">
              <a:buNone/>
              <a:defRPr sz="1400">
                <a:solidFill>
                  <a:schemeClr val="accent2"/>
                </a:solidFill>
                <a:latin typeface="Trade Gothic LT Pro" panose="020B0503040303020004" pitchFamily="34" charset="0"/>
              </a:defRPr>
            </a:lvl1pPr>
          </a:lstStyle>
          <a:p>
            <a:pPr rtl="0"/>
            <a:r>
              <a:rPr lang="it-IT" noProof="0"/>
              <a:t>Inserire immagine</a:t>
            </a:r>
          </a:p>
        </p:txBody>
      </p:sp>
    </p:spTree>
    <p:extLst>
      <p:ext uri="{BB962C8B-B14F-4D97-AF65-F5344CB8AC3E}">
        <p14:creationId xmlns:p14="http://schemas.microsoft.com/office/powerpoint/2010/main" val="2486826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magine con didascalia">
    <p:bg>
      <p:bgPr>
        <a:solidFill>
          <a:schemeClr val="accent2"/>
        </a:solidFill>
        <a:effectLst/>
      </p:bgPr>
    </p:bg>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0" name="Figura a mano libera: Forma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noProof="0"/>
          </a:p>
        </p:txBody>
      </p:sp>
      <p:sp>
        <p:nvSpPr>
          <p:cNvPr id="18" name="Figura a mano libera: Forma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noProof="0"/>
          </a:p>
        </p:txBody>
      </p:sp>
      <p:sp>
        <p:nvSpPr>
          <p:cNvPr id="12" name="Figura a mano libera: Forma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8" name="Figura a mano libera: Forma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it-IT" noProof="0"/>
              <a:t>Fare clic per modificare lo stile del titolo dello schema</a:t>
            </a:r>
          </a:p>
        </p:txBody>
      </p:sp>
      <p:grpSp>
        <p:nvGrpSpPr>
          <p:cNvPr id="15" name="Gruppo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igura a mano libera: Forma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7" name="Figura a mano libera: Forma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grpSp>
        <p:nvGrpSpPr>
          <p:cNvPr id="6" name="Gruppo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ttangolo: Angolo singolo ritagliato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 name="Rettangolo: Angolo singolo ritagliato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sp>
        <p:nvSpPr>
          <p:cNvPr id="35" name="Figura a mano libera: Forma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5" name="Segnaposto numero diapositiva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it-IT" noProof="0" smtClean="0"/>
              <a:pPr/>
              <a:t>‹N›</a:t>
            </a:fld>
            <a:endParaRPr lang="it-IT" noProof="0"/>
          </a:p>
        </p:txBody>
      </p:sp>
      <p:sp>
        <p:nvSpPr>
          <p:cNvPr id="20" name="Segnaposto immagine 2">
            <a:extLst>
              <a:ext uri="{FF2B5EF4-FFF2-40B4-BE49-F238E27FC236}">
                <a16:creationId xmlns:a16="http://schemas.microsoft.com/office/drawing/2014/main" id="{30B3A574-7940-4E35-857E-5CA35A5910E5}"/>
              </a:ext>
            </a:extLst>
          </p:cNvPr>
          <p:cNvSpPr>
            <a:spLocks noGrp="1"/>
          </p:cNvSpPr>
          <p:nvPr>
            <p:ph type="pic" idx="1"/>
          </p:nvPr>
        </p:nvSpPr>
        <p:spPr>
          <a:xfrm>
            <a:off x="4110087" y="1444649"/>
            <a:ext cx="7548513" cy="4579079"/>
          </a:xfrm>
        </p:spPr>
        <p:txBody>
          <a:bodyPr rtlCol="0">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p>
        </p:txBody>
      </p:sp>
      <p:sp>
        <p:nvSpPr>
          <p:cNvPr id="21" name="Segnaposto testo 3">
            <a:extLst>
              <a:ext uri="{FF2B5EF4-FFF2-40B4-BE49-F238E27FC236}">
                <a16:creationId xmlns:a16="http://schemas.microsoft.com/office/drawing/2014/main" id="{912B51EA-3E6F-4BF6-BE48-62128AF32B85}"/>
              </a:ext>
            </a:extLst>
          </p:cNvPr>
          <p:cNvSpPr>
            <a:spLocks noGrp="1"/>
          </p:cNvSpPr>
          <p:nvPr>
            <p:ph type="body" sz="half" idx="2" hasCustomPrompt="1"/>
          </p:nvPr>
        </p:nvSpPr>
        <p:spPr>
          <a:xfrm>
            <a:off x="443366" y="1444649"/>
            <a:ext cx="3365063" cy="4579079"/>
          </a:xfrm>
        </p:spPr>
        <p:txBody>
          <a:bodyPr rtlCol="0"/>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Modifica gli stili del testo dello schema</a:t>
            </a:r>
          </a:p>
        </p:txBody>
      </p:sp>
    </p:spTree>
    <p:extLst>
      <p:ext uri="{BB962C8B-B14F-4D97-AF65-F5344CB8AC3E}">
        <p14:creationId xmlns:p14="http://schemas.microsoft.com/office/powerpoint/2010/main" val="1540650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uto con didascalia">
    <p:bg>
      <p:bgPr>
        <a:solidFill>
          <a:schemeClr val="accent2"/>
        </a:solidFill>
        <a:effectLst/>
      </p:bgPr>
    </p:bg>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0" name="Figura a mano libera: Forma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noProof="0"/>
          </a:p>
        </p:txBody>
      </p:sp>
      <p:sp>
        <p:nvSpPr>
          <p:cNvPr id="18" name="Figura a mano libera: Forma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noProof="0"/>
          </a:p>
        </p:txBody>
      </p:sp>
      <p:sp>
        <p:nvSpPr>
          <p:cNvPr id="12" name="Figura a mano libera: Forma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8" name="Figura a mano libera: Forma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it-IT" noProof="0"/>
              <a:t>Fare clic per modificare lo stile del titolo dello schema</a:t>
            </a:r>
          </a:p>
        </p:txBody>
      </p:sp>
      <p:grpSp>
        <p:nvGrpSpPr>
          <p:cNvPr id="15" name="Gruppo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igura a mano libera: Forma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7" name="Figura a mano libera: Forma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grpSp>
        <p:nvGrpSpPr>
          <p:cNvPr id="6" name="Gruppo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ttangolo: Angolo singolo ritagliato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 name="Rettangolo: Angolo singolo ritagliato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sp>
        <p:nvSpPr>
          <p:cNvPr id="35" name="Figura a mano libera: Forma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5" name="Segnaposto numero diapositiva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it-IT" noProof="0" smtClean="0"/>
              <a:pPr/>
              <a:t>‹N›</a:t>
            </a:fld>
            <a:endParaRPr lang="it-IT" noProof="0"/>
          </a:p>
        </p:txBody>
      </p:sp>
      <p:sp>
        <p:nvSpPr>
          <p:cNvPr id="21" name="Segnaposto testo 3">
            <a:extLst>
              <a:ext uri="{FF2B5EF4-FFF2-40B4-BE49-F238E27FC236}">
                <a16:creationId xmlns:a16="http://schemas.microsoft.com/office/drawing/2014/main" id="{912B51EA-3E6F-4BF6-BE48-62128AF32B85}"/>
              </a:ext>
            </a:extLst>
          </p:cNvPr>
          <p:cNvSpPr>
            <a:spLocks noGrp="1"/>
          </p:cNvSpPr>
          <p:nvPr>
            <p:ph type="body" sz="half" idx="2" hasCustomPrompt="1"/>
          </p:nvPr>
        </p:nvSpPr>
        <p:spPr>
          <a:xfrm>
            <a:off x="443366" y="1444649"/>
            <a:ext cx="3365063" cy="4579079"/>
          </a:xfrm>
        </p:spPr>
        <p:txBody>
          <a:bodyPr rtlCol="0"/>
          <a:lstStyle>
            <a:lvl1pPr marL="0" indent="0" rtl="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dirty="0"/>
              <a:t>Modifica gli stili del testo dello schema</a:t>
            </a:r>
          </a:p>
        </p:txBody>
      </p:sp>
      <p:sp>
        <p:nvSpPr>
          <p:cNvPr id="22" name="Segnaposto contenuto 2">
            <a:extLst>
              <a:ext uri="{FF2B5EF4-FFF2-40B4-BE49-F238E27FC236}">
                <a16:creationId xmlns:a16="http://schemas.microsoft.com/office/drawing/2014/main" id="{A015C605-1D30-48BC-A0D6-3B11AF56CC53}"/>
              </a:ext>
            </a:extLst>
          </p:cNvPr>
          <p:cNvSpPr>
            <a:spLocks noGrp="1"/>
          </p:cNvSpPr>
          <p:nvPr>
            <p:ph idx="1" hasCustomPrompt="1"/>
          </p:nvPr>
        </p:nvSpPr>
        <p:spPr>
          <a:xfrm>
            <a:off x="3964290" y="1444649"/>
            <a:ext cx="7694310" cy="4579079"/>
          </a:xfrm>
        </p:spPr>
        <p:txBody>
          <a:bodyPr rtlCol="0">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rtl="0"/>
            <a:r>
              <a:rPr lang="it-IT" noProof="0" dirty="0"/>
              <a:t>Modifica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Tree>
    <p:extLst>
      <p:ext uri="{BB962C8B-B14F-4D97-AF65-F5344CB8AC3E}">
        <p14:creationId xmlns:p14="http://schemas.microsoft.com/office/powerpoint/2010/main" val="1212989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uoto">
    <p:spTree>
      <p:nvGrpSpPr>
        <p:cNvPr id="1" name=""/>
        <p:cNvGrpSpPr/>
        <p:nvPr/>
      </p:nvGrpSpPr>
      <p:grpSpPr>
        <a:xfrm>
          <a:off x="0" y="0"/>
          <a:ext cx="0" cy="0"/>
          <a:chOff x="0" y="0"/>
          <a:chExt cx="0" cy="0"/>
        </a:xfrm>
      </p:grpSpPr>
      <p:sp>
        <p:nvSpPr>
          <p:cNvPr id="18" name="Rettangolo 17">
            <a:extLst>
              <a:ext uri="{FF2B5EF4-FFF2-40B4-BE49-F238E27FC236}">
                <a16:creationId xmlns:a16="http://schemas.microsoft.com/office/drawing/2014/main" id="{D4494CD2-CCDD-0248-96F8-741002C44255}"/>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9" name="Figura a mano libera: Forma 9">
            <a:extLst>
              <a:ext uri="{FF2B5EF4-FFF2-40B4-BE49-F238E27FC236}">
                <a16:creationId xmlns:a16="http://schemas.microsoft.com/office/drawing/2014/main" id="{07077B00-C1EE-7241-B441-7814F92A7EDF}"/>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noProof="0"/>
          </a:p>
        </p:txBody>
      </p:sp>
      <p:sp>
        <p:nvSpPr>
          <p:cNvPr id="20" name="Figura a mano libera: Forma 17">
            <a:extLst>
              <a:ext uri="{FF2B5EF4-FFF2-40B4-BE49-F238E27FC236}">
                <a16:creationId xmlns:a16="http://schemas.microsoft.com/office/drawing/2014/main" id="{3A1AEBC4-637E-F64C-9192-69AC4BB26D0C}"/>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noProof="0"/>
          </a:p>
        </p:txBody>
      </p:sp>
      <p:sp>
        <p:nvSpPr>
          <p:cNvPr id="21" name="Figura a mano libera: Forma 11">
            <a:extLst>
              <a:ext uri="{FF2B5EF4-FFF2-40B4-BE49-F238E27FC236}">
                <a16:creationId xmlns:a16="http://schemas.microsoft.com/office/drawing/2014/main" id="{669A7039-C54C-8E46-9A8B-DDB2547D989C}"/>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2" name="Figura a mano libera: Forma 7">
            <a:extLst>
              <a:ext uri="{FF2B5EF4-FFF2-40B4-BE49-F238E27FC236}">
                <a16:creationId xmlns:a16="http://schemas.microsoft.com/office/drawing/2014/main" id="{4F173B32-87BB-9A40-8C91-4C1EED2B7ABF}"/>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nvGrpSpPr>
          <p:cNvPr id="24" name="Gruppo 23">
            <a:extLst>
              <a:ext uri="{FF2B5EF4-FFF2-40B4-BE49-F238E27FC236}">
                <a16:creationId xmlns:a16="http://schemas.microsoft.com/office/drawing/2014/main" id="{4AC87F4E-12B5-1B42-AFD2-4DB39B7645C9}"/>
              </a:ext>
            </a:extLst>
          </p:cNvPr>
          <p:cNvGrpSpPr/>
          <p:nvPr userDrawn="1"/>
        </p:nvGrpSpPr>
        <p:grpSpPr>
          <a:xfrm rot="16200000">
            <a:off x="499388" y="-322655"/>
            <a:ext cx="535531" cy="645309"/>
            <a:chOff x="10945855" y="7317026"/>
            <a:chExt cx="2483924" cy="2993104"/>
          </a:xfrm>
        </p:grpSpPr>
        <p:sp>
          <p:nvSpPr>
            <p:cNvPr id="25" name="Figura a mano libera: Forma 15">
              <a:extLst>
                <a:ext uri="{FF2B5EF4-FFF2-40B4-BE49-F238E27FC236}">
                  <a16:creationId xmlns:a16="http://schemas.microsoft.com/office/drawing/2014/main" id="{03DD8765-59DF-A045-ADB5-E39FAEE153A0}"/>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6" name="Figura a mano libera: Forma 16">
              <a:extLst>
                <a:ext uri="{FF2B5EF4-FFF2-40B4-BE49-F238E27FC236}">
                  <a16:creationId xmlns:a16="http://schemas.microsoft.com/office/drawing/2014/main" id="{B34B796C-A407-7B4D-B4F0-E58A44FE8DB4}"/>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sp>
        <p:nvSpPr>
          <p:cNvPr id="30" name="Figura a mano libera: Forma 23">
            <a:extLst>
              <a:ext uri="{FF2B5EF4-FFF2-40B4-BE49-F238E27FC236}">
                <a16:creationId xmlns:a16="http://schemas.microsoft.com/office/drawing/2014/main" id="{CBE3FDC9-67CB-FA42-B127-A36BFF4678BB}"/>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1" name="Segnaposto numero diapositiva 4">
            <a:extLst>
              <a:ext uri="{FF2B5EF4-FFF2-40B4-BE49-F238E27FC236}">
                <a16:creationId xmlns:a16="http://schemas.microsoft.com/office/drawing/2014/main" id="{1E902BFF-CA8F-D745-A819-A7BB38B30ED9}"/>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it-IT" noProof="0" smtClean="0"/>
              <a:pPr/>
              <a:t>‹N›</a:t>
            </a:fld>
            <a:endParaRPr lang="it-IT" noProof="0"/>
          </a:p>
        </p:txBody>
      </p:sp>
    </p:spTree>
    <p:extLst>
      <p:ext uri="{BB962C8B-B14F-4D97-AF65-F5344CB8AC3E}">
        <p14:creationId xmlns:p14="http://schemas.microsoft.com/office/powerpoint/2010/main" val="2672304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zie 1">
    <p:spTree>
      <p:nvGrpSpPr>
        <p:cNvPr id="1" name=""/>
        <p:cNvGrpSpPr/>
        <p:nvPr/>
      </p:nvGrpSpPr>
      <p:grpSpPr>
        <a:xfrm>
          <a:off x="0" y="0"/>
          <a:ext cx="0" cy="0"/>
          <a:chOff x="0" y="0"/>
          <a:chExt cx="0" cy="0"/>
        </a:xfrm>
      </p:grpSpPr>
      <p:sp>
        <p:nvSpPr>
          <p:cNvPr id="21" name="Rettangolo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5" name="Figura a mano libera: Forma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6" name="Figura a mano libera: Forma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0" name="Figura a mano libera: Forma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nvGrpSpPr>
          <p:cNvPr id="6" name="Gruppo 5">
            <a:extLst>
              <a:ext uri="{FF2B5EF4-FFF2-40B4-BE49-F238E27FC236}">
                <a16:creationId xmlns:a16="http://schemas.microsoft.com/office/drawing/2014/main" id="{EA7FF9D7-8545-4547-AC77-A0421EEB9B99}"/>
              </a:ext>
            </a:extLst>
          </p:cNvPr>
          <p:cNvGrpSpPr/>
          <p:nvPr userDrawn="1"/>
        </p:nvGrpSpPr>
        <p:grpSpPr>
          <a:xfrm>
            <a:off x="0" y="0"/>
            <a:ext cx="6881966" cy="6858876"/>
            <a:chOff x="-5321" y="1096"/>
            <a:chExt cx="5924073" cy="5904197"/>
          </a:xfrm>
        </p:grpSpPr>
        <p:sp>
          <p:nvSpPr>
            <p:cNvPr id="17" name="Triangolo rettangolo 16">
              <a:extLst>
                <a:ext uri="{FF2B5EF4-FFF2-40B4-BE49-F238E27FC236}">
                  <a16:creationId xmlns:a16="http://schemas.microsoft.com/office/drawing/2014/main" id="{8DCD5806-2A2F-4ABF-8057-245681C498E6}"/>
                </a:ext>
              </a:extLst>
            </p:cNvPr>
            <p:cNvSpPr/>
            <p:nvPr userDrawn="1"/>
          </p:nvSpPr>
          <p:spPr>
            <a:xfrm rot="16200000" flipH="1" flipV="1">
              <a:off x="4618" y="-8842"/>
              <a:ext cx="5904196" cy="592407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8" name="Triangolo rettangolo 17">
              <a:extLst>
                <a:ext uri="{FF2B5EF4-FFF2-40B4-BE49-F238E27FC236}">
                  <a16:creationId xmlns:a16="http://schemas.microsoft.com/office/drawing/2014/main" id="{3A93038F-E9E4-4FFD-B3DF-28DB7C2C1490}"/>
                </a:ext>
              </a:extLst>
            </p:cNvPr>
            <p:cNvSpPr/>
            <p:nvPr userDrawn="1"/>
          </p:nvSpPr>
          <p:spPr>
            <a:xfrm rot="16200000" flipH="1" flipV="1">
              <a:off x="3941" y="-8164"/>
              <a:ext cx="5501471" cy="551999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9" name="Triangolo rettangolo 18">
              <a:extLst>
                <a:ext uri="{FF2B5EF4-FFF2-40B4-BE49-F238E27FC236}">
                  <a16:creationId xmlns:a16="http://schemas.microsoft.com/office/drawing/2014/main" id="{5DEA1E02-BBD0-4AE3-AF22-433B90272178}"/>
                </a:ext>
              </a:extLst>
            </p:cNvPr>
            <p:cNvSpPr/>
            <p:nvPr userDrawn="1"/>
          </p:nvSpPr>
          <p:spPr>
            <a:xfrm rot="16200000" flipH="1" flipV="1">
              <a:off x="3131" y="-7355"/>
              <a:ext cx="5019818" cy="5036720"/>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sp>
        <p:nvSpPr>
          <p:cNvPr id="2" name="Titolo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5217242" y="2807208"/>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rtl="0"/>
            <a:r>
              <a:rPr lang="it-IT" noProof="0"/>
              <a:t>Grazie</a:t>
            </a:r>
          </a:p>
        </p:txBody>
      </p:sp>
    </p:spTree>
    <p:extLst>
      <p:ext uri="{BB962C8B-B14F-4D97-AF65-F5344CB8AC3E}">
        <p14:creationId xmlns:p14="http://schemas.microsoft.com/office/powerpoint/2010/main" val="2236386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zie 2">
    <p:spTree>
      <p:nvGrpSpPr>
        <p:cNvPr id="1" name=""/>
        <p:cNvGrpSpPr/>
        <p:nvPr/>
      </p:nvGrpSpPr>
      <p:grpSpPr>
        <a:xfrm>
          <a:off x="0" y="0"/>
          <a:ext cx="0" cy="0"/>
          <a:chOff x="0" y="0"/>
          <a:chExt cx="0" cy="0"/>
        </a:xfrm>
      </p:grpSpPr>
      <p:sp>
        <p:nvSpPr>
          <p:cNvPr id="21" name="Rettangolo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5" name="Figura a mano libera: Forma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6" name="Figura a mano libera: Forma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0" name="Figura a mano libera: Forma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6360242" y="3429000"/>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rtl="0"/>
            <a:r>
              <a:rPr lang="it-IT" noProof="0"/>
              <a:t>Grazie</a:t>
            </a:r>
          </a:p>
        </p:txBody>
      </p:sp>
      <p:sp>
        <p:nvSpPr>
          <p:cNvPr id="35" name="Figura a mano libera: Forma 34">
            <a:extLst>
              <a:ext uri="{FF2B5EF4-FFF2-40B4-BE49-F238E27FC236}">
                <a16:creationId xmlns:a16="http://schemas.microsoft.com/office/drawing/2014/main" id="{C024DCDB-C6BF-455E-AAB8-EAF9DAB302A1}"/>
              </a:ext>
            </a:extLst>
          </p:cNvPr>
          <p:cNvSpPr/>
          <p:nvPr userDrawn="1"/>
        </p:nvSpPr>
        <p:spPr>
          <a:xfrm rot="13500000">
            <a:off x="-729899" y="-1215856"/>
            <a:ext cx="6043521" cy="8427077"/>
          </a:xfrm>
          <a:custGeom>
            <a:avLst/>
            <a:gdLst>
              <a:gd name="connsiteX0" fmla="*/ 6043521 w 6043521"/>
              <a:gd name="connsiteY0" fmla="*/ 4267535 h 8427077"/>
              <a:gd name="connsiteX1" fmla="*/ 1883979 w 6043521"/>
              <a:gd name="connsiteY1" fmla="*/ 8427077 h 8427077"/>
              <a:gd name="connsiteX2" fmla="*/ 0 w 6043521"/>
              <a:gd name="connsiteY2" fmla="*/ 8427077 h 8427077"/>
              <a:gd name="connsiteX3" fmla="*/ 0 w 6043521"/>
              <a:gd name="connsiteY3" fmla="*/ 1775986 h 8427077"/>
              <a:gd name="connsiteX4" fmla="*/ 1775985 w 6043521"/>
              <a:gd name="connsiteY4" fmla="*/ 0 h 8427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8427077">
                <a:moveTo>
                  <a:pt x="6043521" y="4267535"/>
                </a:moveTo>
                <a:lnTo>
                  <a:pt x="1883979" y="8427077"/>
                </a:lnTo>
                <a:lnTo>
                  <a:pt x="0" y="8427077"/>
                </a:lnTo>
                <a:lnTo>
                  <a:pt x="0" y="1775986"/>
                </a:lnTo>
                <a:lnTo>
                  <a:pt x="1775985"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noProof="0"/>
          </a:p>
        </p:txBody>
      </p:sp>
      <p:sp>
        <p:nvSpPr>
          <p:cNvPr id="32" name="Figura a mano libera: Forma 31">
            <a:extLst>
              <a:ext uri="{FF2B5EF4-FFF2-40B4-BE49-F238E27FC236}">
                <a16:creationId xmlns:a16="http://schemas.microsoft.com/office/drawing/2014/main" id="{26AFB47A-5D51-4F9C-B01B-977CE5E3C093}"/>
              </a:ext>
            </a:extLst>
          </p:cNvPr>
          <p:cNvSpPr/>
          <p:nvPr userDrawn="1"/>
        </p:nvSpPr>
        <p:spPr>
          <a:xfrm rot="13500000">
            <a:off x="-1145231" y="-2123853"/>
            <a:ext cx="6043521" cy="9008880"/>
          </a:xfrm>
          <a:custGeom>
            <a:avLst/>
            <a:gdLst>
              <a:gd name="connsiteX0" fmla="*/ 6043521 w 6043521"/>
              <a:gd name="connsiteY0" fmla="*/ 4849338 h 9008880"/>
              <a:gd name="connsiteX1" fmla="*/ 1883979 w 6043521"/>
              <a:gd name="connsiteY1" fmla="*/ 9008880 h 9008880"/>
              <a:gd name="connsiteX2" fmla="*/ 0 w 6043521"/>
              <a:gd name="connsiteY2" fmla="*/ 9008880 h 9008880"/>
              <a:gd name="connsiteX3" fmla="*/ 0 w 6043521"/>
              <a:gd name="connsiteY3" fmla="*/ 1194182 h 9008880"/>
              <a:gd name="connsiteX4" fmla="*/ 1194182 w 6043521"/>
              <a:gd name="connsiteY4" fmla="*/ 0 h 900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9008880">
                <a:moveTo>
                  <a:pt x="6043521" y="4849338"/>
                </a:moveTo>
                <a:lnTo>
                  <a:pt x="1883979" y="9008880"/>
                </a:lnTo>
                <a:lnTo>
                  <a:pt x="0" y="9008880"/>
                </a:lnTo>
                <a:lnTo>
                  <a:pt x="0" y="1194182"/>
                </a:lnTo>
                <a:lnTo>
                  <a:pt x="1194182"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noProof="0"/>
          </a:p>
        </p:txBody>
      </p:sp>
      <p:sp>
        <p:nvSpPr>
          <p:cNvPr id="30" name="Figura a mano libera: Forma 29">
            <a:extLst>
              <a:ext uri="{FF2B5EF4-FFF2-40B4-BE49-F238E27FC236}">
                <a16:creationId xmlns:a16="http://schemas.microsoft.com/office/drawing/2014/main" id="{6997A4FF-7390-4173-8ACD-6CF7145AACEC}"/>
              </a:ext>
            </a:extLst>
          </p:cNvPr>
          <p:cNvSpPr/>
          <p:nvPr userDrawn="1"/>
        </p:nvSpPr>
        <p:spPr>
          <a:xfrm rot="18900000" flipH="1">
            <a:off x="-2681153" y="-465959"/>
            <a:ext cx="8639119" cy="5739762"/>
          </a:xfrm>
          <a:custGeom>
            <a:avLst/>
            <a:gdLst>
              <a:gd name="connsiteX0" fmla="*/ 3789781 w 8639119"/>
              <a:gd name="connsiteY0" fmla="*/ 0 h 5739762"/>
              <a:gd name="connsiteX1" fmla="*/ 0 w 8639119"/>
              <a:gd name="connsiteY1" fmla="*/ 3789782 h 5739762"/>
              <a:gd name="connsiteX2" fmla="*/ 0 w 8639119"/>
              <a:gd name="connsiteY2" fmla="*/ 5739761 h 5739762"/>
              <a:gd name="connsiteX3" fmla="*/ 7748695 w 8639119"/>
              <a:gd name="connsiteY3" fmla="*/ 5739762 h 5739762"/>
              <a:gd name="connsiteX4" fmla="*/ 8639119 w 8639119"/>
              <a:gd name="connsiteY4" fmla="*/ 4849338 h 5739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9119" h="5739762">
                <a:moveTo>
                  <a:pt x="3789781" y="0"/>
                </a:moveTo>
                <a:lnTo>
                  <a:pt x="0" y="3789782"/>
                </a:lnTo>
                <a:lnTo>
                  <a:pt x="0" y="5739761"/>
                </a:lnTo>
                <a:lnTo>
                  <a:pt x="7748695" y="5739762"/>
                </a:lnTo>
                <a:lnTo>
                  <a:pt x="8639119" y="4849338"/>
                </a:lnTo>
                <a:close/>
              </a:path>
            </a:pathLst>
          </a:custGeom>
          <a:solidFill>
            <a:schemeClr val="accent1">
              <a:lumMod val="50000"/>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noProof="0"/>
          </a:p>
        </p:txBody>
      </p:sp>
    </p:spTree>
    <p:extLst>
      <p:ext uri="{BB962C8B-B14F-4D97-AF65-F5344CB8AC3E}">
        <p14:creationId xmlns:p14="http://schemas.microsoft.com/office/powerpoint/2010/main" val="121851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B2838D16-809E-4EB1-8C0C-0E63D8139112}"/>
              </a:ext>
            </a:extLst>
          </p:cNvPr>
          <p:cNvSpPr/>
          <p:nvPr userDrawn="1"/>
        </p:nvSpPr>
        <p:spPr>
          <a:xfrm>
            <a:off x="0" y="0"/>
            <a:ext cx="12192000" cy="6858000"/>
          </a:xfrm>
          <a:prstGeom prst="rect">
            <a:avLst/>
          </a:prstGeom>
          <a:solidFill>
            <a:srgbClr val="0C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8" name="Figura a mano libera: Forma 7">
            <a:extLst>
              <a:ext uri="{FF2B5EF4-FFF2-40B4-BE49-F238E27FC236}">
                <a16:creationId xmlns:a16="http://schemas.microsoft.com/office/drawing/2014/main" id="{01FEB333-94B4-4E53-9019-D584810903BB}"/>
              </a:ext>
            </a:extLst>
          </p:cNvPr>
          <p:cNvSpPr/>
          <p:nvPr userDrawn="1"/>
        </p:nvSpPr>
        <p:spPr>
          <a:xfrm>
            <a:off x="0" y="0"/>
            <a:ext cx="12192000" cy="6862745"/>
          </a:xfrm>
          <a:custGeom>
            <a:avLst/>
            <a:gdLst>
              <a:gd name="connsiteX0" fmla="*/ 0 w 12192000"/>
              <a:gd name="connsiteY0" fmla="*/ 0 h 6849743"/>
              <a:gd name="connsiteX1" fmla="*/ 7554712 w 12192000"/>
              <a:gd name="connsiteY1" fmla="*/ 0 h 6849743"/>
              <a:gd name="connsiteX2" fmla="*/ 10266645 w 12192000"/>
              <a:gd name="connsiteY2" fmla="*/ 2711934 h 6849743"/>
              <a:gd name="connsiteX3" fmla="*/ 11289529 w 12192000"/>
              <a:gd name="connsiteY3" fmla="*/ 2711934 h 6849743"/>
              <a:gd name="connsiteX4" fmla="*/ 12191999 w 12192000"/>
              <a:gd name="connsiteY4" fmla="*/ 3614404 h 6849743"/>
              <a:gd name="connsiteX5" fmla="*/ 12192000 w 12192000"/>
              <a:gd name="connsiteY5" fmla="*/ 6849743 h 6849743"/>
              <a:gd name="connsiteX6" fmla="*/ 0 w 12192000"/>
              <a:gd name="connsiteY6" fmla="*/ 6849743 h 684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49743">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9" name="Figura a mano libera: Forma 8">
            <a:extLst>
              <a:ext uri="{FF2B5EF4-FFF2-40B4-BE49-F238E27FC236}">
                <a16:creationId xmlns:a16="http://schemas.microsoft.com/office/drawing/2014/main" id="{A59B9489-0CD9-4DB7-AC82-6E7867F91403}"/>
              </a:ext>
            </a:extLst>
          </p:cNvPr>
          <p:cNvSpPr/>
          <p:nvPr userDrawn="1"/>
        </p:nvSpPr>
        <p:spPr>
          <a:xfrm rot="16200000" flipV="1">
            <a:off x="2626805"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0" name="Triangolo rettangolo 9">
            <a:extLst>
              <a:ext uri="{FF2B5EF4-FFF2-40B4-BE49-F238E27FC236}">
                <a16:creationId xmlns:a16="http://schemas.microsoft.com/office/drawing/2014/main" id="{A55D1C76-C591-4FA5-9780-87AB6B37C0FA}"/>
              </a:ext>
            </a:extLst>
          </p:cNvPr>
          <p:cNvSpPr/>
          <p:nvPr userDrawn="1"/>
        </p:nvSpPr>
        <p:spPr>
          <a:xfrm rot="5400000" flipV="1">
            <a:off x="5851010" y="-10649"/>
            <a:ext cx="6326154" cy="63474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1" name="Figura a mano libera: Forma 10">
            <a:extLst>
              <a:ext uri="{FF2B5EF4-FFF2-40B4-BE49-F238E27FC236}">
                <a16:creationId xmlns:a16="http://schemas.microsoft.com/office/drawing/2014/main" id="{A7DC1D12-670F-4235-8791-FA8C2B330871}"/>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2" name="Figura a mano libera: Forma 11">
            <a:extLst>
              <a:ext uri="{FF2B5EF4-FFF2-40B4-BE49-F238E27FC236}">
                <a16:creationId xmlns:a16="http://schemas.microsoft.com/office/drawing/2014/main" id="{859569CF-FDAC-47C4-A0F5-296F7117C398}"/>
              </a:ext>
            </a:extLst>
          </p:cNvPr>
          <p:cNvSpPr/>
          <p:nvPr userDrawn="1"/>
        </p:nvSpPr>
        <p:spPr>
          <a:xfrm rot="2700000">
            <a:off x="9668984" y="1404392"/>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noProof="0"/>
          </a:p>
        </p:txBody>
      </p:sp>
      <p:sp>
        <p:nvSpPr>
          <p:cNvPr id="13" name="Figura a mano libera: Forma 12">
            <a:extLst>
              <a:ext uri="{FF2B5EF4-FFF2-40B4-BE49-F238E27FC236}">
                <a16:creationId xmlns:a16="http://schemas.microsoft.com/office/drawing/2014/main" id="{D68D0C72-2B2C-4C85-A091-157853C71784}"/>
              </a:ext>
            </a:extLst>
          </p:cNvPr>
          <p:cNvSpPr/>
          <p:nvPr userDrawn="1"/>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noProof="0"/>
          </a:p>
        </p:txBody>
      </p:sp>
      <p:sp>
        <p:nvSpPr>
          <p:cNvPr id="14" name="Figura a mano libera: Forma 13">
            <a:extLst>
              <a:ext uri="{FF2B5EF4-FFF2-40B4-BE49-F238E27FC236}">
                <a16:creationId xmlns:a16="http://schemas.microsoft.com/office/drawing/2014/main" id="{8E25334A-5FE3-4DDA-8D32-4796CCFCAA74}"/>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noProof="0"/>
          </a:p>
        </p:txBody>
      </p:sp>
      <p:sp>
        <p:nvSpPr>
          <p:cNvPr id="15" name="Figura a mano libera: Forma 14">
            <a:extLst>
              <a:ext uri="{FF2B5EF4-FFF2-40B4-BE49-F238E27FC236}">
                <a16:creationId xmlns:a16="http://schemas.microsoft.com/office/drawing/2014/main" id="{18818DF1-D7FD-4C0F-875D-7A07E8F75C06}"/>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noProof="0"/>
          </a:p>
        </p:txBody>
      </p:sp>
      <p:grpSp>
        <p:nvGrpSpPr>
          <p:cNvPr id="16" name="Gruppo 15">
            <a:extLst>
              <a:ext uri="{FF2B5EF4-FFF2-40B4-BE49-F238E27FC236}">
                <a16:creationId xmlns:a16="http://schemas.microsoft.com/office/drawing/2014/main" id="{8F9BB384-9E14-4CEA-82C1-21837229D3EF}"/>
              </a:ext>
            </a:extLst>
          </p:cNvPr>
          <p:cNvGrpSpPr/>
          <p:nvPr userDrawn="1"/>
        </p:nvGrpSpPr>
        <p:grpSpPr>
          <a:xfrm rot="16200000">
            <a:off x="431651" y="-917359"/>
            <a:ext cx="1532001" cy="1826463"/>
            <a:chOff x="10800164" y="7142066"/>
            <a:chExt cx="2775293" cy="3308724"/>
          </a:xfrm>
        </p:grpSpPr>
        <p:sp>
          <p:nvSpPr>
            <p:cNvPr id="17" name="Figura a mano libera: Forma 16">
              <a:extLst>
                <a:ext uri="{FF2B5EF4-FFF2-40B4-BE49-F238E27FC236}">
                  <a16:creationId xmlns:a16="http://schemas.microsoft.com/office/drawing/2014/main" id="{0862A81A-959D-4EAB-90ED-DB20759BB397}"/>
                </a:ext>
              </a:extLst>
            </p:cNvPr>
            <p:cNvSpPr/>
            <p:nvPr/>
          </p:nvSpPr>
          <p:spPr>
            <a:xfrm rot="2700000">
              <a:off x="10800164" y="7675497"/>
              <a:ext cx="2775293"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8" name="Figura a mano libera: Forma 17">
              <a:extLst>
                <a:ext uri="{FF2B5EF4-FFF2-40B4-BE49-F238E27FC236}">
                  <a16:creationId xmlns:a16="http://schemas.microsoft.com/office/drawing/2014/main" id="{AAB9E28C-9422-42BD-AECE-29B44B5D63E2}"/>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grpSp>
        <p:nvGrpSpPr>
          <p:cNvPr id="19" name="Gruppo 18">
            <a:extLst>
              <a:ext uri="{FF2B5EF4-FFF2-40B4-BE49-F238E27FC236}">
                <a16:creationId xmlns:a16="http://schemas.microsoft.com/office/drawing/2014/main" id="{2772239B-C46D-4458-BB4B-DDB12FAB0172}"/>
              </a:ext>
            </a:extLst>
          </p:cNvPr>
          <p:cNvGrpSpPr/>
          <p:nvPr userDrawn="1"/>
        </p:nvGrpSpPr>
        <p:grpSpPr>
          <a:xfrm rot="16200000">
            <a:off x="1992859" y="-497210"/>
            <a:ext cx="818398" cy="986162"/>
            <a:chOff x="10945855" y="7317026"/>
            <a:chExt cx="2483924" cy="2993104"/>
          </a:xfrm>
        </p:grpSpPr>
        <p:sp>
          <p:nvSpPr>
            <p:cNvPr id="20" name="Figura a mano libera: Forma 19">
              <a:extLst>
                <a:ext uri="{FF2B5EF4-FFF2-40B4-BE49-F238E27FC236}">
                  <a16:creationId xmlns:a16="http://schemas.microsoft.com/office/drawing/2014/main" id="{3C8A2A1A-1FB9-4CA1-B74E-B293187E51AA}"/>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1" name="Figura a mano libera: Forma 20">
              <a:extLst>
                <a:ext uri="{FF2B5EF4-FFF2-40B4-BE49-F238E27FC236}">
                  <a16:creationId xmlns:a16="http://schemas.microsoft.com/office/drawing/2014/main" id="{DF2B18BA-6B43-40FA-A23B-D894D6AB468B}"/>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sp>
        <p:nvSpPr>
          <p:cNvPr id="3" name="Segnaposto testo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rtl="0"/>
            <a:r>
              <a:rPr lang="it-IT" noProof="0"/>
              <a:t>Fare clic per modificare gli stili del testo dello schema</a:t>
            </a:r>
          </a:p>
        </p:txBody>
      </p:sp>
      <p:sp>
        <p:nvSpPr>
          <p:cNvPr id="22" name="Segnaposto numero diapositiva 4">
            <a:extLst>
              <a:ext uri="{FF2B5EF4-FFF2-40B4-BE49-F238E27FC236}">
                <a16:creationId xmlns:a16="http://schemas.microsoft.com/office/drawing/2014/main" id="{0F332671-6296-47C8-BF26-B2D962F5D03D}"/>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it-IT" noProof="0" smtClean="0"/>
              <a:pPr/>
              <a:t>‹N›</a:t>
            </a:fld>
            <a:endParaRPr lang="it-IT" noProof="0"/>
          </a:p>
        </p:txBody>
      </p:sp>
      <p:sp>
        <p:nvSpPr>
          <p:cNvPr id="23" name="Titolo 1">
            <a:extLst>
              <a:ext uri="{FF2B5EF4-FFF2-40B4-BE49-F238E27FC236}">
                <a16:creationId xmlns:a16="http://schemas.microsoft.com/office/drawing/2014/main" id="{7772A652-7229-2B42-B87B-298C31D6F0CB}"/>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rtl="0"/>
            <a:r>
              <a:rPr lang="it-IT" noProof="0"/>
              <a:t>Titolo sezione 01</a:t>
            </a:r>
          </a:p>
        </p:txBody>
      </p:sp>
    </p:spTree>
    <p:extLst>
      <p:ext uri="{BB962C8B-B14F-4D97-AF65-F5344CB8AC3E}">
        <p14:creationId xmlns:p14="http://schemas.microsoft.com/office/powerpoint/2010/main" val="167519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alternativa">
    <p:spTree>
      <p:nvGrpSpPr>
        <p:cNvPr id="1" name=""/>
        <p:cNvGrpSpPr/>
        <p:nvPr/>
      </p:nvGrpSpPr>
      <p:grpSpPr>
        <a:xfrm>
          <a:off x="0" y="0"/>
          <a:ext cx="0" cy="0"/>
          <a:chOff x="0" y="0"/>
          <a:chExt cx="0" cy="0"/>
        </a:xfrm>
      </p:grpSpPr>
      <p:sp>
        <p:nvSpPr>
          <p:cNvPr id="22" name="Rettangolo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4" name="Figura a mano libera: Forma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noProof="0"/>
          </a:p>
        </p:txBody>
      </p:sp>
      <p:sp>
        <p:nvSpPr>
          <p:cNvPr id="24" name="Figura a mano libera: Forma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5" name="Figura a mano libera: Forma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nvGrpSpPr>
          <p:cNvPr id="26" name="Gruppo 25">
            <a:extLst>
              <a:ext uri="{FF2B5EF4-FFF2-40B4-BE49-F238E27FC236}">
                <a16:creationId xmlns:a16="http://schemas.microsoft.com/office/drawing/2014/main" id="{E9318B2B-E019-4078-9EF0-C9D6281AE31B}"/>
              </a:ext>
            </a:extLst>
          </p:cNvPr>
          <p:cNvGrpSpPr/>
          <p:nvPr userDrawn="1"/>
        </p:nvGrpSpPr>
        <p:grpSpPr>
          <a:xfrm>
            <a:off x="9776075" y="2057401"/>
            <a:ext cx="4413559" cy="3934444"/>
            <a:chOff x="9222437" y="1088097"/>
            <a:chExt cx="5433318" cy="4843502"/>
          </a:xfrm>
        </p:grpSpPr>
        <p:sp>
          <p:nvSpPr>
            <p:cNvPr id="27" name="Figura a mano libera: Forma 26">
              <a:extLst>
                <a:ext uri="{FF2B5EF4-FFF2-40B4-BE49-F238E27FC236}">
                  <a16:creationId xmlns:a16="http://schemas.microsoft.com/office/drawing/2014/main" id="{D3E625C0-9656-421F-861F-67C8F93362ED}"/>
                </a:ext>
              </a:extLst>
            </p:cNvPr>
            <p:cNvSpPr/>
            <p:nvPr/>
          </p:nvSpPr>
          <p:spPr>
            <a:xfrm rot="2700000">
              <a:off x="9668983" y="1078460"/>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noProof="0"/>
            </a:p>
          </p:txBody>
        </p:sp>
        <p:sp>
          <p:nvSpPr>
            <p:cNvPr id="28" name="Figura a mano libera: Forma 27">
              <a:extLst>
                <a:ext uri="{FF2B5EF4-FFF2-40B4-BE49-F238E27FC236}">
                  <a16:creationId xmlns:a16="http://schemas.microsoft.com/office/drawing/2014/main" id="{49F8E490-C6E3-4D00-866F-CD85DD88996E}"/>
                </a:ext>
              </a:extLst>
            </p:cNvPr>
            <p:cNvSpPr/>
            <p:nvPr/>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noProof="0"/>
            </a:p>
          </p:txBody>
        </p:sp>
      </p:grpSp>
      <p:sp>
        <p:nvSpPr>
          <p:cNvPr id="29" name="Figura a mano libera: Forma 28">
            <a:extLst>
              <a:ext uri="{FF2B5EF4-FFF2-40B4-BE49-F238E27FC236}">
                <a16:creationId xmlns:a16="http://schemas.microsoft.com/office/drawing/2014/main" id="{EE8F5B31-1523-46AE-9455-C33DFC1BDDE0}"/>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noProof="0"/>
          </a:p>
        </p:txBody>
      </p:sp>
      <p:sp>
        <p:nvSpPr>
          <p:cNvPr id="30" name="Figura a mano libera: Forma 29">
            <a:extLst>
              <a:ext uri="{FF2B5EF4-FFF2-40B4-BE49-F238E27FC236}">
                <a16:creationId xmlns:a16="http://schemas.microsoft.com/office/drawing/2014/main" id="{5D17048F-C2E1-4775-BC32-50BD6219F89D}"/>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noProof="0"/>
          </a:p>
        </p:txBody>
      </p:sp>
      <p:grpSp>
        <p:nvGrpSpPr>
          <p:cNvPr id="31" name="Gruppo 30">
            <a:extLst>
              <a:ext uri="{FF2B5EF4-FFF2-40B4-BE49-F238E27FC236}">
                <a16:creationId xmlns:a16="http://schemas.microsoft.com/office/drawing/2014/main" id="{EAB002AA-4848-49C8-A834-036F860C79A3}"/>
              </a:ext>
            </a:extLst>
          </p:cNvPr>
          <p:cNvGrpSpPr/>
          <p:nvPr userDrawn="1"/>
        </p:nvGrpSpPr>
        <p:grpSpPr>
          <a:xfrm rot="16200000" flipH="1">
            <a:off x="9913705" y="6257994"/>
            <a:ext cx="1052473" cy="1209445"/>
            <a:chOff x="10800165" y="7142066"/>
            <a:chExt cx="2775293" cy="3189215"/>
          </a:xfrm>
        </p:grpSpPr>
        <p:sp>
          <p:nvSpPr>
            <p:cNvPr id="32" name="Figura a mano libera: Forma 31">
              <a:extLst>
                <a:ext uri="{FF2B5EF4-FFF2-40B4-BE49-F238E27FC236}">
                  <a16:creationId xmlns:a16="http://schemas.microsoft.com/office/drawing/2014/main" id="{14B187A8-7F8D-469D-A03B-4F835A5746DE}"/>
                </a:ext>
              </a:extLst>
            </p:cNvPr>
            <p:cNvSpPr/>
            <p:nvPr/>
          </p:nvSpPr>
          <p:spPr>
            <a:xfrm rot="2700000">
              <a:off x="10800166" y="7555988"/>
              <a:ext cx="2775292"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3" name="Figura a mano libera: Forma 32">
              <a:extLst>
                <a:ext uri="{FF2B5EF4-FFF2-40B4-BE49-F238E27FC236}">
                  <a16:creationId xmlns:a16="http://schemas.microsoft.com/office/drawing/2014/main" id="{03D871D1-A11A-48FB-82A8-8D61AB5CB85C}"/>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sp>
        <p:nvSpPr>
          <p:cNvPr id="2" name="Titolo 1">
            <a:extLst>
              <a:ext uri="{FF2B5EF4-FFF2-40B4-BE49-F238E27FC236}">
                <a16:creationId xmlns:a16="http://schemas.microsoft.com/office/drawing/2014/main" id="{42374B20-3E42-44AF-BEF1-8AB33067395C}"/>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rtl="0"/>
            <a:r>
              <a:rPr lang="it-IT" noProof="0"/>
              <a:t>Titolo sezione 01</a:t>
            </a:r>
          </a:p>
        </p:txBody>
      </p:sp>
      <p:sp>
        <p:nvSpPr>
          <p:cNvPr id="3" name="Segnaposto testo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rtl="0"/>
            <a:r>
              <a:rPr lang="it-IT" noProof="0"/>
              <a:t>Fare clic per modificare gli stili del testo dello schema</a:t>
            </a:r>
          </a:p>
        </p:txBody>
      </p:sp>
      <p:sp>
        <p:nvSpPr>
          <p:cNvPr id="35" name="Segnaposto numero diapositiva 4">
            <a:extLst>
              <a:ext uri="{FF2B5EF4-FFF2-40B4-BE49-F238E27FC236}">
                <a16:creationId xmlns:a16="http://schemas.microsoft.com/office/drawing/2014/main" id="{6F73F836-940E-4B65-A29C-D0869263C935}"/>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it-IT" noProof="0" smtClean="0"/>
              <a:pPr/>
              <a:t>‹N›</a:t>
            </a:fld>
            <a:endParaRPr lang="it-IT" noProof="0"/>
          </a:p>
        </p:txBody>
      </p:sp>
    </p:spTree>
    <p:extLst>
      <p:ext uri="{BB962C8B-B14F-4D97-AF65-F5344CB8AC3E}">
        <p14:creationId xmlns:p14="http://schemas.microsoft.com/office/powerpoint/2010/main" val="351147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citazione">
    <p:spTree>
      <p:nvGrpSpPr>
        <p:cNvPr id="1" name=""/>
        <p:cNvGrpSpPr/>
        <p:nvPr/>
      </p:nvGrpSpPr>
      <p:grpSpPr>
        <a:xfrm>
          <a:off x="0" y="0"/>
          <a:ext cx="0" cy="0"/>
          <a:chOff x="0" y="0"/>
          <a:chExt cx="0" cy="0"/>
        </a:xfrm>
      </p:grpSpPr>
      <p:sp>
        <p:nvSpPr>
          <p:cNvPr id="22" name="Rettangolo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4" name="Figura a mano libera: Forma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noProof="0"/>
          </a:p>
        </p:txBody>
      </p:sp>
      <p:sp>
        <p:nvSpPr>
          <p:cNvPr id="24" name="Figura a mano libera: Forma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5" name="Figura a mano libera: Forma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4" name="Ovale 3">
            <a:extLst>
              <a:ext uri="{FF2B5EF4-FFF2-40B4-BE49-F238E27FC236}">
                <a16:creationId xmlns:a16="http://schemas.microsoft.com/office/drawing/2014/main" id="{ECB4C115-EFF9-405C-98BE-F4077B9730D0}"/>
              </a:ext>
            </a:extLst>
          </p:cNvPr>
          <p:cNvSpPr/>
          <p:nvPr userDrawn="1"/>
        </p:nvSpPr>
        <p:spPr>
          <a:xfrm>
            <a:off x="533399" y="914400"/>
            <a:ext cx="1944914" cy="1944914"/>
          </a:xfrm>
          <a:prstGeom prst="ellipse">
            <a:avLst/>
          </a:prstGeom>
          <a:solidFill>
            <a:schemeClr val="accent1">
              <a:lumMod val="50000"/>
            </a:schemeClr>
          </a:solidFill>
          <a:ln w="76200">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8" name="Titolo 1">
            <a:extLst>
              <a:ext uri="{FF2B5EF4-FFF2-40B4-BE49-F238E27FC236}">
                <a16:creationId xmlns:a16="http://schemas.microsoft.com/office/drawing/2014/main" id="{C9A300DD-BB54-44ED-A7E4-01CD41EC930F}"/>
              </a:ext>
            </a:extLst>
          </p:cNvPr>
          <p:cNvSpPr txBox="1">
            <a:spLocks/>
          </p:cNvSpPr>
          <p:nvPr userDrawn="1"/>
        </p:nvSpPr>
        <p:spPr>
          <a:xfrm>
            <a:off x="956993" y="923305"/>
            <a:ext cx="1005115" cy="285931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lang="en-GB" sz="3600" b="0" i="0" kern="1200" dirty="0">
                <a:solidFill>
                  <a:schemeClr val="bg1"/>
                </a:solidFill>
                <a:latin typeface="Trebuchet MS" panose="020B0603020202020204" pitchFamily="34" charset="0"/>
                <a:ea typeface="+mj-ea"/>
                <a:cs typeface="+mj-cs"/>
              </a:defRPr>
            </a:lvl1pPr>
          </a:lstStyle>
          <a:p>
            <a:pPr algn="ctr" rtl="0"/>
            <a:r>
              <a:rPr lang="it-IT" sz="18400" noProof="0">
                <a:solidFill>
                  <a:schemeClr val="accent1">
                    <a:lumMod val="60000"/>
                    <a:lumOff val="40000"/>
                  </a:schemeClr>
                </a:solidFill>
                <a:latin typeface="+mj-lt"/>
              </a:rPr>
              <a:t>"</a:t>
            </a:r>
          </a:p>
        </p:txBody>
      </p:sp>
      <p:sp>
        <p:nvSpPr>
          <p:cNvPr id="2" name="Titolo 1">
            <a:extLst>
              <a:ext uri="{FF2B5EF4-FFF2-40B4-BE49-F238E27FC236}">
                <a16:creationId xmlns:a16="http://schemas.microsoft.com/office/drawing/2014/main" id="{42374B20-3E42-44AF-BEF1-8AB33067395C}"/>
              </a:ext>
            </a:extLst>
          </p:cNvPr>
          <p:cNvSpPr>
            <a:spLocks noGrp="1"/>
          </p:cNvSpPr>
          <p:nvPr>
            <p:ph type="title" hasCustomPrompt="1"/>
          </p:nvPr>
        </p:nvSpPr>
        <p:spPr>
          <a:xfrm>
            <a:off x="533399" y="3200400"/>
            <a:ext cx="7551057" cy="2859313"/>
          </a:xfrm>
        </p:spPr>
        <p:txBody>
          <a:bodyPr vert="horz" lIns="91440" tIns="45720" rIns="91440" bIns="45720" rtlCol="0" anchor="t">
            <a:normAutofit/>
          </a:bodyPr>
          <a:lstStyle>
            <a:lvl1pPr>
              <a:lnSpc>
                <a:spcPct val="100000"/>
              </a:lnSpc>
              <a:defRPr lang="en-GB" sz="3200" b="0" i="0" dirty="0">
                <a:solidFill>
                  <a:schemeClr val="bg1"/>
                </a:solidFill>
                <a:latin typeface="+mj-lt"/>
              </a:defRPr>
            </a:lvl1pPr>
          </a:lstStyle>
          <a:p>
            <a:pPr lvl="0" rtl="0"/>
            <a:r>
              <a:rPr lang="it-IT" noProof="0"/>
              <a:t>Citazione</a:t>
            </a:r>
          </a:p>
        </p:txBody>
      </p:sp>
      <p:sp>
        <p:nvSpPr>
          <p:cNvPr id="19" name="Segnaposto numero diapositiva 4">
            <a:extLst>
              <a:ext uri="{FF2B5EF4-FFF2-40B4-BE49-F238E27FC236}">
                <a16:creationId xmlns:a16="http://schemas.microsoft.com/office/drawing/2014/main" id="{A4E6C1FF-5925-42B3-B7F9-0A0031BDAD30}"/>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it-IT" noProof="0" smtClean="0"/>
              <a:pPr/>
              <a:t>‹N›</a:t>
            </a:fld>
            <a:endParaRPr lang="it-IT" noProof="0"/>
          </a:p>
        </p:txBody>
      </p:sp>
    </p:spTree>
    <p:extLst>
      <p:ext uri="{BB962C8B-B14F-4D97-AF65-F5344CB8AC3E}">
        <p14:creationId xmlns:p14="http://schemas.microsoft.com/office/powerpoint/2010/main" val="175316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olo + testo">
    <p:bg>
      <p:bgPr>
        <a:solidFill>
          <a:schemeClr val="accent2"/>
        </a:solidFill>
        <a:effectLst/>
      </p:bgPr>
    </p:bg>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0" name="Figura a mano libera: Forma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noProof="0"/>
          </a:p>
        </p:txBody>
      </p:sp>
      <p:sp>
        <p:nvSpPr>
          <p:cNvPr id="8" name="Figura a mano libera: Forma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it-IT" noProof="0"/>
              <a:t>Fare clic per modificare lo stile del titolo dello schema</a:t>
            </a:r>
          </a:p>
        </p:txBody>
      </p:sp>
      <p:sp>
        <p:nvSpPr>
          <p:cNvPr id="5" name="Segnaposto numero diapositiva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it-IT" noProof="0" smtClean="0"/>
              <a:pPr/>
              <a:t>‹N›</a:t>
            </a:fld>
            <a:endParaRPr lang="it-IT" noProof="0"/>
          </a:p>
        </p:txBody>
      </p:sp>
      <p:grpSp>
        <p:nvGrpSpPr>
          <p:cNvPr id="15" name="Gruppo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igura a mano libera: Forma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7" name="Figura a mano libera: Forma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sp>
        <p:nvSpPr>
          <p:cNvPr id="23" name="Segnaposto testo 22">
            <a:extLst>
              <a:ext uri="{FF2B5EF4-FFF2-40B4-BE49-F238E27FC236}">
                <a16:creationId xmlns:a16="http://schemas.microsoft.com/office/drawing/2014/main" id="{03618670-D1E4-466C-BDB5-FC890AC31457}"/>
              </a:ext>
            </a:extLst>
          </p:cNvPr>
          <p:cNvSpPr>
            <a:spLocks noGrp="1"/>
          </p:cNvSpPr>
          <p:nvPr>
            <p:ph type="body" sz="quarter" idx="13"/>
          </p:nvPr>
        </p:nvSpPr>
        <p:spPr>
          <a:xfrm>
            <a:off x="444500" y="1625385"/>
            <a:ext cx="6718300" cy="4093243"/>
          </a:xfrm>
        </p:spPr>
        <p:txBody>
          <a:bodyPr rtlCol="0">
            <a:noAutofit/>
          </a:bodyPr>
          <a:lstStyle>
            <a:lvl1pPr>
              <a:lnSpc>
                <a:spcPct val="100000"/>
              </a:lnSpc>
              <a:spcBef>
                <a:spcPts val="600"/>
              </a:spcBef>
              <a:spcAft>
                <a:spcPts val="400"/>
              </a:spcAft>
              <a:defRPr sz="1600">
                <a:solidFill>
                  <a:schemeClr val="bg1"/>
                </a:solidFill>
                <a:latin typeface="+mn-lt"/>
                <a:cs typeface="Arial" panose="020B0604020202020204" pitchFamily="34" charset="0"/>
              </a:defRPr>
            </a:lvl1pPr>
            <a:lvl2pPr>
              <a:lnSpc>
                <a:spcPct val="100000"/>
              </a:lnSpc>
              <a:spcBef>
                <a:spcPts val="600"/>
              </a:spcBef>
              <a:spcAft>
                <a:spcPts val="400"/>
              </a:spcAft>
              <a:defRPr sz="1400">
                <a:solidFill>
                  <a:schemeClr val="bg1"/>
                </a:solidFill>
                <a:latin typeface="+mn-lt"/>
                <a:cs typeface="Arial" panose="020B0604020202020204" pitchFamily="34" charset="0"/>
              </a:defRPr>
            </a:lvl2pPr>
            <a:lvl3pPr>
              <a:lnSpc>
                <a:spcPct val="100000"/>
              </a:lnSpc>
              <a:spcBef>
                <a:spcPts val="600"/>
              </a:spcBef>
              <a:spcAft>
                <a:spcPts val="400"/>
              </a:spcAft>
              <a:defRPr sz="1200">
                <a:solidFill>
                  <a:schemeClr val="bg1"/>
                </a:solidFill>
                <a:latin typeface="+mn-lt"/>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it-IT" noProof="0"/>
              <a:t>Fare clic per modificare gli stili del testo dello schema</a:t>
            </a:r>
          </a:p>
          <a:p>
            <a:pPr lvl="1" rtl="0"/>
            <a:r>
              <a:rPr lang="it-IT" noProof="0"/>
              <a:t>Secondo livello</a:t>
            </a:r>
          </a:p>
          <a:p>
            <a:pPr lvl="2" rtl="0"/>
            <a:r>
              <a:rPr lang="it-IT" noProof="0"/>
              <a:t>Terzo livello</a:t>
            </a:r>
          </a:p>
        </p:txBody>
      </p:sp>
    </p:spTree>
    <p:extLst>
      <p:ext uri="{BB962C8B-B14F-4D97-AF65-F5344CB8AC3E}">
        <p14:creationId xmlns:p14="http://schemas.microsoft.com/office/powerpoint/2010/main" val="27457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titolo">
    <p:bg>
      <p:bgPr>
        <a:solidFill>
          <a:schemeClr val="accent2"/>
        </a:solidFill>
        <a:effectLst/>
      </p:bgPr>
    </p:bg>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0" name="Figura a mano libera: Forma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noProof="0"/>
          </a:p>
        </p:txBody>
      </p:sp>
      <p:sp>
        <p:nvSpPr>
          <p:cNvPr id="18" name="Figura a mano libera: Forma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noProof="0"/>
          </a:p>
        </p:txBody>
      </p:sp>
      <p:sp>
        <p:nvSpPr>
          <p:cNvPr id="12" name="Figura a mano libera: Forma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8" name="Figura a mano libera: Forma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it-IT" noProof="0"/>
              <a:t>Fare clic per modificare lo stile del titolo dello schema</a:t>
            </a:r>
          </a:p>
        </p:txBody>
      </p:sp>
      <p:grpSp>
        <p:nvGrpSpPr>
          <p:cNvPr id="15" name="Gruppo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igura a mano libera: Forma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7" name="Figura a mano libera: Forma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grpSp>
        <p:nvGrpSpPr>
          <p:cNvPr id="6" name="Gruppo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ttangolo: Angolo singolo ritagliato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it-IT" noProof="0"/>
            </a:p>
          </p:txBody>
        </p:sp>
        <p:sp>
          <p:nvSpPr>
            <p:cNvPr id="3" name="Rettangolo: Angolo singolo ritagliato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sp>
        <p:nvSpPr>
          <p:cNvPr id="24" name="Figura a mano libera: Forma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5" name="Segnaposto numero diapositiva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it-IT" noProof="0" smtClean="0"/>
              <a:pPr/>
              <a:t>‹N›</a:t>
            </a:fld>
            <a:endParaRPr lang="it-IT" noProof="0"/>
          </a:p>
        </p:txBody>
      </p:sp>
    </p:spTree>
    <p:extLst>
      <p:ext uri="{BB962C8B-B14F-4D97-AF65-F5344CB8AC3E}">
        <p14:creationId xmlns:p14="http://schemas.microsoft.com/office/powerpoint/2010/main" val="407370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olo e contenuto">
    <p:bg>
      <p:bgPr>
        <a:solidFill>
          <a:schemeClr val="accent2"/>
        </a:solidFill>
        <a:effectLst/>
      </p:bgPr>
    </p:bg>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0" name="Figura a mano libera: Forma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noProof="0"/>
          </a:p>
        </p:txBody>
      </p:sp>
      <p:sp>
        <p:nvSpPr>
          <p:cNvPr id="18" name="Figura a mano libera: Forma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noProof="0"/>
          </a:p>
        </p:txBody>
      </p:sp>
      <p:sp>
        <p:nvSpPr>
          <p:cNvPr id="12" name="Figura a mano libera: Forma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8" name="Figura a mano libera: Forma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it-IT" noProof="0"/>
              <a:t>Fare clic per modificare lo stile del titolo dello schema</a:t>
            </a:r>
          </a:p>
        </p:txBody>
      </p:sp>
      <p:grpSp>
        <p:nvGrpSpPr>
          <p:cNvPr id="15" name="Gruppo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igura a mano libera: Forma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7" name="Figura a mano libera: Forma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grpSp>
        <p:nvGrpSpPr>
          <p:cNvPr id="6" name="Gruppo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ttangolo: Angolo singolo ritagliato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it-IT" noProof="0"/>
            </a:p>
          </p:txBody>
        </p:sp>
        <p:sp>
          <p:nvSpPr>
            <p:cNvPr id="3" name="Rettangolo: Angolo singolo ritagliato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sp>
        <p:nvSpPr>
          <p:cNvPr id="24" name="Figura a mano libera: Forma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5" name="Segnaposto numero diapositiva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it-IT" noProof="0" smtClean="0"/>
              <a:pPr/>
              <a:t>‹N›</a:t>
            </a:fld>
            <a:endParaRPr lang="it-IT" noProof="0"/>
          </a:p>
        </p:txBody>
      </p:sp>
      <p:sp>
        <p:nvSpPr>
          <p:cNvPr id="20" name="Segnaposto contenuto 2">
            <a:extLst>
              <a:ext uri="{FF2B5EF4-FFF2-40B4-BE49-F238E27FC236}">
                <a16:creationId xmlns:a16="http://schemas.microsoft.com/office/drawing/2014/main" id="{0103A49C-32FF-49E6-86F3-FC2E19517BD5}"/>
              </a:ext>
            </a:extLst>
          </p:cNvPr>
          <p:cNvSpPr>
            <a:spLocks noGrp="1"/>
          </p:cNvSpPr>
          <p:nvPr>
            <p:ph idx="1" hasCustomPrompt="1"/>
          </p:nvPr>
        </p:nvSpPr>
        <p:spPr>
          <a:xfrm>
            <a:off x="443365" y="1825625"/>
            <a:ext cx="11215235" cy="4351338"/>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Tree>
    <p:extLst>
      <p:ext uri="{BB962C8B-B14F-4D97-AF65-F5344CB8AC3E}">
        <p14:creationId xmlns:p14="http://schemas.microsoft.com/office/powerpoint/2010/main" val="2636708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fronto">
    <p:bg>
      <p:bgPr>
        <a:solidFill>
          <a:schemeClr val="accent2"/>
        </a:solidFill>
        <a:effectLst/>
      </p:bgPr>
    </p:bg>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0" name="Figura a mano libera: Forma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noProof="0"/>
          </a:p>
        </p:txBody>
      </p:sp>
      <p:sp>
        <p:nvSpPr>
          <p:cNvPr id="18" name="Figura a mano libera: Forma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noProof="0"/>
          </a:p>
        </p:txBody>
      </p:sp>
      <p:sp>
        <p:nvSpPr>
          <p:cNvPr id="12" name="Figura a mano libera: Forma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8" name="Figura a mano libera: Forma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it-IT" noProof="0"/>
              <a:t>Fare clic per modificare lo stile del titolo dello schema</a:t>
            </a:r>
          </a:p>
        </p:txBody>
      </p:sp>
      <p:grpSp>
        <p:nvGrpSpPr>
          <p:cNvPr id="15" name="Gruppo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igura a mano libera: Forma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7" name="Figura a mano libera: Forma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grpSp>
        <p:nvGrpSpPr>
          <p:cNvPr id="6" name="Gruppo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ttangolo: Angolo singolo ritagliato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it-IT" noProof="0"/>
            </a:p>
          </p:txBody>
        </p:sp>
        <p:sp>
          <p:nvSpPr>
            <p:cNvPr id="3" name="Rettangolo: Angolo singolo ritagliato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sp>
        <p:nvSpPr>
          <p:cNvPr id="24" name="Figura a mano libera: Forma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5" name="Segnaposto numero diapositiva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it-IT" noProof="0" smtClean="0"/>
              <a:pPr/>
              <a:t>‹N›</a:t>
            </a:fld>
            <a:endParaRPr lang="it-IT" noProof="0"/>
          </a:p>
        </p:txBody>
      </p:sp>
      <p:sp>
        <p:nvSpPr>
          <p:cNvPr id="25" name="Segnaposto testo 2">
            <a:extLst>
              <a:ext uri="{FF2B5EF4-FFF2-40B4-BE49-F238E27FC236}">
                <a16:creationId xmlns:a16="http://schemas.microsoft.com/office/drawing/2014/main" id="{7FA80A70-18DE-4DB9-9982-BA75BE54CF93}"/>
              </a:ext>
            </a:extLst>
          </p:cNvPr>
          <p:cNvSpPr>
            <a:spLocks noGrp="1"/>
          </p:cNvSpPr>
          <p:nvPr>
            <p:ph type="body" idx="1" hasCustomPrompt="1"/>
          </p:nvPr>
        </p:nvSpPr>
        <p:spPr>
          <a:xfrm>
            <a:off x="444500" y="1681163"/>
            <a:ext cx="5157787" cy="823912"/>
          </a:xfrm>
        </p:spPr>
        <p:txBody>
          <a:bodyPr rtlCol="0"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Modifica gli stili del testo dello schema</a:t>
            </a:r>
          </a:p>
        </p:txBody>
      </p:sp>
      <p:sp>
        <p:nvSpPr>
          <p:cNvPr id="26" name="Segnaposto testo 4">
            <a:extLst>
              <a:ext uri="{FF2B5EF4-FFF2-40B4-BE49-F238E27FC236}">
                <a16:creationId xmlns:a16="http://schemas.microsoft.com/office/drawing/2014/main" id="{2801C0EF-C078-44B0-AD01-4850E9A65EE0}"/>
              </a:ext>
            </a:extLst>
          </p:cNvPr>
          <p:cNvSpPr>
            <a:spLocks noGrp="1"/>
          </p:cNvSpPr>
          <p:nvPr>
            <p:ph type="body" sz="quarter" idx="3" hasCustomPrompt="1"/>
          </p:nvPr>
        </p:nvSpPr>
        <p:spPr>
          <a:xfrm>
            <a:off x="6500812" y="1681163"/>
            <a:ext cx="5157788" cy="823912"/>
          </a:xfrm>
        </p:spPr>
        <p:txBody>
          <a:bodyPr rtlCol="0"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Modifica gli stili del testo dello schema</a:t>
            </a:r>
          </a:p>
        </p:txBody>
      </p:sp>
      <p:sp>
        <p:nvSpPr>
          <p:cNvPr id="27" name="Segnaposto contenuto 3">
            <a:extLst>
              <a:ext uri="{FF2B5EF4-FFF2-40B4-BE49-F238E27FC236}">
                <a16:creationId xmlns:a16="http://schemas.microsoft.com/office/drawing/2014/main" id="{7C9DED91-45F6-4308-A085-1EFACA6468CF}"/>
              </a:ext>
            </a:extLst>
          </p:cNvPr>
          <p:cNvSpPr>
            <a:spLocks noGrp="1"/>
          </p:cNvSpPr>
          <p:nvPr>
            <p:ph sz="half" idx="2" hasCustomPrompt="1"/>
          </p:nvPr>
        </p:nvSpPr>
        <p:spPr>
          <a:xfrm>
            <a:off x="444500" y="2505075"/>
            <a:ext cx="5157787" cy="3684588"/>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28" name="Segnaposto contenuto 5">
            <a:extLst>
              <a:ext uri="{FF2B5EF4-FFF2-40B4-BE49-F238E27FC236}">
                <a16:creationId xmlns:a16="http://schemas.microsoft.com/office/drawing/2014/main" id="{0574B5E7-B666-439B-9278-67BE1EA6EBC5}"/>
              </a:ext>
            </a:extLst>
          </p:cNvPr>
          <p:cNvSpPr>
            <a:spLocks noGrp="1"/>
          </p:cNvSpPr>
          <p:nvPr>
            <p:ph sz="quarter" idx="4" hasCustomPrompt="1"/>
          </p:nvPr>
        </p:nvSpPr>
        <p:spPr>
          <a:xfrm>
            <a:off x="6475412" y="2505075"/>
            <a:ext cx="5183188" cy="3684588"/>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Tree>
    <p:extLst>
      <p:ext uri="{BB962C8B-B14F-4D97-AF65-F5344CB8AC3E}">
        <p14:creationId xmlns:p14="http://schemas.microsoft.com/office/powerpoint/2010/main" val="3219167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ue contenuti">
    <p:bg>
      <p:bgPr>
        <a:solidFill>
          <a:schemeClr val="accent2"/>
        </a:solidFill>
        <a:effectLst/>
      </p:bgPr>
    </p:bg>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0" name="Figura a mano libera: Forma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noProof="0"/>
          </a:p>
        </p:txBody>
      </p:sp>
      <p:sp>
        <p:nvSpPr>
          <p:cNvPr id="18" name="Figura a mano libera: Forma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noProof="0"/>
          </a:p>
        </p:txBody>
      </p:sp>
      <p:sp>
        <p:nvSpPr>
          <p:cNvPr id="12" name="Figura a mano libera: Forma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8" name="Figura a mano libera: Forma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it-IT" noProof="0"/>
              <a:t>Fare clic per modificare lo stile del titolo dello schema</a:t>
            </a:r>
          </a:p>
        </p:txBody>
      </p:sp>
      <p:grpSp>
        <p:nvGrpSpPr>
          <p:cNvPr id="15" name="Gruppo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igura a mano libera: Forma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7" name="Figura a mano libera: Forma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grpSp>
        <p:nvGrpSpPr>
          <p:cNvPr id="6" name="Gruppo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ttangolo: Angolo singolo ritagliato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it-IT" noProof="0"/>
            </a:p>
          </p:txBody>
        </p:sp>
        <p:sp>
          <p:nvSpPr>
            <p:cNvPr id="3" name="Rettangolo: Angolo singolo ritagliato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sp>
        <p:nvSpPr>
          <p:cNvPr id="24" name="Figura a mano libera: Forma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5" name="Segnaposto numero diapositiva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it-IT" noProof="0" smtClean="0"/>
              <a:pPr/>
              <a:t>‹N›</a:t>
            </a:fld>
            <a:endParaRPr lang="it-IT" noProof="0"/>
          </a:p>
        </p:txBody>
      </p:sp>
      <p:sp>
        <p:nvSpPr>
          <p:cNvPr id="20" name="Segnaposto contenuto 2">
            <a:extLst>
              <a:ext uri="{FF2B5EF4-FFF2-40B4-BE49-F238E27FC236}">
                <a16:creationId xmlns:a16="http://schemas.microsoft.com/office/drawing/2014/main" id="{FE796BFF-6E5F-4DE7-B193-F501FC094D63}"/>
              </a:ext>
            </a:extLst>
          </p:cNvPr>
          <p:cNvSpPr>
            <a:spLocks noGrp="1"/>
          </p:cNvSpPr>
          <p:nvPr>
            <p:ph sz="half" idx="1" hasCustomPrompt="1"/>
          </p:nvPr>
        </p:nvSpPr>
        <p:spPr>
          <a:xfrm>
            <a:off x="443365" y="1517715"/>
            <a:ext cx="5184437" cy="4659248"/>
          </a:xfrm>
        </p:spPr>
        <p:txBody>
          <a:bodyPr rtlCol="0">
            <a:normAutofit/>
          </a:bodyPr>
          <a:lstStyle>
            <a:lvl1pPr marL="457200" indent="-457200">
              <a:buFont typeface="Arial" panose="020B0604020202020204" pitchFamily="34" charset="0"/>
              <a:buChar cha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600">
                <a:solidFill>
                  <a:schemeClr val="bg1"/>
                </a:solidFill>
              </a:defRPr>
            </a:lvl3pPr>
            <a:lvl4pPr marL="1657350" indent="-285750">
              <a:buFont typeface="Arial" panose="020B0604020202020204" pitchFamily="34" charset="0"/>
              <a:buChar char="•"/>
              <a:defRPr sz="1400">
                <a:solidFill>
                  <a:schemeClr val="bg1"/>
                </a:solidFill>
              </a:defRPr>
            </a:lvl4pPr>
            <a:lvl5pPr marL="2114550" indent="-285750">
              <a:buFont typeface="Arial" panose="020B0604020202020204" pitchFamily="34" charset="0"/>
              <a:buChar char="•"/>
              <a:defRPr sz="1400">
                <a:solidFill>
                  <a:schemeClr val="bg1"/>
                </a:solidFill>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21" name="Segnaposto contenuto 3">
            <a:extLst>
              <a:ext uri="{FF2B5EF4-FFF2-40B4-BE49-F238E27FC236}">
                <a16:creationId xmlns:a16="http://schemas.microsoft.com/office/drawing/2014/main" id="{78622754-CA4D-4C27-A37F-B26E7B4C9CA2}"/>
              </a:ext>
            </a:extLst>
          </p:cNvPr>
          <p:cNvSpPr>
            <a:spLocks noGrp="1"/>
          </p:cNvSpPr>
          <p:nvPr>
            <p:ph sz="half" idx="2" hasCustomPrompt="1"/>
          </p:nvPr>
        </p:nvSpPr>
        <p:spPr>
          <a:xfrm>
            <a:off x="6474163" y="1517715"/>
            <a:ext cx="5184437" cy="4659248"/>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Tree>
    <p:extLst>
      <p:ext uri="{BB962C8B-B14F-4D97-AF65-F5344CB8AC3E}">
        <p14:creationId xmlns:p14="http://schemas.microsoft.com/office/powerpoint/2010/main" val="999597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61B0E15-6FC5-434E-8780-B186D9DB0CD0}"/>
              </a:ext>
            </a:extLst>
          </p:cNvPr>
          <p:cNvSpPr>
            <a:spLocks noGrp="1"/>
          </p:cNvSpPr>
          <p:nvPr>
            <p:ph type="title"/>
          </p:nvPr>
        </p:nvSpPr>
        <p:spPr>
          <a:xfrm>
            <a:off x="838200" y="365125"/>
            <a:ext cx="10820400" cy="1325563"/>
          </a:xfrm>
          <a:prstGeom prst="rect">
            <a:avLst/>
          </a:prstGeom>
        </p:spPr>
        <p:txBody>
          <a:bodyPr vert="horz" lIns="91440" tIns="45720" rIns="91440" bIns="45720" rtlCol="0" anchor="ctr">
            <a:normAutofit/>
          </a:bodyPr>
          <a:lstStyle/>
          <a:p>
            <a:pPr rtl="0"/>
            <a:r>
              <a:rPr lang="it-IT" noProof="0"/>
              <a:t>Fare clic per modificare lo stile del titolo</a:t>
            </a:r>
          </a:p>
        </p:txBody>
      </p:sp>
      <p:sp>
        <p:nvSpPr>
          <p:cNvPr id="3" name="Segnaposto testo 2">
            <a:extLst>
              <a:ext uri="{FF2B5EF4-FFF2-40B4-BE49-F238E27FC236}">
                <a16:creationId xmlns:a16="http://schemas.microsoft.com/office/drawing/2014/main" id="{A9C7B128-34F3-405C-B601-8BAFDB43499C}"/>
              </a:ext>
            </a:extLst>
          </p:cNvPr>
          <p:cNvSpPr>
            <a:spLocks noGrp="1"/>
          </p:cNvSpPr>
          <p:nvPr>
            <p:ph type="body" idx="1"/>
          </p:nvPr>
        </p:nvSpPr>
        <p:spPr>
          <a:xfrm>
            <a:off x="838200" y="1825625"/>
            <a:ext cx="10820400" cy="4351338"/>
          </a:xfrm>
          <a:prstGeom prst="rect">
            <a:avLst/>
          </a:prstGeom>
        </p:spPr>
        <p:txBody>
          <a:bodyPr vert="horz" lIns="91440" tIns="45720" rIns="91440" bIns="45720" rtlCol="0">
            <a:normAutofit/>
          </a:body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numero diapositiva 5">
            <a:extLst>
              <a:ext uri="{FF2B5EF4-FFF2-40B4-BE49-F238E27FC236}">
                <a16:creationId xmlns:a16="http://schemas.microsoft.com/office/drawing/2014/main" id="{9F5A7754-E8C7-438B-922D-9027C6CF58E2}"/>
              </a:ext>
            </a:extLst>
          </p:cNvPr>
          <p:cNvSpPr>
            <a:spLocks noGrp="1"/>
          </p:cNvSpPr>
          <p:nvPr>
            <p:ph type="sldNum" sz="quarter" idx="4"/>
          </p:nvPr>
        </p:nvSpPr>
        <p:spPr>
          <a:xfrm>
            <a:off x="11112500" y="6356350"/>
            <a:ext cx="660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C263D6C4-4840-40CC-AC84-17E24B3B7BDE}" type="slidenum">
              <a:rPr lang="it-IT" noProof="0" smtClean="0"/>
              <a:t>‹N›</a:t>
            </a:fld>
            <a:endParaRPr lang="it-IT" noProof="0"/>
          </a:p>
        </p:txBody>
      </p:sp>
      <p:sp>
        <p:nvSpPr>
          <p:cNvPr id="5" name="Rettangolo 4">
            <a:extLst>
              <a:ext uri="{FF2B5EF4-FFF2-40B4-BE49-F238E27FC236}">
                <a16:creationId xmlns:a16="http://schemas.microsoft.com/office/drawing/2014/main" id="{7CDDDB7D-9189-9548-A2B9-81DC62C3C1A3}"/>
              </a:ext>
            </a:extLst>
          </p:cNvPr>
          <p:cNvSpPr/>
          <p:nvPr userDrawn="1"/>
        </p:nvSpPr>
        <p:spPr>
          <a:xfrm>
            <a:off x="0" y="1"/>
            <a:ext cx="12192000" cy="68579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7" name="Figura a mano libera: Forma 9">
            <a:extLst>
              <a:ext uri="{FF2B5EF4-FFF2-40B4-BE49-F238E27FC236}">
                <a16:creationId xmlns:a16="http://schemas.microsoft.com/office/drawing/2014/main" id="{096D8877-6B4A-4540-8927-767DD7401718}"/>
              </a:ext>
            </a:extLst>
          </p:cNvPr>
          <p:cNvSpPr/>
          <p:nvPr userDrawn="1"/>
        </p:nvSpPr>
        <p:spPr>
          <a:xfrm>
            <a:off x="0" y="1"/>
            <a:ext cx="12192001" cy="6857999"/>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noProof="0"/>
          </a:p>
        </p:txBody>
      </p:sp>
      <p:sp>
        <p:nvSpPr>
          <p:cNvPr id="8" name="Figura a mano libera: Forma 17">
            <a:extLst>
              <a:ext uri="{FF2B5EF4-FFF2-40B4-BE49-F238E27FC236}">
                <a16:creationId xmlns:a16="http://schemas.microsoft.com/office/drawing/2014/main" id="{5AF2E123-FE0F-8541-8E36-5030C450AA7E}"/>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noProof="0"/>
          </a:p>
        </p:txBody>
      </p:sp>
      <p:sp>
        <p:nvSpPr>
          <p:cNvPr id="9" name="Figura a mano libera: Forma 11">
            <a:extLst>
              <a:ext uri="{FF2B5EF4-FFF2-40B4-BE49-F238E27FC236}">
                <a16:creationId xmlns:a16="http://schemas.microsoft.com/office/drawing/2014/main" id="{E5519D99-3B68-924A-9CD0-14B911711CA8}"/>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0" name="Figura a mano libera: Forma 7">
            <a:extLst>
              <a:ext uri="{FF2B5EF4-FFF2-40B4-BE49-F238E27FC236}">
                <a16:creationId xmlns:a16="http://schemas.microsoft.com/office/drawing/2014/main" id="{A09E21A9-FBEF-144C-A152-FE484F3C55C1}"/>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1" name="Titolo 1">
            <a:extLst>
              <a:ext uri="{FF2B5EF4-FFF2-40B4-BE49-F238E27FC236}">
                <a16:creationId xmlns:a16="http://schemas.microsoft.com/office/drawing/2014/main" id="{70C7F2CB-A8CE-1545-A08D-93592C4BAEEA}"/>
              </a:ext>
            </a:extLst>
          </p:cNvPr>
          <p:cNvSpPr txBox="1">
            <a:spLocks/>
          </p:cNvSpPr>
          <p:nvPr userDrawn="1"/>
        </p:nvSpPr>
        <p:spPr>
          <a:xfrm>
            <a:off x="444500" y="542925"/>
            <a:ext cx="11214100"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Trebuchet MS" panose="020B0603020202020204" pitchFamily="34" charset="0"/>
                <a:ea typeface="+mj-ea"/>
                <a:cs typeface="+mj-cs"/>
              </a:defRPr>
            </a:lvl1pPr>
          </a:lstStyle>
          <a:p>
            <a:pPr rtl="0"/>
            <a:r>
              <a:rPr lang="it-IT" noProof="0">
                <a:latin typeface="+mj-lt"/>
              </a:rPr>
              <a:t>Fare clic per modificare lo stile del titolo</a:t>
            </a:r>
          </a:p>
        </p:txBody>
      </p:sp>
      <p:grpSp>
        <p:nvGrpSpPr>
          <p:cNvPr id="12" name="Gruppo 11">
            <a:extLst>
              <a:ext uri="{FF2B5EF4-FFF2-40B4-BE49-F238E27FC236}">
                <a16:creationId xmlns:a16="http://schemas.microsoft.com/office/drawing/2014/main" id="{7068FCE4-1B47-3C4B-B091-013120A97D09}"/>
              </a:ext>
            </a:extLst>
          </p:cNvPr>
          <p:cNvGrpSpPr/>
          <p:nvPr userDrawn="1"/>
        </p:nvGrpSpPr>
        <p:grpSpPr>
          <a:xfrm rot="16200000">
            <a:off x="499388" y="-322655"/>
            <a:ext cx="535531" cy="645309"/>
            <a:chOff x="10945855" y="7317026"/>
            <a:chExt cx="2483924" cy="2993104"/>
          </a:xfrm>
        </p:grpSpPr>
        <p:sp>
          <p:nvSpPr>
            <p:cNvPr id="13" name="Figura a mano libera: Forma 15">
              <a:extLst>
                <a:ext uri="{FF2B5EF4-FFF2-40B4-BE49-F238E27FC236}">
                  <a16:creationId xmlns:a16="http://schemas.microsoft.com/office/drawing/2014/main" id="{FEC3FDE7-F27E-5E4E-8752-287CAB7792D4}"/>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4" name="Figura a mano libera: Forma 16">
              <a:extLst>
                <a:ext uri="{FF2B5EF4-FFF2-40B4-BE49-F238E27FC236}">
                  <a16:creationId xmlns:a16="http://schemas.microsoft.com/office/drawing/2014/main" id="{81C902DB-0D21-5044-82B6-9E7A70A1BF62}"/>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grpSp>
        <p:nvGrpSpPr>
          <p:cNvPr id="15" name="Gruppo 14">
            <a:extLst>
              <a:ext uri="{FF2B5EF4-FFF2-40B4-BE49-F238E27FC236}">
                <a16:creationId xmlns:a16="http://schemas.microsoft.com/office/drawing/2014/main" id="{BE1E08A0-195D-694F-947B-986A76FBB93E}"/>
              </a:ext>
            </a:extLst>
          </p:cNvPr>
          <p:cNvGrpSpPr/>
          <p:nvPr userDrawn="1"/>
        </p:nvGrpSpPr>
        <p:grpSpPr>
          <a:xfrm>
            <a:off x="-1" y="1357409"/>
            <a:ext cx="12192001" cy="4846320"/>
            <a:chOff x="-1" y="1357409"/>
            <a:chExt cx="12192001" cy="4917518"/>
          </a:xfrm>
        </p:grpSpPr>
        <p:sp>
          <p:nvSpPr>
            <p:cNvPr id="16" name="Rettangolo: Angolo singolo ritagliato 18">
              <a:extLst>
                <a:ext uri="{FF2B5EF4-FFF2-40B4-BE49-F238E27FC236}">
                  <a16:creationId xmlns:a16="http://schemas.microsoft.com/office/drawing/2014/main" id="{ED5DFFCD-1EE3-E64E-B51F-BD7D72413E0B}"/>
                </a:ext>
              </a:extLst>
            </p:cNvPr>
            <p:cNvSpPr/>
            <p:nvPr userDrawn="1"/>
          </p:nvSpPr>
          <p:spPr>
            <a:xfrm flipV="1">
              <a:off x="-1" y="1357409"/>
              <a:ext cx="12192000" cy="4917518"/>
            </a:xfrm>
            <a:prstGeom prst="snip1Rect">
              <a:avLst>
                <a:gd name="adj" fmla="val 0"/>
              </a:avLst>
            </a:prstGeom>
            <a:pattFill prst="dkVert">
              <a:fgClr>
                <a:schemeClr val="accent5"/>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it-IT" noProof="0"/>
            </a:p>
          </p:txBody>
        </p:sp>
        <p:sp>
          <p:nvSpPr>
            <p:cNvPr id="17" name="Rettangolo: Angolo singolo ritagliato 2">
              <a:extLst>
                <a:ext uri="{FF2B5EF4-FFF2-40B4-BE49-F238E27FC236}">
                  <a16:creationId xmlns:a16="http://schemas.microsoft.com/office/drawing/2014/main" id="{C12DB3CA-8E64-AA43-BFBE-A2CA9A816DBE}"/>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sp>
        <p:nvSpPr>
          <p:cNvPr id="18" name="Figura a mano libera: Forma 23">
            <a:extLst>
              <a:ext uri="{FF2B5EF4-FFF2-40B4-BE49-F238E27FC236}">
                <a16:creationId xmlns:a16="http://schemas.microsoft.com/office/drawing/2014/main" id="{A587DEFD-D470-4142-8E0D-A71DDB147C92}"/>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9" name="Segnaposto numero diapositiva 4">
            <a:extLst>
              <a:ext uri="{FF2B5EF4-FFF2-40B4-BE49-F238E27FC236}">
                <a16:creationId xmlns:a16="http://schemas.microsoft.com/office/drawing/2014/main" id="{7D9BF857-7910-734D-A217-5E3344220AA2}"/>
              </a:ext>
            </a:extLst>
          </p:cNvPr>
          <p:cNvSpPr txBox="1">
            <a:spLocks/>
          </p:cNvSpPr>
          <p:nvPr userDrawn="1"/>
        </p:nvSpPr>
        <p:spPr>
          <a:xfrm>
            <a:off x="11252200" y="6315075"/>
            <a:ext cx="406400" cy="365125"/>
          </a:xfrm>
          <a:prstGeom prst="rect">
            <a:avLst/>
          </a:prstGeom>
        </p:spPr>
        <p:txBody>
          <a:bodyPr rtlCol="0"/>
          <a:lstStyle>
            <a:defPPr>
              <a:defRPr lang="en-US"/>
            </a:defPPr>
            <a:lvl1pPr marL="0" algn="l" defTabSz="914400" rtl="0" eaLnBrk="1" latinLnBrk="0" hangingPunct="1">
              <a:defRPr sz="1000" kern="1200">
                <a:solidFill>
                  <a:schemeClr val="bg1"/>
                </a:solidFill>
                <a:latin typeface="Trade Gothic LT Pro"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C263D6C4-4840-40CC-AC84-17E24B3B7BDE}" type="slidenum">
              <a:rPr lang="it-IT" noProof="0" smtClean="0"/>
              <a:pPr/>
              <a:t>‹N›</a:t>
            </a:fld>
            <a:endParaRPr lang="it-IT" noProof="0"/>
          </a:p>
        </p:txBody>
      </p:sp>
    </p:spTree>
    <p:extLst>
      <p:ext uri="{BB962C8B-B14F-4D97-AF65-F5344CB8AC3E}">
        <p14:creationId xmlns:p14="http://schemas.microsoft.com/office/powerpoint/2010/main" val="66609333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6" r:id="rId4"/>
    <p:sldLayoutId id="2147483654" r:id="rId5"/>
    <p:sldLayoutId id="2147483661" r:id="rId6"/>
    <p:sldLayoutId id="2147483674" r:id="rId7"/>
    <p:sldLayoutId id="2147483665" r:id="rId8"/>
    <p:sldLayoutId id="2147483673" r:id="rId9"/>
    <p:sldLayoutId id="2147483662" r:id="rId10"/>
    <p:sldLayoutId id="2147483663" r:id="rId11"/>
    <p:sldLayoutId id="2147483664" r:id="rId12"/>
    <p:sldLayoutId id="2147483675" r:id="rId13"/>
    <p:sldLayoutId id="2147483676" r:id="rId14"/>
    <p:sldLayoutId id="2147483672" r:id="rId15"/>
    <p:sldLayoutId id="2147483667" r:id="rId16"/>
    <p:sldLayoutId id="2147483668"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8.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1.svg"/><Relationship Id="rId11" Type="http://schemas.openxmlformats.org/officeDocument/2006/relationships/image" Target="../media/image19.png"/><Relationship Id="rId5" Type="http://schemas.openxmlformats.org/officeDocument/2006/relationships/image" Target="../media/image10.png"/><Relationship Id="rId10" Type="http://schemas.openxmlformats.org/officeDocument/2006/relationships/image" Target="../media/image18.svg"/><Relationship Id="rId4" Type="http://schemas.openxmlformats.org/officeDocument/2006/relationships/image" Target="../media/image9.svg"/><Relationship Id="rId9"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tmp"/><Relationship Id="rId1" Type="http://schemas.openxmlformats.org/officeDocument/2006/relationships/slideLayout" Target="../slideLayouts/slideLayout5.xml"/><Relationship Id="rId6" Type="http://schemas.openxmlformats.org/officeDocument/2006/relationships/image" Target="../media/image3.png"/><Relationship Id="rId11" Type="http://schemas.openxmlformats.org/officeDocument/2006/relationships/image" Target="../media/image5.png"/><Relationship Id="rId5" Type="http://schemas.openxmlformats.org/officeDocument/2006/relationships/customXml" Target="../ink/ink2.xml"/><Relationship Id="rId10" Type="http://schemas.openxmlformats.org/officeDocument/2006/relationships/customXml" Target="../ink/ink5.xml"/><Relationship Id="rId4" Type="http://schemas.openxmlformats.org/officeDocument/2006/relationships/image" Target="../media/image2.png"/><Relationship Id="rId9" Type="http://schemas.openxmlformats.org/officeDocument/2006/relationships/customXml" Target="../ink/ink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15.xml"/><Relationship Id="rId5" Type="http://schemas.openxmlformats.org/officeDocument/2006/relationships/image" Target="../media/image40.png"/><Relationship Id="rId4" Type="http://schemas.openxmlformats.org/officeDocument/2006/relationships/customXml" Target="../ink/ink6.xml"/></Relationships>
</file>

<file path=ppt/slides/_rels/slide7.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customXml" Target="../ink/ink7.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ustomXml" Target="../ink/ink8.xml"/><Relationship Id="rId7" Type="http://schemas.openxmlformats.org/officeDocument/2006/relationships/customXml" Target="../ink/ink10.xml"/><Relationship Id="rId2" Type="http://schemas.openxmlformats.org/officeDocument/2006/relationships/image" Target="../media/image6.tmp"/><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customXml" Target="../ink/ink9.xml"/><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customXml" Target="../ink/ink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2BE5BF-9922-45FB-8F3F-4446D40A051B}"/>
              </a:ext>
            </a:extLst>
          </p:cNvPr>
          <p:cNvSpPr>
            <a:spLocks noGrp="1"/>
          </p:cNvSpPr>
          <p:nvPr>
            <p:ph type="ctrTitle"/>
          </p:nvPr>
        </p:nvSpPr>
        <p:spPr>
          <a:xfrm>
            <a:off x="2761488" y="1664043"/>
            <a:ext cx="7077456" cy="1975269"/>
          </a:xfrm>
        </p:spPr>
        <p:txBody>
          <a:bodyPr rtlCol="0"/>
          <a:lstStyle/>
          <a:p>
            <a:pPr>
              <a:lnSpc>
                <a:spcPct val="107000"/>
              </a:lnSpc>
              <a:spcAft>
                <a:spcPts val="800"/>
              </a:spcAft>
            </a:pPr>
            <a:br>
              <a:rPr lang="it-IT" sz="2800" b="1" cap="small" dirty="0">
                <a:effectLst/>
                <a:latin typeface="+mn-lt"/>
                <a:ea typeface="Calibri" panose="020F0502020204030204" pitchFamily="34" charset="0"/>
                <a:cs typeface="Times New Roman" panose="02020603050405020304" pitchFamily="18" charset="0"/>
              </a:rPr>
            </a:br>
            <a:br>
              <a:rPr lang="it-IT" sz="2800" b="1" cap="small" dirty="0">
                <a:effectLst/>
                <a:latin typeface="+mn-lt"/>
                <a:ea typeface="Calibri" panose="020F0502020204030204" pitchFamily="34" charset="0"/>
                <a:cs typeface="Times New Roman" panose="02020603050405020304" pitchFamily="18" charset="0"/>
              </a:rPr>
            </a:br>
            <a:br>
              <a:rPr lang="it-IT" sz="2800" b="1" cap="small" dirty="0">
                <a:effectLst/>
                <a:latin typeface="+mn-lt"/>
                <a:ea typeface="Calibri" panose="020F0502020204030204" pitchFamily="34" charset="0"/>
                <a:cs typeface="Times New Roman" panose="02020603050405020304" pitchFamily="18" charset="0"/>
              </a:rPr>
            </a:br>
            <a:br>
              <a:rPr lang="it-IT" sz="2800" b="1" cap="small" dirty="0">
                <a:effectLst/>
                <a:latin typeface="+mn-lt"/>
                <a:ea typeface="Calibri" panose="020F0502020204030204" pitchFamily="34" charset="0"/>
                <a:cs typeface="Times New Roman" panose="02020603050405020304" pitchFamily="18" charset="0"/>
              </a:rPr>
            </a:br>
            <a:br>
              <a:rPr lang="it-IT" sz="2800" b="1" cap="small" dirty="0">
                <a:effectLst/>
                <a:latin typeface="+mn-lt"/>
                <a:ea typeface="Calibri" panose="020F0502020204030204" pitchFamily="34" charset="0"/>
                <a:cs typeface="Times New Roman" panose="02020603050405020304" pitchFamily="18" charset="0"/>
              </a:rPr>
            </a:br>
            <a:br>
              <a:rPr lang="it-IT" sz="2800" b="1" cap="small" dirty="0">
                <a:effectLst/>
                <a:latin typeface="+mn-lt"/>
                <a:ea typeface="Calibri" panose="020F0502020204030204" pitchFamily="34" charset="0"/>
                <a:cs typeface="Times New Roman" panose="02020603050405020304" pitchFamily="18" charset="0"/>
              </a:rPr>
            </a:br>
            <a:br>
              <a:rPr lang="it-IT" sz="2800" b="1" cap="small" dirty="0">
                <a:effectLst/>
                <a:latin typeface="+mn-lt"/>
                <a:ea typeface="Calibri" panose="020F0502020204030204" pitchFamily="34" charset="0"/>
                <a:cs typeface="Times New Roman" panose="02020603050405020304" pitchFamily="18" charset="0"/>
              </a:rPr>
            </a:br>
            <a:br>
              <a:rPr lang="it-IT" sz="2800" b="1" cap="small" dirty="0">
                <a:effectLst/>
                <a:latin typeface="+mn-lt"/>
                <a:ea typeface="Calibri" panose="020F0502020204030204" pitchFamily="34" charset="0"/>
                <a:cs typeface="Times New Roman" panose="02020603050405020304" pitchFamily="18" charset="0"/>
              </a:rPr>
            </a:br>
            <a:r>
              <a:rPr lang="it-IT" sz="2800" b="1" cap="small" dirty="0">
                <a:effectLst/>
                <a:latin typeface="+mn-lt"/>
                <a:ea typeface="Calibri" panose="020F0502020204030204" pitchFamily="34" charset="0"/>
                <a:cs typeface="Times New Roman" panose="02020603050405020304" pitchFamily="18" charset="0"/>
              </a:rPr>
              <a:t>Mini Master in</a:t>
            </a:r>
            <a:br>
              <a:rPr lang="it-IT" sz="2800" dirty="0">
                <a:effectLst/>
                <a:latin typeface="+mn-lt"/>
                <a:ea typeface="Calibri" panose="020F0502020204030204" pitchFamily="34" charset="0"/>
                <a:cs typeface="Times New Roman" panose="02020603050405020304" pitchFamily="18" charset="0"/>
              </a:rPr>
            </a:br>
            <a:r>
              <a:rPr lang="it-IT" sz="2800" b="1" cap="small" dirty="0">
                <a:effectLst/>
                <a:latin typeface="+mn-lt"/>
                <a:ea typeface="Calibri" panose="020F0502020204030204" pitchFamily="34" charset="0"/>
                <a:cs typeface="Times New Roman" panose="02020603050405020304" pitchFamily="18" charset="0"/>
              </a:rPr>
              <a:t>Contezioso Tributario </a:t>
            </a:r>
            <a:br>
              <a:rPr lang="it-IT" sz="2800" b="1" cap="small" dirty="0">
                <a:effectLst/>
                <a:latin typeface="+mn-lt"/>
                <a:ea typeface="Calibri" panose="020F0502020204030204" pitchFamily="34" charset="0"/>
                <a:cs typeface="Times New Roman" panose="02020603050405020304" pitchFamily="18" charset="0"/>
              </a:rPr>
            </a:br>
            <a:r>
              <a:rPr lang="it-IT" sz="2800" b="1" cap="small" dirty="0">
                <a:effectLst/>
                <a:latin typeface="+mn-lt"/>
                <a:ea typeface="Calibri" panose="020F0502020204030204" pitchFamily="34" charset="0"/>
                <a:cs typeface="Times New Roman" panose="02020603050405020304" pitchFamily="18" charset="0"/>
              </a:rPr>
              <a:t>Sessione I </a:t>
            </a:r>
            <a:endParaRPr lang="it-IT" dirty="0"/>
          </a:p>
        </p:txBody>
      </p:sp>
      <p:sp>
        <p:nvSpPr>
          <p:cNvPr id="3" name="Sottotitolo 2">
            <a:extLst>
              <a:ext uri="{FF2B5EF4-FFF2-40B4-BE49-F238E27FC236}">
                <a16:creationId xmlns:a16="http://schemas.microsoft.com/office/drawing/2014/main" id="{0D537F64-4C96-4AA8-BB21-E8053A3186DD}"/>
              </a:ext>
            </a:extLst>
          </p:cNvPr>
          <p:cNvSpPr>
            <a:spLocks noGrp="1"/>
          </p:cNvSpPr>
          <p:nvPr>
            <p:ph type="subTitle" idx="1"/>
          </p:nvPr>
        </p:nvSpPr>
        <p:spPr>
          <a:xfrm>
            <a:off x="2761488" y="3721607"/>
            <a:ext cx="7077456" cy="1042897"/>
          </a:xfrm>
        </p:spPr>
        <p:txBody>
          <a:bodyPr rtlCol="0">
            <a:normAutofit/>
          </a:bodyPr>
          <a:lstStyle/>
          <a:p>
            <a:pPr marL="0" indent="0" rtl="0">
              <a:buNone/>
            </a:pPr>
            <a:r>
              <a:rPr lang="it-IT" dirty="0"/>
              <a:t>Gli organi della giurisdizione tributaria e Oggetto della giurisdizione tributaria</a:t>
            </a:r>
          </a:p>
          <a:p>
            <a:pPr marL="0" indent="0" rtl="0">
              <a:buNone/>
            </a:pPr>
            <a:r>
              <a:rPr lang="it-IT" dirty="0"/>
              <a:t>Ricorso e modalità di proposizione in CdG</a:t>
            </a:r>
          </a:p>
        </p:txBody>
      </p:sp>
    </p:spTree>
    <p:extLst>
      <p:ext uri="{BB962C8B-B14F-4D97-AF65-F5344CB8AC3E}">
        <p14:creationId xmlns:p14="http://schemas.microsoft.com/office/powerpoint/2010/main" val="39469345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05D29F-076A-DD62-F54E-25B92ED1A5DF}"/>
              </a:ext>
            </a:extLst>
          </p:cNvPr>
          <p:cNvSpPr>
            <a:spLocks noGrp="1"/>
          </p:cNvSpPr>
          <p:nvPr>
            <p:ph type="title"/>
          </p:nvPr>
        </p:nvSpPr>
        <p:spPr/>
        <p:txBody>
          <a:bodyPr/>
          <a:lstStyle/>
          <a:p>
            <a:r>
              <a:rPr lang="it-IT" dirty="0"/>
              <a:t>Gli organi di assistenza alle Corti di giustizia tributaria (2)</a:t>
            </a:r>
          </a:p>
        </p:txBody>
      </p:sp>
      <p:sp>
        <p:nvSpPr>
          <p:cNvPr id="3" name="Segnaposto numero diapositiva 2">
            <a:extLst>
              <a:ext uri="{FF2B5EF4-FFF2-40B4-BE49-F238E27FC236}">
                <a16:creationId xmlns:a16="http://schemas.microsoft.com/office/drawing/2014/main" id="{BC205AD7-2465-57FD-6D66-ECDEDC25FC55}"/>
              </a:ext>
            </a:extLst>
          </p:cNvPr>
          <p:cNvSpPr>
            <a:spLocks noGrp="1"/>
          </p:cNvSpPr>
          <p:nvPr>
            <p:ph type="sldNum" sz="quarter" idx="12"/>
          </p:nvPr>
        </p:nvSpPr>
        <p:spPr/>
        <p:txBody>
          <a:bodyPr/>
          <a:lstStyle/>
          <a:p>
            <a:pPr rtl="0"/>
            <a:fld id="{C263D6C4-4840-40CC-AC84-17E24B3B7BDE}" type="slidenum">
              <a:rPr lang="it-IT" noProof="0" smtClean="0"/>
              <a:pPr rtl="0"/>
              <a:t>10</a:t>
            </a:fld>
            <a:endParaRPr lang="it-IT" noProof="0"/>
          </a:p>
        </p:txBody>
      </p:sp>
      <p:sp>
        <p:nvSpPr>
          <p:cNvPr id="4" name="Segnaposto testo 3">
            <a:extLst>
              <a:ext uri="{FF2B5EF4-FFF2-40B4-BE49-F238E27FC236}">
                <a16:creationId xmlns:a16="http://schemas.microsoft.com/office/drawing/2014/main" id="{2868ADD6-F3FC-18D3-51A3-68D9388E7222}"/>
              </a:ext>
            </a:extLst>
          </p:cNvPr>
          <p:cNvSpPr>
            <a:spLocks noGrp="1"/>
          </p:cNvSpPr>
          <p:nvPr>
            <p:ph type="body" sz="quarter" idx="13"/>
          </p:nvPr>
        </p:nvSpPr>
        <p:spPr>
          <a:xfrm>
            <a:off x="444500" y="1155032"/>
            <a:ext cx="8824628" cy="5034011"/>
          </a:xfrm>
        </p:spPr>
        <p:txBody>
          <a:bodyPr/>
          <a:lstStyle/>
          <a:p>
            <a:pPr marL="0" indent="0" algn="just">
              <a:buNone/>
            </a:pPr>
            <a:r>
              <a:rPr lang="it-IT" dirty="0"/>
              <a:t>Il comma 2 descrive le </a:t>
            </a:r>
            <a:r>
              <a:rPr lang="it-IT" b="1" dirty="0"/>
              <a:t>attività dell’ufficiale giudiziario </a:t>
            </a:r>
            <a:r>
              <a:rPr lang="it-IT" dirty="0"/>
              <a:t>in udienza sono svolte dal personale ausiliario addetto alla segreteria della Corte di giustizia tributaria. L’ufficiale giudiziario assiste il giudice in udienza, provvede all’esecuzione dei suoi ordini, esegue la notificazione degli atti e attende alle altre incombenze che la legge gli attribuisce, con esclusione delle mansioni da compiersi fuori dall’udienza (art.59 </a:t>
            </a:r>
            <a:r>
              <a:rPr lang="it-IT" dirty="0" err="1"/>
              <a:t>c.p.c</a:t>
            </a:r>
            <a:r>
              <a:rPr lang="it-IT" dirty="0"/>
              <a:t>).</a:t>
            </a:r>
          </a:p>
          <a:p>
            <a:pPr marL="0" indent="0" algn="just">
              <a:buNone/>
            </a:pPr>
            <a:r>
              <a:rPr lang="it-IT" dirty="0"/>
              <a:t>E le attività sono quelle indicate agli artt. 57 e 58 c.p.c.:</a:t>
            </a:r>
          </a:p>
          <a:p>
            <a:pPr marL="0" indent="0" algn="just">
              <a:buNone/>
            </a:pPr>
            <a:r>
              <a:rPr lang="it-IT" dirty="0"/>
              <a:t>-documentazione delle attività proprie, dell’organo giudiziario e delle parti a mezzo delle verbalizzazioni;</a:t>
            </a:r>
          </a:p>
          <a:p>
            <a:pPr marL="0" indent="0" algn="just">
              <a:buNone/>
            </a:pPr>
            <a:r>
              <a:rPr lang="it-IT" dirty="0"/>
              <a:t>-assistenza al giudice nella formazione dei processi verbali;</a:t>
            </a:r>
          </a:p>
          <a:p>
            <a:pPr marL="0" indent="0" algn="just">
              <a:buNone/>
            </a:pPr>
            <a:r>
              <a:rPr lang="it-IT" dirty="0"/>
              <a:t>-rilascio delle copie ed estratti autentici dei documenti prodotti;</a:t>
            </a:r>
          </a:p>
          <a:p>
            <a:pPr marL="0" indent="0" algn="just">
              <a:buNone/>
            </a:pPr>
            <a:r>
              <a:rPr lang="it-IT" dirty="0"/>
              <a:t>-iscrizione a ruolo della causa, formazione del fascicolo d’ufficio e conservazione dei fascicoli di parte, notificazioni e comunicazioni prescritte dalla legge;</a:t>
            </a:r>
          </a:p>
          <a:p>
            <a:pPr marL="0" indent="0" algn="just">
              <a:buNone/>
            </a:pPr>
            <a:r>
              <a:rPr lang="it-IT" dirty="0"/>
              <a:t>-altro previsto dalla legge.</a:t>
            </a:r>
          </a:p>
          <a:p>
            <a:pPr marL="0" indent="0">
              <a:buNone/>
            </a:pPr>
            <a:endParaRPr lang="it-IT" dirty="0"/>
          </a:p>
          <a:p>
            <a:pPr marL="0" indent="0">
              <a:buNone/>
            </a:pPr>
            <a:endParaRPr lang="it-IT" dirty="0"/>
          </a:p>
        </p:txBody>
      </p:sp>
    </p:spTree>
    <p:extLst>
      <p:ext uri="{BB962C8B-B14F-4D97-AF65-F5344CB8AC3E}">
        <p14:creationId xmlns:p14="http://schemas.microsoft.com/office/powerpoint/2010/main" val="3159680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AD9938-F66E-D2AE-F799-D5C6549DB906}"/>
              </a:ext>
            </a:extLst>
          </p:cNvPr>
          <p:cNvSpPr>
            <a:spLocks noGrp="1"/>
          </p:cNvSpPr>
          <p:nvPr>
            <p:ph type="title"/>
          </p:nvPr>
        </p:nvSpPr>
        <p:spPr/>
        <p:txBody>
          <a:bodyPr/>
          <a:lstStyle/>
          <a:p>
            <a:r>
              <a:rPr lang="it-IT" dirty="0"/>
              <a:t>Gli organi di assistenza alle Corti di giustizia tributaria (3)</a:t>
            </a:r>
          </a:p>
        </p:txBody>
      </p:sp>
      <p:sp>
        <p:nvSpPr>
          <p:cNvPr id="3" name="Segnaposto numero diapositiva 2">
            <a:extLst>
              <a:ext uri="{FF2B5EF4-FFF2-40B4-BE49-F238E27FC236}">
                <a16:creationId xmlns:a16="http://schemas.microsoft.com/office/drawing/2014/main" id="{C5A8EE30-8C01-464F-70CB-279FD69472DC}"/>
              </a:ext>
            </a:extLst>
          </p:cNvPr>
          <p:cNvSpPr>
            <a:spLocks noGrp="1"/>
          </p:cNvSpPr>
          <p:nvPr>
            <p:ph type="sldNum" sz="quarter" idx="12"/>
          </p:nvPr>
        </p:nvSpPr>
        <p:spPr/>
        <p:txBody>
          <a:bodyPr/>
          <a:lstStyle/>
          <a:p>
            <a:pPr rtl="0"/>
            <a:fld id="{C263D6C4-4840-40CC-AC84-17E24B3B7BDE}" type="slidenum">
              <a:rPr lang="it-IT" noProof="0" smtClean="0"/>
              <a:pPr rtl="0"/>
              <a:t>11</a:t>
            </a:fld>
            <a:endParaRPr lang="it-IT" noProof="0"/>
          </a:p>
        </p:txBody>
      </p:sp>
      <p:sp>
        <p:nvSpPr>
          <p:cNvPr id="4" name="Segnaposto testo 3">
            <a:extLst>
              <a:ext uri="{FF2B5EF4-FFF2-40B4-BE49-F238E27FC236}">
                <a16:creationId xmlns:a16="http://schemas.microsoft.com/office/drawing/2014/main" id="{74595C8A-951A-35C2-66CB-482B54086E8E}"/>
              </a:ext>
            </a:extLst>
          </p:cNvPr>
          <p:cNvSpPr>
            <a:spLocks noGrp="1"/>
          </p:cNvSpPr>
          <p:nvPr>
            <p:ph type="body" sz="quarter" idx="13"/>
          </p:nvPr>
        </p:nvSpPr>
        <p:spPr>
          <a:xfrm>
            <a:off x="444500" y="1382378"/>
            <a:ext cx="8237487" cy="4093243"/>
          </a:xfrm>
        </p:spPr>
        <p:txBody>
          <a:bodyPr/>
          <a:lstStyle/>
          <a:p>
            <a:pPr marL="0" indent="0" algn="just">
              <a:buNone/>
            </a:pPr>
            <a:r>
              <a:rPr lang="it-IT" dirty="0"/>
              <a:t>Fra i </a:t>
            </a:r>
            <a:r>
              <a:rPr lang="it-IT" b="1" dirty="0"/>
              <a:t>cd. ausiliari </a:t>
            </a:r>
            <a:r>
              <a:rPr lang="it-IT" dirty="0"/>
              <a:t>del giudice tributario vanno compresi:</a:t>
            </a:r>
          </a:p>
          <a:p>
            <a:pPr marL="0" indent="0" algn="just">
              <a:buNone/>
            </a:pPr>
            <a:r>
              <a:rPr lang="it-IT" dirty="0"/>
              <a:t>-gli </a:t>
            </a:r>
            <a:r>
              <a:rPr lang="it-IT" b="1" dirty="0"/>
              <a:t>ufficiali giudiziari </a:t>
            </a:r>
            <a:r>
              <a:rPr lang="it-IT" dirty="0"/>
              <a:t>e i </a:t>
            </a:r>
            <a:r>
              <a:rPr lang="it-IT" b="1" dirty="0"/>
              <a:t>messi notificatori </a:t>
            </a:r>
            <a:r>
              <a:rPr lang="it-IT" dirty="0"/>
              <a:t>menzionati dall’art. 16, comma 1</a:t>
            </a:r>
          </a:p>
          <a:p>
            <a:pPr marL="0" indent="0" algn="just">
              <a:buNone/>
            </a:pPr>
            <a:r>
              <a:rPr lang="it-IT" dirty="0"/>
              <a:t>-gli </a:t>
            </a:r>
            <a:r>
              <a:rPr lang="it-IT" b="1" dirty="0"/>
              <a:t>organi tecnici</a:t>
            </a:r>
            <a:r>
              <a:rPr lang="it-IT" dirty="0"/>
              <a:t> delle Amministrazioni statali o di altri enti pubblici e il Corpo della Guardia di finanza, ai quali, ai sensi dell’art. 7, comma 2, possono essere richieste dal giudice “apposite relazioni”, nelle ipotesi in cui “occorre acquisire elementi conoscitivi di particolare complessità”;</a:t>
            </a:r>
          </a:p>
          <a:p>
            <a:pPr marL="0" indent="0" algn="just">
              <a:buNone/>
            </a:pPr>
            <a:r>
              <a:rPr lang="it-IT" dirty="0"/>
              <a:t>-i </a:t>
            </a:r>
            <a:r>
              <a:rPr lang="it-IT" b="1" dirty="0"/>
              <a:t>consulenti tecnici</a:t>
            </a:r>
            <a:r>
              <a:rPr lang="it-IT" dirty="0"/>
              <a:t>, dei quali il giudice può parimenti avvalersi nelle medesime fattispecie prese in considerazione da cui sopra;</a:t>
            </a:r>
          </a:p>
          <a:p>
            <a:pPr marL="0" indent="0" algn="just">
              <a:buNone/>
            </a:pPr>
            <a:r>
              <a:rPr lang="it-IT" dirty="0"/>
              <a:t>-i </a:t>
            </a:r>
            <a:r>
              <a:rPr lang="it-IT" b="1" dirty="0"/>
              <a:t>traduttori.</a:t>
            </a:r>
            <a:endParaRPr lang="it-IT" dirty="0"/>
          </a:p>
        </p:txBody>
      </p:sp>
    </p:spTree>
    <p:extLst>
      <p:ext uri="{BB962C8B-B14F-4D97-AF65-F5344CB8AC3E}">
        <p14:creationId xmlns:p14="http://schemas.microsoft.com/office/powerpoint/2010/main" val="2772966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899356-398C-A249-893C-E01568E050CA}"/>
              </a:ext>
            </a:extLst>
          </p:cNvPr>
          <p:cNvSpPr>
            <a:spLocks noGrp="1"/>
          </p:cNvSpPr>
          <p:nvPr>
            <p:ph type="title"/>
          </p:nvPr>
        </p:nvSpPr>
        <p:spPr/>
        <p:txBody>
          <a:bodyPr/>
          <a:lstStyle/>
          <a:p>
            <a:r>
              <a:rPr lang="it-IT" dirty="0"/>
              <a:t>Oggetto della giurisdizione</a:t>
            </a:r>
          </a:p>
        </p:txBody>
      </p:sp>
      <p:sp>
        <p:nvSpPr>
          <p:cNvPr id="3" name="Segnaposto numero diapositiva 2">
            <a:extLst>
              <a:ext uri="{FF2B5EF4-FFF2-40B4-BE49-F238E27FC236}">
                <a16:creationId xmlns:a16="http://schemas.microsoft.com/office/drawing/2014/main" id="{F338EBC4-86F5-D6E7-97F4-FAA8AB7363E2}"/>
              </a:ext>
            </a:extLst>
          </p:cNvPr>
          <p:cNvSpPr>
            <a:spLocks noGrp="1"/>
          </p:cNvSpPr>
          <p:nvPr>
            <p:ph type="sldNum" sz="quarter" idx="12"/>
          </p:nvPr>
        </p:nvSpPr>
        <p:spPr/>
        <p:txBody>
          <a:bodyPr/>
          <a:lstStyle/>
          <a:p>
            <a:pPr rtl="0"/>
            <a:fld id="{C263D6C4-4840-40CC-AC84-17E24B3B7BDE}" type="slidenum">
              <a:rPr lang="it-IT" noProof="0" smtClean="0"/>
              <a:pPr rtl="0"/>
              <a:t>12</a:t>
            </a:fld>
            <a:endParaRPr lang="it-IT" noProof="0"/>
          </a:p>
        </p:txBody>
      </p:sp>
      <p:sp>
        <p:nvSpPr>
          <p:cNvPr id="4" name="Segnaposto testo 3">
            <a:extLst>
              <a:ext uri="{FF2B5EF4-FFF2-40B4-BE49-F238E27FC236}">
                <a16:creationId xmlns:a16="http://schemas.microsoft.com/office/drawing/2014/main" id="{04B11F49-C89A-0734-AC20-8B69FF554EF0}"/>
              </a:ext>
            </a:extLst>
          </p:cNvPr>
          <p:cNvSpPr>
            <a:spLocks noGrp="1"/>
          </p:cNvSpPr>
          <p:nvPr>
            <p:ph type="body" sz="quarter" idx="13"/>
          </p:nvPr>
        </p:nvSpPr>
        <p:spPr>
          <a:xfrm>
            <a:off x="444500" y="1309057"/>
            <a:ext cx="10557176" cy="5264997"/>
          </a:xfrm>
        </p:spPr>
        <p:txBody>
          <a:bodyPr/>
          <a:lstStyle/>
          <a:p>
            <a:pPr marL="0" indent="0" algn="just">
              <a:buNone/>
            </a:pPr>
            <a:r>
              <a:rPr lang="it-IT" dirty="0"/>
              <a:t>La giurisdizione delle Corti di giustizia tributaria è individuata dall’art. 2 del </a:t>
            </a:r>
            <a:r>
              <a:rPr lang="it-IT" dirty="0" err="1"/>
              <a:t>D.Lgs.</a:t>
            </a:r>
            <a:r>
              <a:rPr lang="it-IT" dirty="0"/>
              <a:t> n. 546/1992.</a:t>
            </a:r>
          </a:p>
          <a:p>
            <a:pPr marL="0" indent="0" algn="just">
              <a:buNone/>
            </a:pPr>
            <a:r>
              <a:rPr lang="it-IT" b="1" dirty="0"/>
              <a:t>L'individuazione della giurisdizione deve essere fatta al momento della proposizione della domanda </a:t>
            </a:r>
          </a:p>
          <a:p>
            <a:pPr marL="0" indent="0" algn="just">
              <a:buNone/>
            </a:pPr>
            <a:r>
              <a:rPr lang="it-IT" dirty="0"/>
              <a:t>e più precisamente:</a:t>
            </a:r>
          </a:p>
          <a:p>
            <a:pPr marL="0" indent="0" algn="just">
              <a:buNone/>
            </a:pPr>
            <a:r>
              <a:rPr lang="it-IT" dirty="0"/>
              <a:t>-la </a:t>
            </a:r>
            <a:r>
              <a:rPr lang="it-IT" b="1" dirty="0"/>
              <a:t>legge</a:t>
            </a:r>
            <a:r>
              <a:rPr lang="it-IT" dirty="0"/>
              <a:t> va accertata nel momento della notificazione dell'atto di citazione o in quello del deposito in cancelleria del ricorso;</a:t>
            </a:r>
          </a:p>
          <a:p>
            <a:pPr marL="0" indent="0" algn="just">
              <a:buNone/>
            </a:pPr>
            <a:r>
              <a:rPr lang="it-IT" dirty="0"/>
              <a:t>-lo </a:t>
            </a:r>
            <a:r>
              <a:rPr lang="it-IT" b="1" dirty="0"/>
              <a:t>stato di fatto rilevante</a:t>
            </a:r>
            <a:r>
              <a:rPr lang="it-IT" dirty="0"/>
              <a:t> è quello prospettato dalla domanda dall'attore e risultante dai fatti posti a suo fondamento, senza che il giudice possa verificare la concreta esistenza del rapporto così come affermato dalla parte o qualificarlo diversamente.</a:t>
            </a:r>
          </a:p>
          <a:p>
            <a:pPr marL="0" indent="0" algn="just">
              <a:buNone/>
            </a:pPr>
            <a:r>
              <a:rPr lang="it-IT" dirty="0"/>
              <a:t>La giurisdizione rimane dunque fissata anche se interviene una nuova legge che modifica la disciplina della giurisdizione, a meno che la nuova legge non preveda espressamente una norma transitoria che dispone diversamente.</a:t>
            </a:r>
          </a:p>
          <a:p>
            <a:pPr marL="0" indent="0" algn="just">
              <a:buNone/>
            </a:pPr>
            <a:r>
              <a:rPr lang="it-IT" dirty="0"/>
              <a:t>Alle Corti è attribuita la cognizione dei tributi di ogni genere e specie.</a:t>
            </a:r>
          </a:p>
          <a:p>
            <a:pPr marL="0" indent="0" algn="just">
              <a:buNone/>
            </a:pPr>
            <a:r>
              <a:rPr lang="it-IT" b="1" dirty="0"/>
              <a:t>Quindi l’oggetto della giurisdizione è individuato attraverso il riferimento tassativo a specifici tributi</a:t>
            </a:r>
            <a:r>
              <a:rPr lang="it-IT" dirty="0"/>
              <a:t>, con la conseguenza che è stata esclusa l’attribuzione generalizzata alle commissioni tributarie di tutte le controversie in materia tributaria. Il MEF ha precisato che la giurisdizione delle commissioni tributarie è limitata tassativamente alle materie indicate nella norma in esame (C.M. n. 98/E del 23 aprile 1996) questo è derivato dalla giurisdizione che nel processo tributario è speciale, diversa alle ordinarie amministrativa, penale e civile.</a:t>
            </a:r>
          </a:p>
          <a:p>
            <a:pPr marL="0" indent="0">
              <a:buNone/>
            </a:pPr>
            <a:endParaRPr lang="it-IT" dirty="0"/>
          </a:p>
        </p:txBody>
      </p:sp>
    </p:spTree>
    <p:extLst>
      <p:ext uri="{BB962C8B-B14F-4D97-AF65-F5344CB8AC3E}">
        <p14:creationId xmlns:p14="http://schemas.microsoft.com/office/powerpoint/2010/main" val="2222096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1AC331-9E8E-A759-9CA1-35D60E65A1B2}"/>
              </a:ext>
            </a:extLst>
          </p:cNvPr>
          <p:cNvSpPr>
            <a:spLocks noGrp="1"/>
          </p:cNvSpPr>
          <p:nvPr>
            <p:ph type="title"/>
          </p:nvPr>
        </p:nvSpPr>
        <p:spPr/>
        <p:txBody>
          <a:bodyPr/>
          <a:lstStyle/>
          <a:p>
            <a:r>
              <a:rPr lang="it-IT" dirty="0"/>
              <a:t>Oggetto della giurisdizione </a:t>
            </a:r>
          </a:p>
        </p:txBody>
      </p:sp>
      <p:sp>
        <p:nvSpPr>
          <p:cNvPr id="3" name="Segnaposto numero diapositiva 2">
            <a:extLst>
              <a:ext uri="{FF2B5EF4-FFF2-40B4-BE49-F238E27FC236}">
                <a16:creationId xmlns:a16="http://schemas.microsoft.com/office/drawing/2014/main" id="{23471E97-C0D4-2846-0AD0-527FBA26AAC5}"/>
              </a:ext>
            </a:extLst>
          </p:cNvPr>
          <p:cNvSpPr>
            <a:spLocks noGrp="1"/>
          </p:cNvSpPr>
          <p:nvPr>
            <p:ph type="sldNum" sz="quarter" idx="12"/>
          </p:nvPr>
        </p:nvSpPr>
        <p:spPr/>
        <p:txBody>
          <a:bodyPr/>
          <a:lstStyle/>
          <a:p>
            <a:pPr rtl="0"/>
            <a:fld id="{C263D6C4-4840-40CC-AC84-17E24B3B7BDE}" type="slidenum">
              <a:rPr lang="it-IT" noProof="0" smtClean="0"/>
              <a:pPr rtl="0"/>
              <a:t>13</a:t>
            </a:fld>
            <a:endParaRPr lang="it-IT" noProof="0"/>
          </a:p>
        </p:txBody>
      </p:sp>
      <p:sp>
        <p:nvSpPr>
          <p:cNvPr id="4" name="Segnaposto testo 3">
            <a:extLst>
              <a:ext uri="{FF2B5EF4-FFF2-40B4-BE49-F238E27FC236}">
                <a16:creationId xmlns:a16="http://schemas.microsoft.com/office/drawing/2014/main" id="{487A96B7-3796-2336-7504-2A21C238189E}"/>
              </a:ext>
            </a:extLst>
          </p:cNvPr>
          <p:cNvSpPr>
            <a:spLocks noGrp="1"/>
          </p:cNvSpPr>
          <p:nvPr>
            <p:ph type="body" sz="quarter" idx="13"/>
          </p:nvPr>
        </p:nvSpPr>
        <p:spPr>
          <a:xfrm>
            <a:off x="444499" y="1269249"/>
            <a:ext cx="10961438" cy="5045825"/>
          </a:xfrm>
        </p:spPr>
        <p:txBody>
          <a:bodyPr/>
          <a:lstStyle/>
          <a:p>
            <a:pPr marL="0" indent="0" algn="just">
              <a:buNone/>
            </a:pPr>
            <a:r>
              <a:rPr lang="it-IT" dirty="0"/>
              <a:t>La giurisdizione si estende alle sovraimposte e alle imposte addizionali, nonché alle relative sanzioni, interessi e in genere ogni altro accessorio del tributo (cfr. art. 2, comma 1) più specificatamente:</a:t>
            </a:r>
          </a:p>
          <a:p>
            <a:pPr marL="0" indent="0" algn="just">
              <a:buNone/>
            </a:pPr>
            <a:endParaRPr lang="it-IT" dirty="0"/>
          </a:p>
          <a:p>
            <a:pPr marL="0" indent="0" algn="just">
              <a:buNone/>
            </a:pPr>
            <a:endParaRPr lang="it-IT" dirty="0"/>
          </a:p>
          <a:p>
            <a:pPr marL="0" indent="0" algn="just">
              <a:buNone/>
            </a:pPr>
            <a:endParaRPr lang="it-IT" dirty="0"/>
          </a:p>
          <a:p>
            <a:pPr marL="0" indent="0" algn="just">
              <a:buNone/>
            </a:pPr>
            <a:endParaRPr lang="it-IT" dirty="0"/>
          </a:p>
          <a:p>
            <a:pPr marL="0" indent="0" algn="just">
              <a:buNone/>
            </a:pPr>
            <a:r>
              <a:rPr lang="it-IT" dirty="0"/>
              <a:t>Indicati dal art.2, comma 2 come oggetto:</a:t>
            </a:r>
          </a:p>
          <a:p>
            <a:pPr marL="0" indent="0" algn="just">
              <a:buNone/>
            </a:pPr>
            <a:endParaRPr lang="it-IT" dirty="0"/>
          </a:p>
          <a:p>
            <a:pPr marL="0" indent="0">
              <a:buNone/>
            </a:pPr>
            <a:r>
              <a:rPr lang="it-IT" dirty="0"/>
              <a:t>                                               </a:t>
            </a:r>
          </a:p>
          <a:p>
            <a:pPr marL="0" indent="0">
              <a:buNone/>
            </a:pPr>
            <a:endParaRPr lang="it-IT" dirty="0"/>
          </a:p>
          <a:p>
            <a:pPr marL="0" indent="0" algn="just">
              <a:buNone/>
            </a:pPr>
            <a:endParaRPr lang="it-IT" dirty="0"/>
          </a:p>
          <a:p>
            <a:pPr marL="0" indent="0" algn="just">
              <a:buNone/>
            </a:pPr>
            <a:r>
              <a:rPr lang="it-IT" dirty="0"/>
              <a:t>L’art. 12 della Legge 28 dicembre 2001, n. 448 ha poi realizzato l’unificazione della giurisdizione tributaria in capo alle commissioni, disponendo che a queste ultime è attribuita la cognizione dei tributi di ogni genere e specie. Ciò significa che le liti relative a qualsiasi tributo, anche se istituito successivamente alla entrata in vigore della Legge n. 448 del 2001, sono oggetto della giurisdizione speciale tributaria, indipendentemente dall’esistenza di una espressa norma.</a:t>
            </a:r>
          </a:p>
          <a:p>
            <a:pPr marL="0" indent="0">
              <a:buNone/>
            </a:pPr>
            <a:endParaRPr lang="it-IT" dirty="0"/>
          </a:p>
          <a:p>
            <a:pPr marL="0" indent="0">
              <a:buNone/>
            </a:pPr>
            <a:endParaRPr lang="it-IT" dirty="0"/>
          </a:p>
        </p:txBody>
      </p:sp>
      <p:sp>
        <p:nvSpPr>
          <p:cNvPr id="6" name="Nastro perforato 5">
            <a:extLst>
              <a:ext uri="{FF2B5EF4-FFF2-40B4-BE49-F238E27FC236}">
                <a16:creationId xmlns:a16="http://schemas.microsoft.com/office/drawing/2014/main" id="{B6044268-4002-AB21-0E20-580C045C9100}"/>
              </a:ext>
            </a:extLst>
          </p:cNvPr>
          <p:cNvSpPr/>
          <p:nvPr/>
        </p:nvSpPr>
        <p:spPr>
          <a:xfrm>
            <a:off x="444499" y="1935904"/>
            <a:ext cx="2156059" cy="1251285"/>
          </a:xfrm>
          <a:prstGeom prst="flowChartPunchedTap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IMPOSTE</a:t>
            </a:r>
          </a:p>
          <a:p>
            <a:pPr algn="ctr"/>
            <a:r>
              <a:rPr lang="it-IT" dirty="0"/>
              <a:t>Dirette e Indirette</a:t>
            </a:r>
          </a:p>
        </p:txBody>
      </p:sp>
      <p:sp>
        <p:nvSpPr>
          <p:cNvPr id="7" name="Nastro perforato 6">
            <a:extLst>
              <a:ext uri="{FF2B5EF4-FFF2-40B4-BE49-F238E27FC236}">
                <a16:creationId xmlns:a16="http://schemas.microsoft.com/office/drawing/2014/main" id="{BCDC970D-75ED-F2CB-9F5B-705000A2652D}"/>
              </a:ext>
            </a:extLst>
          </p:cNvPr>
          <p:cNvSpPr/>
          <p:nvPr/>
        </p:nvSpPr>
        <p:spPr>
          <a:xfrm>
            <a:off x="2851134" y="1935904"/>
            <a:ext cx="1790299" cy="1251285"/>
          </a:xfrm>
          <a:prstGeom prst="flowChartPunchedTap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TRIBUTI LOCALI</a:t>
            </a:r>
          </a:p>
        </p:txBody>
      </p:sp>
      <p:sp>
        <p:nvSpPr>
          <p:cNvPr id="8" name="Nastro perforato 7">
            <a:extLst>
              <a:ext uri="{FF2B5EF4-FFF2-40B4-BE49-F238E27FC236}">
                <a16:creationId xmlns:a16="http://schemas.microsoft.com/office/drawing/2014/main" id="{AF62C687-9867-F5C1-0D3F-66A52D5CB561}"/>
              </a:ext>
            </a:extLst>
          </p:cNvPr>
          <p:cNvSpPr/>
          <p:nvPr/>
        </p:nvSpPr>
        <p:spPr>
          <a:xfrm>
            <a:off x="4896081" y="1966055"/>
            <a:ext cx="2079057" cy="1251285"/>
          </a:xfrm>
          <a:prstGeom prst="flowChartPunchedTap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ADDIZIONALI REGIONALI E COMUNALI</a:t>
            </a:r>
          </a:p>
        </p:txBody>
      </p:sp>
      <p:sp>
        <p:nvSpPr>
          <p:cNvPr id="9" name="Nastro perforato 8">
            <a:extLst>
              <a:ext uri="{FF2B5EF4-FFF2-40B4-BE49-F238E27FC236}">
                <a16:creationId xmlns:a16="http://schemas.microsoft.com/office/drawing/2014/main" id="{84A03AF9-07A6-3E9D-A2D1-5D22852B1A0B}"/>
              </a:ext>
            </a:extLst>
          </p:cNvPr>
          <p:cNvSpPr/>
          <p:nvPr/>
        </p:nvSpPr>
        <p:spPr>
          <a:xfrm>
            <a:off x="7229786" y="1935904"/>
            <a:ext cx="1482291" cy="1251285"/>
          </a:xfrm>
          <a:prstGeom prst="flowChartPunchedTap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ACCISE E DAZI </a:t>
            </a:r>
          </a:p>
        </p:txBody>
      </p:sp>
      <p:sp>
        <p:nvSpPr>
          <p:cNvPr id="10" name="Nastro perforato 9">
            <a:extLst>
              <a:ext uri="{FF2B5EF4-FFF2-40B4-BE49-F238E27FC236}">
                <a16:creationId xmlns:a16="http://schemas.microsoft.com/office/drawing/2014/main" id="{18BBAE65-A364-9808-8E59-0B33B956CAB9}"/>
              </a:ext>
            </a:extLst>
          </p:cNvPr>
          <p:cNvSpPr/>
          <p:nvPr/>
        </p:nvSpPr>
        <p:spPr>
          <a:xfrm>
            <a:off x="8966725" y="1935905"/>
            <a:ext cx="1799924" cy="1251284"/>
          </a:xfrm>
          <a:prstGeom prst="flowChartPunchedTap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SANZIONI SU TRIBUTI E INTERESSI </a:t>
            </a:r>
          </a:p>
        </p:txBody>
      </p:sp>
      <p:sp>
        <p:nvSpPr>
          <p:cNvPr id="11" name="Callout: freccia a destra 10">
            <a:extLst>
              <a:ext uri="{FF2B5EF4-FFF2-40B4-BE49-F238E27FC236}">
                <a16:creationId xmlns:a16="http://schemas.microsoft.com/office/drawing/2014/main" id="{7E6CBD22-B4A1-449A-D0DB-CEE68153EB2D}"/>
              </a:ext>
            </a:extLst>
          </p:cNvPr>
          <p:cNvSpPr/>
          <p:nvPr/>
        </p:nvSpPr>
        <p:spPr>
          <a:xfrm>
            <a:off x="2586767" y="2379941"/>
            <a:ext cx="400170" cy="423512"/>
          </a:xfrm>
          <a:prstGeom prst="rightArrow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llout: freccia a destra 11">
            <a:extLst>
              <a:ext uri="{FF2B5EF4-FFF2-40B4-BE49-F238E27FC236}">
                <a16:creationId xmlns:a16="http://schemas.microsoft.com/office/drawing/2014/main" id="{B18116E3-5B45-D20A-580F-B2BD7417F314}"/>
              </a:ext>
            </a:extLst>
          </p:cNvPr>
          <p:cNvSpPr/>
          <p:nvPr/>
        </p:nvSpPr>
        <p:spPr>
          <a:xfrm>
            <a:off x="4638782" y="2412342"/>
            <a:ext cx="400170" cy="391111"/>
          </a:xfrm>
          <a:prstGeom prst="rightArrow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llout: freccia a destra 12">
            <a:extLst>
              <a:ext uri="{FF2B5EF4-FFF2-40B4-BE49-F238E27FC236}">
                <a16:creationId xmlns:a16="http://schemas.microsoft.com/office/drawing/2014/main" id="{513522EC-7EE9-C0C9-F0D1-24DC41A4D3DC}"/>
              </a:ext>
            </a:extLst>
          </p:cNvPr>
          <p:cNvSpPr/>
          <p:nvPr/>
        </p:nvSpPr>
        <p:spPr>
          <a:xfrm>
            <a:off x="6975138" y="2412342"/>
            <a:ext cx="400170" cy="391111"/>
          </a:xfrm>
          <a:prstGeom prst="rightArrow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llout: freccia a destra 13">
            <a:extLst>
              <a:ext uri="{FF2B5EF4-FFF2-40B4-BE49-F238E27FC236}">
                <a16:creationId xmlns:a16="http://schemas.microsoft.com/office/drawing/2014/main" id="{46615701-714A-45A2-9868-A4F599951169}"/>
              </a:ext>
            </a:extLst>
          </p:cNvPr>
          <p:cNvSpPr/>
          <p:nvPr/>
        </p:nvSpPr>
        <p:spPr>
          <a:xfrm>
            <a:off x="8701754" y="2408189"/>
            <a:ext cx="391261" cy="438266"/>
          </a:xfrm>
          <a:prstGeom prst="rightArrow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Input manuale 14">
            <a:extLst>
              <a:ext uri="{FF2B5EF4-FFF2-40B4-BE49-F238E27FC236}">
                <a16:creationId xmlns:a16="http://schemas.microsoft.com/office/drawing/2014/main" id="{4301796C-6730-ABD2-C4F1-BB8A4CF6D86F}"/>
              </a:ext>
            </a:extLst>
          </p:cNvPr>
          <p:cNvSpPr/>
          <p:nvPr/>
        </p:nvSpPr>
        <p:spPr>
          <a:xfrm>
            <a:off x="457209" y="3763478"/>
            <a:ext cx="2143349" cy="1068404"/>
          </a:xfrm>
          <a:prstGeom prst="flowChartManualIn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Controversie con </a:t>
            </a:r>
            <a:r>
              <a:rPr lang="it-IT" dirty="0" err="1"/>
              <a:t>AdE</a:t>
            </a:r>
            <a:endParaRPr lang="it-IT" dirty="0"/>
          </a:p>
        </p:txBody>
      </p:sp>
      <p:sp>
        <p:nvSpPr>
          <p:cNvPr id="16" name="Input manuale 15">
            <a:extLst>
              <a:ext uri="{FF2B5EF4-FFF2-40B4-BE49-F238E27FC236}">
                <a16:creationId xmlns:a16="http://schemas.microsoft.com/office/drawing/2014/main" id="{AF86E62A-CE6B-1264-C163-E7B858EB0A44}"/>
              </a:ext>
            </a:extLst>
          </p:cNvPr>
          <p:cNvSpPr/>
          <p:nvPr/>
        </p:nvSpPr>
        <p:spPr>
          <a:xfrm>
            <a:off x="2959895" y="3792161"/>
            <a:ext cx="2079057" cy="1068404"/>
          </a:xfrm>
          <a:prstGeom prst="flowChartManualIn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Controversie riguardanti dati del Catasto </a:t>
            </a:r>
          </a:p>
        </p:txBody>
      </p:sp>
    </p:spTree>
    <p:extLst>
      <p:ext uri="{BB962C8B-B14F-4D97-AF65-F5344CB8AC3E}">
        <p14:creationId xmlns:p14="http://schemas.microsoft.com/office/powerpoint/2010/main" val="163641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047F42-85F4-CA3F-284F-002A1BB5F7BE}"/>
              </a:ext>
            </a:extLst>
          </p:cNvPr>
          <p:cNvSpPr>
            <a:spLocks noGrp="1"/>
          </p:cNvSpPr>
          <p:nvPr>
            <p:ph type="title"/>
          </p:nvPr>
        </p:nvSpPr>
        <p:spPr/>
        <p:txBody>
          <a:bodyPr/>
          <a:lstStyle/>
          <a:p>
            <a:r>
              <a:rPr lang="it-IT" dirty="0"/>
              <a:t>Difetto della giurisdizione </a:t>
            </a:r>
          </a:p>
        </p:txBody>
      </p:sp>
      <p:sp>
        <p:nvSpPr>
          <p:cNvPr id="3" name="Segnaposto numero diapositiva 2">
            <a:extLst>
              <a:ext uri="{FF2B5EF4-FFF2-40B4-BE49-F238E27FC236}">
                <a16:creationId xmlns:a16="http://schemas.microsoft.com/office/drawing/2014/main" id="{CCD91417-2D22-7DC8-3B28-478A236C629E}"/>
              </a:ext>
            </a:extLst>
          </p:cNvPr>
          <p:cNvSpPr>
            <a:spLocks noGrp="1"/>
          </p:cNvSpPr>
          <p:nvPr>
            <p:ph type="sldNum" sz="quarter" idx="12"/>
          </p:nvPr>
        </p:nvSpPr>
        <p:spPr/>
        <p:txBody>
          <a:bodyPr/>
          <a:lstStyle/>
          <a:p>
            <a:pPr rtl="0"/>
            <a:fld id="{C263D6C4-4840-40CC-AC84-17E24B3B7BDE}" type="slidenum">
              <a:rPr lang="it-IT" noProof="0" smtClean="0"/>
              <a:pPr rtl="0"/>
              <a:t>14</a:t>
            </a:fld>
            <a:endParaRPr lang="it-IT" noProof="0"/>
          </a:p>
        </p:txBody>
      </p:sp>
      <p:sp>
        <p:nvSpPr>
          <p:cNvPr id="4" name="Segnaposto testo 3">
            <a:extLst>
              <a:ext uri="{FF2B5EF4-FFF2-40B4-BE49-F238E27FC236}">
                <a16:creationId xmlns:a16="http://schemas.microsoft.com/office/drawing/2014/main" id="{B381A2A9-44A2-1CCB-7988-812857F80EF6}"/>
              </a:ext>
            </a:extLst>
          </p:cNvPr>
          <p:cNvSpPr>
            <a:spLocks noGrp="1"/>
          </p:cNvSpPr>
          <p:nvPr>
            <p:ph type="body" sz="quarter" idx="13"/>
          </p:nvPr>
        </p:nvSpPr>
        <p:spPr>
          <a:xfrm>
            <a:off x="444499" y="1237999"/>
            <a:ext cx="10990314" cy="5182052"/>
          </a:xfrm>
        </p:spPr>
        <p:txBody>
          <a:bodyPr/>
          <a:lstStyle/>
          <a:p>
            <a:pPr marL="0" indent="0" algn="just">
              <a:buNone/>
            </a:pPr>
            <a:r>
              <a:rPr lang="it-IT" dirty="0"/>
              <a:t>L’art. 3 del </a:t>
            </a:r>
            <a:r>
              <a:rPr lang="it-IT" dirty="0" err="1"/>
              <a:t>D.Lgs.</a:t>
            </a:r>
            <a:r>
              <a:rPr lang="it-IT" dirty="0"/>
              <a:t> n. 546/1992 disciplina le ipotesi di </a:t>
            </a:r>
            <a:r>
              <a:rPr lang="it-IT" b="1" dirty="0"/>
              <a:t>difetto di giurisdizione </a:t>
            </a:r>
            <a:r>
              <a:rPr lang="it-IT" dirty="0"/>
              <a:t>e consiste nell’erronea individuazione dell’ordine giudiziario destinato dalla legge a risolvere la specifica controversia.</a:t>
            </a:r>
          </a:p>
          <a:p>
            <a:pPr marL="0" indent="0" algn="just">
              <a:buNone/>
            </a:pPr>
            <a:r>
              <a:rPr lang="it-IT" dirty="0"/>
              <a:t>Il comma 1 prevede che il difetto di giurisdizione, più precisamente il difetto del giudice tributario nei confronti della giurisdizione ordinaria o amministrativa o di altra giurisdizione speciale, possa essere rilevato d’ufficio in ogni stato e grado del processo.</a:t>
            </a:r>
          </a:p>
          <a:p>
            <a:pPr marL="0" indent="0" algn="just">
              <a:buNone/>
            </a:pPr>
            <a:r>
              <a:rPr lang="it-IT" i="1" dirty="0"/>
              <a:t>TRASLATIO IUDICII (art.50 </a:t>
            </a:r>
            <a:r>
              <a:rPr lang="it-IT" i="1" dirty="0" err="1"/>
              <a:t>c.p.c</a:t>
            </a:r>
            <a:r>
              <a:rPr lang="it-IT" i="1" dirty="0"/>
              <a:t>)</a:t>
            </a:r>
          </a:p>
          <a:p>
            <a:pPr marL="0" indent="0" algn="just">
              <a:buNone/>
            </a:pPr>
            <a:r>
              <a:rPr lang="it-IT" dirty="0"/>
              <a:t>Si consente che il processo, iniziato erroneamente davanti ad un giudice privo di giurisdizione, possa continuare davanti al giudice che ne sia fornito. La </a:t>
            </a:r>
            <a:r>
              <a:rPr lang="it-IT" b="1" u="sng" dirty="0"/>
              <a:t>sentenza del giudice di merito declinatoria </a:t>
            </a:r>
            <a:r>
              <a:rPr lang="it-IT" dirty="0"/>
              <a:t>della giurisdizione non può, però, imporre al giudice privo del difetto (quello del quale è stata affermata la giurisdizione) di adeguarsi a tale pronuncia; esso potrebbe a sua volta dichiarare il proprio difetto di giurisdizione, costringendo così le parti a denunciare il conflitto negativo di giurisdizione mediante ricorso per cassazione.</a:t>
            </a:r>
            <a:endParaRPr lang="it-IT" i="1" dirty="0"/>
          </a:p>
          <a:p>
            <a:pPr marL="0" indent="0" algn="just">
              <a:buNone/>
            </a:pPr>
            <a:r>
              <a:rPr lang="it-IT" dirty="0"/>
              <a:t>L’estensione del meccanismo della traslazione (anche fra giudici di merito di ordini diversi) comporta la conservazione degli effetti (processuali e sostanziali) prodotti dagli atti compiuti davanti al giudice dichiaratosi privo di giurisdizione, per cui l’atto erroneamente impugnato (ad es., davanti alle corti di giustizia tributaria) non diventa definitivo.</a:t>
            </a:r>
          </a:p>
          <a:p>
            <a:pPr marL="0" indent="0" algn="just">
              <a:buNone/>
            </a:pPr>
            <a:r>
              <a:rPr lang="it-IT" b="1" dirty="0"/>
              <a:t>Cosa succede quando si rileva il difetto</a:t>
            </a:r>
            <a:r>
              <a:rPr lang="it-IT" dirty="0"/>
              <a:t>? </a:t>
            </a:r>
            <a:r>
              <a:rPr lang="it-IT" i="1" dirty="0"/>
              <a:t>TRASLATIO IUDICII </a:t>
            </a:r>
            <a:r>
              <a:rPr lang="it-IT" dirty="0"/>
              <a:t>ovvero il giudice emette una sentenza con </a:t>
            </a:r>
            <a:r>
              <a:rPr lang="it-IT" dirty="0" err="1"/>
              <a:t>riemissione</a:t>
            </a:r>
            <a:r>
              <a:rPr lang="it-IT" dirty="0"/>
              <a:t> dei termini del ricorso (termine perentorio di 90 giorni) e potrà essere effettuato alla giusta giurisdizione. Il giudice davanti al quale la causa è riassunta, però, può sollevare d’ufficio, fino alla prima udienza fissata per la trattazione del merito, questione di giurisdizione davanti alle Sezioni Unite della Corte di Cassazione. </a:t>
            </a:r>
          </a:p>
        </p:txBody>
      </p:sp>
    </p:spTree>
    <p:extLst>
      <p:ext uri="{BB962C8B-B14F-4D97-AF65-F5344CB8AC3E}">
        <p14:creationId xmlns:p14="http://schemas.microsoft.com/office/powerpoint/2010/main" val="196475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B9EBB8-3558-D42D-BEAF-1DFFA244A18C}"/>
              </a:ext>
            </a:extLst>
          </p:cNvPr>
          <p:cNvSpPr>
            <a:spLocks noGrp="1"/>
          </p:cNvSpPr>
          <p:nvPr>
            <p:ph type="title"/>
          </p:nvPr>
        </p:nvSpPr>
        <p:spPr/>
        <p:txBody>
          <a:bodyPr/>
          <a:lstStyle/>
          <a:p>
            <a:r>
              <a:rPr lang="it-IT" dirty="0"/>
              <a:t>Difetto di giurisdizione (2)</a:t>
            </a:r>
          </a:p>
        </p:txBody>
      </p:sp>
      <p:sp>
        <p:nvSpPr>
          <p:cNvPr id="3" name="Segnaposto numero diapositiva 2">
            <a:extLst>
              <a:ext uri="{FF2B5EF4-FFF2-40B4-BE49-F238E27FC236}">
                <a16:creationId xmlns:a16="http://schemas.microsoft.com/office/drawing/2014/main" id="{D926525B-64BF-7E9C-236B-99ACACC38BBA}"/>
              </a:ext>
            </a:extLst>
          </p:cNvPr>
          <p:cNvSpPr>
            <a:spLocks noGrp="1"/>
          </p:cNvSpPr>
          <p:nvPr>
            <p:ph type="sldNum" sz="quarter" idx="12"/>
          </p:nvPr>
        </p:nvSpPr>
        <p:spPr/>
        <p:txBody>
          <a:bodyPr/>
          <a:lstStyle/>
          <a:p>
            <a:pPr rtl="0"/>
            <a:fld id="{C263D6C4-4840-40CC-AC84-17E24B3B7BDE}" type="slidenum">
              <a:rPr lang="it-IT" noProof="0" smtClean="0"/>
              <a:pPr rtl="0"/>
              <a:t>15</a:t>
            </a:fld>
            <a:endParaRPr lang="it-IT" noProof="0"/>
          </a:p>
        </p:txBody>
      </p:sp>
      <p:sp>
        <p:nvSpPr>
          <p:cNvPr id="4" name="Segnaposto testo 3">
            <a:extLst>
              <a:ext uri="{FF2B5EF4-FFF2-40B4-BE49-F238E27FC236}">
                <a16:creationId xmlns:a16="http://schemas.microsoft.com/office/drawing/2014/main" id="{C1B5F2B0-FE3C-BB6B-5A3F-FE0155484FCF}"/>
              </a:ext>
            </a:extLst>
          </p:cNvPr>
          <p:cNvSpPr>
            <a:spLocks noGrp="1"/>
          </p:cNvSpPr>
          <p:nvPr>
            <p:ph type="body" sz="quarter" idx="13"/>
          </p:nvPr>
        </p:nvSpPr>
        <p:spPr>
          <a:xfrm>
            <a:off x="444500" y="1260931"/>
            <a:ext cx="10586052" cy="5054144"/>
          </a:xfrm>
        </p:spPr>
        <p:txBody>
          <a:bodyPr/>
          <a:lstStyle/>
          <a:p>
            <a:pPr marL="0" indent="0" algn="just">
              <a:buNone/>
            </a:pPr>
            <a:r>
              <a:rPr lang="it-IT" sz="2000" b="1" dirty="0"/>
              <a:t>Regolamento preventivo di giurisdizione</a:t>
            </a:r>
          </a:p>
          <a:p>
            <a:pPr marL="0" indent="0" algn="just">
              <a:buNone/>
            </a:pPr>
            <a:r>
              <a:rPr lang="it-IT" dirty="0"/>
              <a:t>All’art.3 comma 2 c’è un richiamo al codice di procedura civile che riguarda il </a:t>
            </a:r>
            <a:r>
              <a:rPr lang="it-IT" b="1" dirty="0"/>
              <a:t>regolamento preventivo di giurisdizione.</a:t>
            </a:r>
          </a:p>
          <a:p>
            <a:pPr marL="0" indent="0" algn="just">
              <a:buNone/>
            </a:pPr>
            <a:r>
              <a:rPr lang="it-IT" dirty="0"/>
              <a:t>Tale mezzo processuale è finalizzato a prevenire l’impugnazione della sentenza su </a:t>
            </a:r>
            <a:r>
              <a:rPr lang="it-IT" b="1" dirty="0"/>
              <a:t>questioni di giurisdizione</a:t>
            </a:r>
            <a:r>
              <a:rPr lang="it-IT" dirty="0"/>
              <a:t>, con l’emanazione di una sentenza definitiva da parte della Corte di cassazione, che esprime attraverso una sentenza il vizio del difetto di giurisdizione:</a:t>
            </a:r>
          </a:p>
          <a:p>
            <a:pPr marL="0" indent="0" algn="just">
              <a:buNone/>
            </a:pPr>
            <a:r>
              <a:rPr lang="it-IT" dirty="0"/>
              <a:t>•individua preventivamente il giudice che ha giurisdizione sul rapporto;</a:t>
            </a:r>
          </a:p>
          <a:p>
            <a:pPr marL="0" indent="0" algn="just">
              <a:buNone/>
            </a:pPr>
            <a:r>
              <a:rPr lang="it-IT" dirty="0"/>
              <a:t>•definisce la questione pregiudiziale;</a:t>
            </a:r>
          </a:p>
          <a:p>
            <a:pPr marL="0" indent="0" algn="just">
              <a:buNone/>
            </a:pPr>
            <a:r>
              <a:rPr lang="it-IT" dirty="0"/>
              <a:t>•evita il rischio di un processo che duri nel tempo e i cui effetti siano vanificati a posteriori da una sentenza che accerti la carenza di giurisdizione del giudice che ha accesso.</a:t>
            </a:r>
          </a:p>
          <a:p>
            <a:pPr marL="0" indent="0" algn="just">
              <a:buNone/>
            </a:pPr>
            <a:r>
              <a:rPr lang="it-IT" dirty="0"/>
              <a:t>Non essendo un mezzo alternativo all’appello, il regolamento può essere proposto fino al momento in cui non sia intervenuta una </a:t>
            </a:r>
            <a:r>
              <a:rPr lang="it-IT" b="1" dirty="0"/>
              <a:t>decisione sulla causa di merito </a:t>
            </a:r>
            <a:r>
              <a:rPr lang="it-IT" dirty="0"/>
              <a:t>(decisione del giudice a prescindere delle questioni tecniche o procedurali) </a:t>
            </a:r>
          </a:p>
          <a:p>
            <a:pPr marL="0" indent="0" algn="just">
              <a:buNone/>
            </a:pPr>
            <a:r>
              <a:rPr lang="it-IT" dirty="0"/>
              <a:t>La proposizione del regolamento non comporta l’automatica sospensione del giudizio, in quanto il giudice è chiamato a valutare in modo discrezionale l’opportunità o meno di sospendere il processo in virtù della fondatezza della questione.</a:t>
            </a:r>
          </a:p>
          <a:p>
            <a:pPr marL="0" indent="0" algn="just">
              <a:buNone/>
            </a:pPr>
            <a:r>
              <a:rPr lang="it-IT" dirty="0"/>
              <a:t> </a:t>
            </a:r>
          </a:p>
        </p:txBody>
      </p:sp>
    </p:spTree>
    <p:extLst>
      <p:ext uri="{BB962C8B-B14F-4D97-AF65-F5344CB8AC3E}">
        <p14:creationId xmlns:p14="http://schemas.microsoft.com/office/powerpoint/2010/main" val="2519092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3D7674-9D27-5AF7-130C-52466DCDF2C2}"/>
              </a:ext>
            </a:extLst>
          </p:cNvPr>
          <p:cNvSpPr>
            <a:spLocks noGrp="1"/>
          </p:cNvSpPr>
          <p:nvPr>
            <p:ph type="title"/>
          </p:nvPr>
        </p:nvSpPr>
        <p:spPr/>
        <p:txBody>
          <a:bodyPr/>
          <a:lstStyle/>
          <a:p>
            <a:r>
              <a:rPr lang="it-IT" dirty="0"/>
              <a:t>Difetto di giurisdizione (3)</a:t>
            </a:r>
          </a:p>
        </p:txBody>
      </p:sp>
      <p:sp>
        <p:nvSpPr>
          <p:cNvPr id="3" name="Segnaposto numero diapositiva 2">
            <a:extLst>
              <a:ext uri="{FF2B5EF4-FFF2-40B4-BE49-F238E27FC236}">
                <a16:creationId xmlns:a16="http://schemas.microsoft.com/office/drawing/2014/main" id="{5D7FAC2F-BB03-ABA7-7E83-4BA59DF23446}"/>
              </a:ext>
            </a:extLst>
          </p:cNvPr>
          <p:cNvSpPr>
            <a:spLocks noGrp="1"/>
          </p:cNvSpPr>
          <p:nvPr>
            <p:ph type="sldNum" sz="quarter" idx="12"/>
          </p:nvPr>
        </p:nvSpPr>
        <p:spPr/>
        <p:txBody>
          <a:bodyPr/>
          <a:lstStyle/>
          <a:p>
            <a:pPr rtl="0"/>
            <a:fld id="{C263D6C4-4840-40CC-AC84-17E24B3B7BDE}" type="slidenum">
              <a:rPr lang="it-IT" noProof="0" smtClean="0"/>
              <a:pPr rtl="0"/>
              <a:t>16</a:t>
            </a:fld>
            <a:endParaRPr lang="it-IT" noProof="0"/>
          </a:p>
        </p:txBody>
      </p:sp>
      <p:sp>
        <p:nvSpPr>
          <p:cNvPr id="4" name="Segnaposto testo 3">
            <a:extLst>
              <a:ext uri="{FF2B5EF4-FFF2-40B4-BE49-F238E27FC236}">
                <a16:creationId xmlns:a16="http://schemas.microsoft.com/office/drawing/2014/main" id="{F4E1154A-ED26-1879-D0B7-B2E35DA18505}"/>
              </a:ext>
            </a:extLst>
          </p:cNvPr>
          <p:cNvSpPr>
            <a:spLocks noGrp="1"/>
          </p:cNvSpPr>
          <p:nvPr>
            <p:ph type="body" sz="quarter" idx="13"/>
          </p:nvPr>
        </p:nvSpPr>
        <p:spPr>
          <a:xfrm>
            <a:off x="444500" y="1382378"/>
            <a:ext cx="9026759" cy="4093243"/>
          </a:xfrm>
        </p:spPr>
        <p:txBody>
          <a:bodyPr/>
          <a:lstStyle/>
          <a:p>
            <a:pPr marL="0" indent="0" algn="just">
              <a:buNone/>
            </a:pPr>
            <a:r>
              <a:rPr lang="it-IT" sz="2000" dirty="0"/>
              <a:t>La sentenza sulla giurisdizione</a:t>
            </a:r>
          </a:p>
          <a:p>
            <a:pPr marL="0" indent="0" algn="just">
              <a:buNone/>
            </a:pPr>
            <a:r>
              <a:rPr lang="it-IT" dirty="0"/>
              <a:t>Il giudizio si concluderà con un sentenza che individuerà il giudice cui è attribuita la giurisdizione.</a:t>
            </a:r>
          </a:p>
          <a:p>
            <a:pPr marL="0" indent="0" algn="just">
              <a:buNone/>
            </a:pPr>
            <a:r>
              <a:rPr lang="it-IT" dirty="0"/>
              <a:t>Nel caso in cui dovesse essere confermata la giurisdizione della Corte di giustizia tributaria e il giudizio di merito fosse stato sospeso in attesa del giudizio della Suprema Corte, sarà necessario procedere alla </a:t>
            </a:r>
            <a:r>
              <a:rPr lang="it-IT" b="1" dirty="0"/>
              <a:t>riassunzione del processo </a:t>
            </a:r>
            <a:r>
              <a:rPr lang="it-IT" dirty="0"/>
              <a:t>ai sensi dell’art. 367 c.p.c., entro il termine perentorio di sei mesi dalla comunicazione della sentenza della Corte di cassazione.</a:t>
            </a:r>
          </a:p>
          <a:p>
            <a:pPr marL="0" indent="0" algn="just">
              <a:buNone/>
            </a:pPr>
            <a:r>
              <a:rPr lang="it-IT" dirty="0"/>
              <a:t>La riassunzione sarà effettuata tramite presentazione, da parte di uno qualsiasi dei soggetti che partecipano al processo, di apposita </a:t>
            </a:r>
            <a:r>
              <a:rPr lang="it-IT" b="1" dirty="0"/>
              <a:t>istanza di trattazione</a:t>
            </a:r>
            <a:r>
              <a:rPr lang="it-IT" dirty="0"/>
              <a:t>.</a:t>
            </a:r>
          </a:p>
          <a:p>
            <a:pPr marL="0" indent="0" algn="just">
              <a:buNone/>
            </a:pPr>
            <a:r>
              <a:rPr lang="it-IT" dirty="0"/>
              <a:t>La mancata riassunzione nel predetto termine di sei mesi comporterà l’estinzione del giudizio per inattività delle parti. </a:t>
            </a:r>
          </a:p>
          <a:p>
            <a:pPr marL="0" indent="0">
              <a:buNone/>
            </a:pPr>
            <a:endParaRPr lang="it-IT" dirty="0"/>
          </a:p>
        </p:txBody>
      </p:sp>
    </p:spTree>
    <p:extLst>
      <p:ext uri="{BB962C8B-B14F-4D97-AF65-F5344CB8AC3E}">
        <p14:creationId xmlns:p14="http://schemas.microsoft.com/office/powerpoint/2010/main" val="4008762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B3E7AD-0A1D-1D0B-C74E-E1593F9DED0E}"/>
              </a:ext>
            </a:extLst>
          </p:cNvPr>
          <p:cNvSpPr>
            <a:spLocks noGrp="1"/>
          </p:cNvSpPr>
          <p:nvPr>
            <p:ph type="title"/>
          </p:nvPr>
        </p:nvSpPr>
        <p:spPr/>
        <p:txBody>
          <a:bodyPr/>
          <a:lstStyle/>
          <a:p>
            <a:r>
              <a:rPr lang="it-IT" dirty="0"/>
              <a:t>Competenza - il giudice monocratico </a:t>
            </a:r>
          </a:p>
        </p:txBody>
      </p:sp>
      <p:sp>
        <p:nvSpPr>
          <p:cNvPr id="3" name="Segnaposto numero diapositiva 2">
            <a:extLst>
              <a:ext uri="{FF2B5EF4-FFF2-40B4-BE49-F238E27FC236}">
                <a16:creationId xmlns:a16="http://schemas.microsoft.com/office/drawing/2014/main" id="{392B7214-31F6-C7AD-569A-C8F69146038B}"/>
              </a:ext>
            </a:extLst>
          </p:cNvPr>
          <p:cNvSpPr>
            <a:spLocks noGrp="1"/>
          </p:cNvSpPr>
          <p:nvPr>
            <p:ph type="sldNum" sz="quarter" idx="12"/>
          </p:nvPr>
        </p:nvSpPr>
        <p:spPr/>
        <p:txBody>
          <a:bodyPr/>
          <a:lstStyle/>
          <a:p>
            <a:pPr rtl="0"/>
            <a:fld id="{C263D6C4-4840-40CC-AC84-17E24B3B7BDE}" type="slidenum">
              <a:rPr lang="it-IT" noProof="0" smtClean="0"/>
              <a:pPr rtl="0"/>
              <a:t>17</a:t>
            </a:fld>
            <a:endParaRPr lang="it-IT" noProof="0"/>
          </a:p>
        </p:txBody>
      </p:sp>
      <p:sp>
        <p:nvSpPr>
          <p:cNvPr id="4" name="Segnaposto testo 3">
            <a:extLst>
              <a:ext uri="{FF2B5EF4-FFF2-40B4-BE49-F238E27FC236}">
                <a16:creationId xmlns:a16="http://schemas.microsoft.com/office/drawing/2014/main" id="{68F37823-3003-9F9A-9243-FB37F3D906C0}"/>
              </a:ext>
            </a:extLst>
          </p:cNvPr>
          <p:cNvSpPr>
            <a:spLocks noGrp="1"/>
          </p:cNvSpPr>
          <p:nvPr>
            <p:ph type="body" sz="quarter" idx="13"/>
          </p:nvPr>
        </p:nvSpPr>
        <p:spPr>
          <a:xfrm>
            <a:off x="444500" y="1251284"/>
            <a:ext cx="10181791" cy="4224337"/>
          </a:xfrm>
        </p:spPr>
        <p:txBody>
          <a:bodyPr/>
          <a:lstStyle/>
          <a:p>
            <a:pPr marL="0" indent="0" algn="just">
              <a:buNone/>
            </a:pPr>
            <a:r>
              <a:rPr lang="it-IT" dirty="0"/>
              <a:t>Con la legge 31 agosto 2022, n. 130, è stata introdotta la figura del </a:t>
            </a:r>
            <a:r>
              <a:rPr lang="it-IT" b="1" dirty="0"/>
              <a:t>giudice monocratico</a:t>
            </a:r>
            <a:r>
              <a:rPr lang="it-IT" dirty="0"/>
              <a:t>.</a:t>
            </a:r>
          </a:p>
          <a:p>
            <a:pPr marL="0" indent="0" algn="just">
              <a:buNone/>
            </a:pPr>
            <a:r>
              <a:rPr lang="it-IT" dirty="0"/>
              <a:t>La legge indicata sopra ha introdotto il nuovo art. 4-bis del </a:t>
            </a:r>
            <a:r>
              <a:rPr lang="it-IT" dirty="0" err="1"/>
              <a:t>D.Lgs.</a:t>
            </a:r>
            <a:r>
              <a:rPr lang="it-IT" dirty="0"/>
              <a:t> n. 546/1992 prevede che le Corti di giustizia tributaria di primo grado decidono in composizione monocratica le controversie di valore fino a 3.000 euro. Le controversie di valore indeterminabile non rientrano nella disciplina in esame.</a:t>
            </a:r>
          </a:p>
          <a:p>
            <a:pPr marL="0" indent="0" algn="just">
              <a:buNone/>
            </a:pPr>
            <a:r>
              <a:rPr lang="it-IT" dirty="0"/>
              <a:t>Per valore della lite si intende: </a:t>
            </a:r>
          </a:p>
          <a:p>
            <a:pPr marL="0" indent="0" algn="ctr">
              <a:buNone/>
            </a:pPr>
            <a:r>
              <a:rPr lang="it-IT" dirty="0"/>
              <a:t>TRIBUTO IMPUGNATO-SANZIONI-INTERESSI </a:t>
            </a:r>
          </a:p>
          <a:p>
            <a:pPr marL="0" indent="0" algn="just">
              <a:buNone/>
            </a:pPr>
            <a:r>
              <a:rPr lang="it-IT" dirty="0"/>
              <a:t>O solo le sanzioni irrogate se la controversia riguarda quest’ultime.</a:t>
            </a:r>
          </a:p>
          <a:p>
            <a:pPr marL="0" indent="0" algn="just">
              <a:buNone/>
            </a:pPr>
            <a:r>
              <a:rPr lang="it-IT" dirty="0"/>
              <a:t>La nuova disposizione è applicabile ai ricorsi notificati a decorrere dal 1° gennaio 2022</a:t>
            </a:r>
          </a:p>
          <a:p>
            <a:pPr marL="0" indent="0" algn="just">
              <a:buNone/>
            </a:pPr>
            <a:r>
              <a:rPr lang="it-IT" dirty="0"/>
              <a:t>Il procedimento del davanti alla corte tributaria monocratica si osservano le stesse disposizioni osservate dai giudizi presi collegialmente. Inoltre, con applicazione ai giudizi instaurati con ricorso notificato dal 1° settembre 2023, le udienze della Corte di giustizia tributaria di primo grado in composizione monocratica si svolgeranno esclusivamente a distanza.</a:t>
            </a:r>
          </a:p>
        </p:txBody>
      </p:sp>
    </p:spTree>
    <p:extLst>
      <p:ext uri="{BB962C8B-B14F-4D97-AF65-F5344CB8AC3E}">
        <p14:creationId xmlns:p14="http://schemas.microsoft.com/office/powerpoint/2010/main" val="724561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ECD71C-AF02-902A-90A4-7E57440C55FA}"/>
              </a:ext>
            </a:extLst>
          </p:cNvPr>
          <p:cNvSpPr>
            <a:spLocks noGrp="1"/>
          </p:cNvSpPr>
          <p:nvPr>
            <p:ph type="title"/>
          </p:nvPr>
        </p:nvSpPr>
        <p:spPr>
          <a:xfrm>
            <a:off x="488950" y="398545"/>
            <a:ext cx="11214100" cy="535531"/>
          </a:xfrm>
        </p:spPr>
        <p:txBody>
          <a:bodyPr/>
          <a:lstStyle/>
          <a:p>
            <a:r>
              <a:rPr lang="it-IT" dirty="0"/>
              <a:t>Competenza per territorio </a:t>
            </a:r>
          </a:p>
        </p:txBody>
      </p:sp>
      <p:sp>
        <p:nvSpPr>
          <p:cNvPr id="3" name="Segnaposto numero diapositiva 2">
            <a:extLst>
              <a:ext uri="{FF2B5EF4-FFF2-40B4-BE49-F238E27FC236}">
                <a16:creationId xmlns:a16="http://schemas.microsoft.com/office/drawing/2014/main" id="{99B69679-6E8F-B78D-00B4-FC869CFD8969}"/>
              </a:ext>
            </a:extLst>
          </p:cNvPr>
          <p:cNvSpPr>
            <a:spLocks noGrp="1"/>
          </p:cNvSpPr>
          <p:nvPr>
            <p:ph type="sldNum" sz="quarter" idx="12"/>
          </p:nvPr>
        </p:nvSpPr>
        <p:spPr/>
        <p:txBody>
          <a:bodyPr/>
          <a:lstStyle/>
          <a:p>
            <a:pPr rtl="0"/>
            <a:fld id="{C263D6C4-4840-40CC-AC84-17E24B3B7BDE}" type="slidenum">
              <a:rPr lang="it-IT" noProof="0" smtClean="0"/>
              <a:pPr rtl="0"/>
              <a:t>18</a:t>
            </a:fld>
            <a:endParaRPr lang="it-IT" noProof="0"/>
          </a:p>
        </p:txBody>
      </p:sp>
      <p:sp>
        <p:nvSpPr>
          <p:cNvPr id="4" name="Segnaposto testo 3">
            <a:extLst>
              <a:ext uri="{FF2B5EF4-FFF2-40B4-BE49-F238E27FC236}">
                <a16:creationId xmlns:a16="http://schemas.microsoft.com/office/drawing/2014/main" id="{02E4B541-2A10-1972-EDDD-F5871815F747}"/>
              </a:ext>
            </a:extLst>
          </p:cNvPr>
          <p:cNvSpPr>
            <a:spLocks noGrp="1"/>
          </p:cNvSpPr>
          <p:nvPr>
            <p:ph type="body" sz="quarter" idx="13"/>
          </p:nvPr>
        </p:nvSpPr>
        <p:spPr>
          <a:xfrm>
            <a:off x="488950" y="1049175"/>
            <a:ext cx="10682304" cy="5410280"/>
          </a:xfrm>
        </p:spPr>
        <p:txBody>
          <a:bodyPr/>
          <a:lstStyle/>
          <a:p>
            <a:pPr marL="0" indent="0" algn="just">
              <a:buNone/>
            </a:pPr>
            <a:r>
              <a:rPr lang="it-IT" dirty="0"/>
              <a:t>La competenza definisce la giurisdizione spettante ad ogni Ufficio giudiziario.</a:t>
            </a:r>
          </a:p>
          <a:p>
            <a:pPr marL="0" indent="0" algn="just">
              <a:buNone/>
            </a:pPr>
            <a:r>
              <a:rPr lang="it-IT" dirty="0"/>
              <a:t>Non si tratta di una condizione del rapporto processuale, bensì di un presupposto della trattazione e della pronuncia di merito del giudice. In ogni capoluogo di provincia ha sede una CdG di I grado e in ogni capoluogo di regione ha sede una CdG di II Grado.</a:t>
            </a:r>
          </a:p>
          <a:p>
            <a:pPr marL="0" indent="0" algn="just">
              <a:buNone/>
            </a:pPr>
            <a:r>
              <a:rPr lang="it-IT" dirty="0"/>
              <a:t>INDIVIDUAZIONE DELLA COMPETENZA PER TERRITORIO</a:t>
            </a:r>
          </a:p>
          <a:p>
            <a:pPr marL="0" indent="0" algn="just">
              <a:buNone/>
            </a:pPr>
            <a:r>
              <a:rPr lang="it-IT" dirty="0"/>
              <a:t>È il criterio che fa riferimento </a:t>
            </a:r>
            <a:r>
              <a:rPr lang="it-IT" b="1" dirty="0"/>
              <a:t>all’ubicazione dell’ufficio tributario</a:t>
            </a:r>
            <a:r>
              <a:rPr lang="it-IT" dirty="0"/>
              <a:t>.</a:t>
            </a:r>
          </a:p>
          <a:p>
            <a:pPr marL="0" indent="0" algn="just">
              <a:buNone/>
            </a:pPr>
            <a:r>
              <a:rPr lang="it-IT" dirty="0"/>
              <a:t>La competenza delle Corti di giustizia di primo grado è determinata nell’ambito provinciale in </a:t>
            </a:r>
            <a:r>
              <a:rPr lang="it-IT" b="1" dirty="0"/>
              <a:t>relazione all’Ufficio che ha emesso l’atto impugnato</a:t>
            </a:r>
            <a:r>
              <a:rPr lang="it-IT" dirty="0"/>
              <a:t> o che non ha effettuato il rimborso richiesto dal contribuente (cfr. C.M. 23 aprile 1996, n. 98/E).</a:t>
            </a:r>
          </a:p>
          <a:p>
            <a:pPr marL="0" indent="0" algn="just">
              <a:buNone/>
            </a:pPr>
            <a:r>
              <a:rPr lang="it-IT" b="1" dirty="0"/>
              <a:t>Il comma 1 art.4 </a:t>
            </a:r>
            <a:r>
              <a:rPr lang="it-IT" b="1" dirty="0" err="1"/>
              <a:t>d.lgs</a:t>
            </a:r>
            <a:r>
              <a:rPr lang="it-IT" b="1" dirty="0"/>
              <a:t> 546/92 stabilisce che le CdG primo grado sono competenti per le controversie proposte nei confronti degli enti impositori che hanno sede nella loro circoscrizione</a:t>
            </a:r>
            <a:r>
              <a:rPr lang="it-IT" dirty="0"/>
              <a:t>.  La competenza delle CdG di primo grado è determinata nell’ambito provinciale in relazione all’Ufficio che ha emesso l’atto impugnato o che non ha effettuato il rimborso richiesto dal contribuente (cfr. C.M. 23 aprile 1996, n. 98/E). Non ha alcuna rilevanza l’eventuale incompetenza dell’Ufficio che ha emanato l’atto, in quanto il difetto di legittimazione dell’Ufficio sarà rilevante ai soli fini della legittimità del provvedimento medesimo. Pertanto, l’atto emesso erroneamente andrà ugualmente impugnato innanzi alla Corte di giustizia competente in base al luogo in cui ha sede l’Ufficio che lo ha emanato.</a:t>
            </a:r>
          </a:p>
          <a:p>
            <a:pPr marL="0" indent="0" algn="just">
              <a:buNone/>
            </a:pPr>
            <a:endParaRPr lang="it-IT" dirty="0"/>
          </a:p>
          <a:p>
            <a:pPr marL="0" indent="0">
              <a:buNone/>
            </a:pPr>
            <a:endParaRPr lang="it-IT" dirty="0"/>
          </a:p>
        </p:txBody>
      </p:sp>
    </p:spTree>
    <p:extLst>
      <p:ext uri="{BB962C8B-B14F-4D97-AF65-F5344CB8AC3E}">
        <p14:creationId xmlns:p14="http://schemas.microsoft.com/office/powerpoint/2010/main" val="2076483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0A5785-FB96-5905-9F30-5B139EDFC95A}"/>
              </a:ext>
            </a:extLst>
          </p:cNvPr>
          <p:cNvSpPr>
            <a:spLocks noGrp="1"/>
          </p:cNvSpPr>
          <p:nvPr>
            <p:ph type="title"/>
          </p:nvPr>
        </p:nvSpPr>
        <p:spPr/>
        <p:txBody>
          <a:bodyPr/>
          <a:lstStyle/>
          <a:p>
            <a:r>
              <a:rPr lang="it-IT" dirty="0"/>
              <a:t>Competenza per territorio (2)</a:t>
            </a:r>
          </a:p>
        </p:txBody>
      </p:sp>
      <p:sp>
        <p:nvSpPr>
          <p:cNvPr id="3" name="Segnaposto numero diapositiva 2">
            <a:extLst>
              <a:ext uri="{FF2B5EF4-FFF2-40B4-BE49-F238E27FC236}">
                <a16:creationId xmlns:a16="http://schemas.microsoft.com/office/drawing/2014/main" id="{08922B57-63DC-4B79-4D38-6DF5283371C3}"/>
              </a:ext>
            </a:extLst>
          </p:cNvPr>
          <p:cNvSpPr>
            <a:spLocks noGrp="1"/>
          </p:cNvSpPr>
          <p:nvPr>
            <p:ph type="sldNum" sz="quarter" idx="12"/>
          </p:nvPr>
        </p:nvSpPr>
        <p:spPr/>
        <p:txBody>
          <a:bodyPr/>
          <a:lstStyle/>
          <a:p>
            <a:pPr rtl="0"/>
            <a:fld id="{C263D6C4-4840-40CC-AC84-17E24B3B7BDE}" type="slidenum">
              <a:rPr lang="it-IT" noProof="0" smtClean="0"/>
              <a:pPr rtl="0"/>
              <a:t>19</a:t>
            </a:fld>
            <a:endParaRPr lang="it-IT" noProof="0"/>
          </a:p>
        </p:txBody>
      </p:sp>
      <p:sp>
        <p:nvSpPr>
          <p:cNvPr id="4" name="Segnaposto testo 3">
            <a:extLst>
              <a:ext uri="{FF2B5EF4-FFF2-40B4-BE49-F238E27FC236}">
                <a16:creationId xmlns:a16="http://schemas.microsoft.com/office/drawing/2014/main" id="{2F1CEAF6-2AF8-8777-6396-57E7E7C7D297}"/>
              </a:ext>
            </a:extLst>
          </p:cNvPr>
          <p:cNvSpPr>
            <a:spLocks noGrp="1"/>
          </p:cNvSpPr>
          <p:nvPr>
            <p:ph type="body" sz="quarter" idx="13"/>
          </p:nvPr>
        </p:nvSpPr>
        <p:spPr>
          <a:xfrm>
            <a:off x="444499" y="1625385"/>
            <a:ext cx="10643804" cy="4689690"/>
          </a:xfrm>
        </p:spPr>
        <p:txBody>
          <a:bodyPr/>
          <a:lstStyle/>
          <a:p>
            <a:pPr marL="0" indent="0" algn="just">
              <a:buNone/>
            </a:pPr>
            <a:r>
              <a:rPr lang="it-IT" dirty="0"/>
              <a:t>SEGUE…</a:t>
            </a:r>
          </a:p>
          <a:p>
            <a:pPr marL="0" indent="0" algn="just">
              <a:buNone/>
            </a:pPr>
            <a:r>
              <a:rPr lang="it-IT" dirty="0"/>
              <a:t>Per individuare la competenza del giudice adito si applica l’art. 5 c.p.c., che prevede di fare riferimento tanto allo stato di fatto, quanto allo stato di diritto esistente al momento della proposizione della domanda.</a:t>
            </a:r>
          </a:p>
          <a:p>
            <a:pPr marL="0" indent="0" algn="just">
              <a:buNone/>
            </a:pPr>
            <a:r>
              <a:rPr lang="it-IT" dirty="0"/>
              <a:t>Nel caso di una atto di riscossione relativo ad una cartella di pagamento con più ruoli all’interno o che abbiano vizi propri (come difetto di notifica) si applica il </a:t>
            </a:r>
            <a:r>
              <a:rPr lang="it-IT" b="1" dirty="0"/>
              <a:t>criterio della localizzazione del concessionario del servizio di riscossione</a:t>
            </a:r>
            <a:r>
              <a:rPr lang="it-IT" dirty="0"/>
              <a:t>. Vi può essere il caso in cui l’AF partecipi al giudizio in una Commissione diversa da quella della propria sede (</a:t>
            </a:r>
            <a:r>
              <a:rPr lang="it-IT" dirty="0" err="1"/>
              <a:t>Cd</a:t>
            </a:r>
            <a:r>
              <a:rPr lang="it-IT" dirty="0"/>
              <a:t>. </a:t>
            </a:r>
            <a:r>
              <a:rPr lang="it-IT" dirty="0" err="1"/>
              <a:t>Interprovincilità</a:t>
            </a:r>
            <a:r>
              <a:rPr lang="it-IT" dirty="0"/>
              <a:t>)</a:t>
            </a:r>
          </a:p>
        </p:txBody>
      </p:sp>
    </p:spTree>
    <p:extLst>
      <p:ext uri="{BB962C8B-B14F-4D97-AF65-F5344CB8AC3E}">
        <p14:creationId xmlns:p14="http://schemas.microsoft.com/office/powerpoint/2010/main" val="1291787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3BD8413-C238-49D7-A4E1-E8FEF1811A0E}"/>
              </a:ext>
            </a:extLst>
          </p:cNvPr>
          <p:cNvSpPr>
            <a:spLocks noGrp="1"/>
          </p:cNvSpPr>
          <p:nvPr>
            <p:ph type="title"/>
          </p:nvPr>
        </p:nvSpPr>
        <p:spPr>
          <a:xfrm>
            <a:off x="735851" y="542925"/>
            <a:ext cx="7781544" cy="2473693"/>
          </a:xfrm>
        </p:spPr>
        <p:txBody>
          <a:bodyPr rtlCol="0">
            <a:noAutofit/>
          </a:bodyPr>
          <a:lstStyle/>
          <a:p>
            <a:pPr rtl="0"/>
            <a:r>
              <a:rPr lang="it-IT" sz="3600" dirty="0"/>
              <a:t>I riferimenti normativi degli organi della giurisdizione tributaria, dell’oggetto della giurisdizione tributaria, del ricorso e delle modalità di presentazione in CdG</a:t>
            </a:r>
          </a:p>
        </p:txBody>
      </p:sp>
      <p:sp>
        <p:nvSpPr>
          <p:cNvPr id="5" name="Segnaposto testo 4">
            <a:extLst>
              <a:ext uri="{FF2B5EF4-FFF2-40B4-BE49-F238E27FC236}">
                <a16:creationId xmlns:a16="http://schemas.microsoft.com/office/drawing/2014/main" id="{0A95F4DE-39B7-4CE2-BC1E-8B8AE662A895}"/>
              </a:ext>
            </a:extLst>
          </p:cNvPr>
          <p:cNvSpPr>
            <a:spLocks noGrp="1"/>
          </p:cNvSpPr>
          <p:nvPr>
            <p:ph type="body" idx="1"/>
          </p:nvPr>
        </p:nvSpPr>
        <p:spPr>
          <a:xfrm>
            <a:off x="832104" y="3243714"/>
            <a:ext cx="8446650" cy="2801486"/>
          </a:xfrm>
        </p:spPr>
        <p:txBody>
          <a:bodyPr rtlCol="0">
            <a:noAutofit/>
          </a:bodyPr>
          <a:lstStyle/>
          <a:p>
            <a:r>
              <a:rPr lang="it-IT" sz="2000" dirty="0" err="1"/>
              <a:t>D.Lgs.</a:t>
            </a:r>
            <a:r>
              <a:rPr lang="it-IT" sz="2000" dirty="0"/>
              <a:t> 31 dicembre 1992, n. 546, artt. 1, 2, 3, 9,18, 19, 20, 21, 24,25 e 26 </a:t>
            </a:r>
          </a:p>
          <a:p>
            <a:r>
              <a:rPr lang="it-IT" sz="2000" dirty="0"/>
              <a:t>Artt. 41, 367,104, 125, 156 e 164 c.p.c.</a:t>
            </a:r>
          </a:p>
          <a:p>
            <a:pPr rtl="0"/>
            <a:r>
              <a:rPr lang="it-IT" sz="2000" dirty="0"/>
              <a:t>D.M. 23 dicembre 2013, n. 163, art. 14</a:t>
            </a:r>
          </a:p>
          <a:p>
            <a:pPr rtl="0"/>
            <a:r>
              <a:rPr lang="it-IT" sz="2000" dirty="0"/>
              <a:t>Legge n.130/2022</a:t>
            </a:r>
          </a:p>
        </p:txBody>
      </p:sp>
      <p:sp>
        <p:nvSpPr>
          <p:cNvPr id="2" name="Segnaposto numero diapositiva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rtlCol="0"/>
          <a:lstStyle/>
          <a:p>
            <a:pPr rtl="0"/>
            <a:fld id="{C263D6C4-4840-40CC-AC84-17E24B3B7BDE}" type="slidenum">
              <a:rPr lang="it-IT" smtClean="0"/>
              <a:pPr/>
              <a:t>2</a:t>
            </a:fld>
            <a:endParaRPr lang="it-IT"/>
          </a:p>
        </p:txBody>
      </p:sp>
    </p:spTree>
    <p:extLst>
      <p:ext uri="{BB962C8B-B14F-4D97-AF65-F5344CB8AC3E}">
        <p14:creationId xmlns:p14="http://schemas.microsoft.com/office/powerpoint/2010/main" val="290279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F9ECDE-FEB5-DAB9-51DA-E1C21EBB07F9}"/>
              </a:ext>
            </a:extLst>
          </p:cNvPr>
          <p:cNvSpPr>
            <a:spLocks noGrp="1"/>
          </p:cNvSpPr>
          <p:nvPr>
            <p:ph type="title"/>
          </p:nvPr>
        </p:nvSpPr>
        <p:spPr/>
        <p:txBody>
          <a:bodyPr/>
          <a:lstStyle/>
          <a:p>
            <a:r>
              <a:rPr lang="it-IT" dirty="0"/>
              <a:t>Competenza per territorio (3)</a:t>
            </a:r>
          </a:p>
        </p:txBody>
      </p:sp>
      <p:sp>
        <p:nvSpPr>
          <p:cNvPr id="3" name="Segnaposto numero diapositiva 2">
            <a:extLst>
              <a:ext uri="{FF2B5EF4-FFF2-40B4-BE49-F238E27FC236}">
                <a16:creationId xmlns:a16="http://schemas.microsoft.com/office/drawing/2014/main" id="{B041B9E5-6D1F-5F1E-94BF-5C9DED49465D}"/>
              </a:ext>
            </a:extLst>
          </p:cNvPr>
          <p:cNvSpPr>
            <a:spLocks noGrp="1"/>
          </p:cNvSpPr>
          <p:nvPr>
            <p:ph type="sldNum" sz="quarter" idx="12"/>
          </p:nvPr>
        </p:nvSpPr>
        <p:spPr/>
        <p:txBody>
          <a:bodyPr/>
          <a:lstStyle/>
          <a:p>
            <a:pPr rtl="0"/>
            <a:fld id="{C263D6C4-4840-40CC-AC84-17E24B3B7BDE}" type="slidenum">
              <a:rPr lang="it-IT" noProof="0" smtClean="0"/>
              <a:pPr rtl="0"/>
              <a:t>20</a:t>
            </a:fld>
            <a:endParaRPr lang="it-IT" noProof="0"/>
          </a:p>
        </p:txBody>
      </p:sp>
      <p:sp>
        <p:nvSpPr>
          <p:cNvPr id="4" name="Segnaposto testo 3">
            <a:extLst>
              <a:ext uri="{FF2B5EF4-FFF2-40B4-BE49-F238E27FC236}">
                <a16:creationId xmlns:a16="http://schemas.microsoft.com/office/drawing/2014/main" id="{38709BFC-695B-03A1-E841-A470D3F5A7E2}"/>
              </a:ext>
            </a:extLst>
          </p:cNvPr>
          <p:cNvSpPr>
            <a:spLocks noGrp="1"/>
          </p:cNvSpPr>
          <p:nvPr>
            <p:ph type="body" sz="quarter" idx="13"/>
          </p:nvPr>
        </p:nvSpPr>
        <p:spPr>
          <a:xfrm>
            <a:off x="444500" y="1155032"/>
            <a:ext cx="10894060" cy="5380521"/>
          </a:xfrm>
        </p:spPr>
        <p:txBody>
          <a:bodyPr/>
          <a:lstStyle/>
          <a:p>
            <a:pPr marL="0" indent="0" algn="just">
              <a:buNone/>
            </a:pPr>
            <a:r>
              <a:rPr lang="it-IT" dirty="0"/>
              <a:t>RILEVABILITA’ PER INCOMPETENZA</a:t>
            </a:r>
          </a:p>
          <a:p>
            <a:pPr marL="0" indent="0" algn="just">
              <a:buNone/>
            </a:pPr>
            <a:r>
              <a:rPr lang="it-IT" b="1" dirty="0"/>
              <a:t>Il comma 1 dell’art. 5 del </a:t>
            </a:r>
            <a:r>
              <a:rPr lang="it-IT" b="1" dirty="0" err="1"/>
              <a:t>D.Lgs.</a:t>
            </a:r>
            <a:r>
              <a:rPr lang="it-IT" b="1" dirty="0"/>
              <a:t> n. 546/1992 prevede che la competenza per territorio delle CdG sia inderogabile. </a:t>
            </a:r>
            <a:r>
              <a:rPr lang="it-IT" dirty="0"/>
              <a:t>Infatti, questa è collegata alla competenza dell’Ufficio che procede all’accertamento o alla liquidazione dell’imposta. L’</a:t>
            </a:r>
            <a:r>
              <a:rPr lang="it-IT" b="1" dirty="0"/>
              <a:t>inderogabilità</a:t>
            </a:r>
            <a:r>
              <a:rPr lang="it-IT" dirty="0"/>
              <a:t> è giustificata dal collegamento esistente tra Commissione e Ufficio finanziario. Per tale inderogabilità le parti non possono accordarsi per decidere la commissione tributaria provinciale. Il comma 2 individua il limite per cui si rileva l’incompetenza ed è rilevabile, anche d'ufficio, solo nel grado al quale il vizio si riferisce. L’incompetenza è rilevata:</a:t>
            </a:r>
          </a:p>
          <a:p>
            <a:pPr marL="0" indent="0">
              <a:buNone/>
            </a:pPr>
            <a:r>
              <a:rPr lang="it-IT" dirty="0"/>
              <a:t>-dalle parti: se la trattazione avviene in camera di consiglio, entro i 10 giorni liberi precedenti; se la trattazione avviene in pubblica udienza (quando ne sia stata fatta richiesta da almeno una delle parti), in sede di discussione;</a:t>
            </a:r>
          </a:p>
          <a:p>
            <a:pPr marL="0" indent="0">
              <a:buNone/>
            </a:pPr>
            <a:r>
              <a:rPr lang="it-IT" dirty="0"/>
              <a:t> -d’ufficio;</a:t>
            </a:r>
          </a:p>
          <a:p>
            <a:pPr marL="0" indent="0">
              <a:buNone/>
            </a:pPr>
            <a:r>
              <a:rPr lang="it-IT" dirty="0"/>
              <a:t>L’errore sulla competenza non fa venir meno la possibilità di esercitare l’azione, ma impone </a:t>
            </a:r>
            <a:r>
              <a:rPr lang="it-IT" b="1" dirty="0"/>
              <a:t>l’onere di riassunzione della causa</a:t>
            </a:r>
            <a:r>
              <a:rPr lang="it-IT" dirty="0"/>
              <a:t> (come è stato riconosciuto anche per il difetto di giurisdizione: all’art. 3 </a:t>
            </a:r>
            <a:r>
              <a:rPr lang="it-IT" i="1" dirty="0" err="1"/>
              <a:t>Traslatio</a:t>
            </a:r>
            <a:r>
              <a:rPr lang="it-IT" i="1" dirty="0"/>
              <a:t> </a:t>
            </a:r>
            <a:r>
              <a:rPr lang="it-IT" i="1" dirty="0" err="1"/>
              <a:t>Iudicii</a:t>
            </a:r>
            <a:r>
              <a:rPr lang="it-IT" dirty="0"/>
              <a:t>), che deve avvenire nel termine fissato nella sentenza o, in mancanza, nel termine di </a:t>
            </a:r>
            <a:r>
              <a:rPr lang="it-IT" b="1" dirty="0"/>
              <a:t>tre mesi dalla comunicazione della sentenza stessa (</a:t>
            </a:r>
            <a:r>
              <a:rPr lang="it-IT" b="1"/>
              <a:t>prima erano sei)</a:t>
            </a:r>
            <a:r>
              <a:rPr lang="it-IT"/>
              <a:t>, </a:t>
            </a:r>
            <a:r>
              <a:rPr lang="it-IT" dirty="0"/>
              <a:t>pena la estinzione del processo; se avviene nei termini indicati, il processo continua davanti alla nuova corte di giustizia tributaria (che è quella competente). La sentenza della Commissione che stabilisce la competenza di un’altra Commissione non può essere impugnata se il processo viene riassunto ad </a:t>
            </a:r>
            <a:r>
              <a:rPr lang="it-IT" b="1" dirty="0"/>
              <a:t>istanza di parte </a:t>
            </a:r>
            <a:r>
              <a:rPr lang="it-IT" dirty="0"/>
              <a:t>(cioè con ricorso proposto ai sensi dell’art. 20) davanti alla corte di giustizia tributaria dichiarata competente</a:t>
            </a:r>
          </a:p>
          <a:p>
            <a:pPr marL="0" indent="0">
              <a:buNone/>
            </a:pPr>
            <a:endParaRPr lang="it-IT" dirty="0"/>
          </a:p>
          <a:p>
            <a:pPr marL="0" indent="0">
              <a:buNone/>
            </a:pPr>
            <a:endParaRPr lang="it-IT" dirty="0"/>
          </a:p>
        </p:txBody>
      </p:sp>
    </p:spTree>
    <p:extLst>
      <p:ext uri="{BB962C8B-B14F-4D97-AF65-F5344CB8AC3E}">
        <p14:creationId xmlns:p14="http://schemas.microsoft.com/office/powerpoint/2010/main" val="793287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F9F1AC-9706-8B67-0622-EF662E580B25}"/>
              </a:ext>
            </a:extLst>
          </p:cNvPr>
          <p:cNvSpPr>
            <a:spLocks noGrp="1"/>
          </p:cNvSpPr>
          <p:nvPr>
            <p:ph type="title"/>
          </p:nvPr>
        </p:nvSpPr>
        <p:spPr/>
        <p:txBody>
          <a:bodyPr/>
          <a:lstStyle/>
          <a:p>
            <a:r>
              <a:rPr lang="it-IT" dirty="0"/>
              <a:t>Competenza per territorio (4)</a:t>
            </a:r>
          </a:p>
        </p:txBody>
      </p:sp>
      <p:sp>
        <p:nvSpPr>
          <p:cNvPr id="3" name="Segnaposto numero diapositiva 2">
            <a:extLst>
              <a:ext uri="{FF2B5EF4-FFF2-40B4-BE49-F238E27FC236}">
                <a16:creationId xmlns:a16="http://schemas.microsoft.com/office/drawing/2014/main" id="{0B07AD66-A564-70E3-9E32-E3B384ECB16E}"/>
              </a:ext>
            </a:extLst>
          </p:cNvPr>
          <p:cNvSpPr>
            <a:spLocks noGrp="1"/>
          </p:cNvSpPr>
          <p:nvPr>
            <p:ph type="sldNum" sz="quarter" idx="12"/>
          </p:nvPr>
        </p:nvSpPr>
        <p:spPr/>
        <p:txBody>
          <a:bodyPr/>
          <a:lstStyle/>
          <a:p>
            <a:pPr rtl="0"/>
            <a:fld id="{C263D6C4-4840-40CC-AC84-17E24B3B7BDE}" type="slidenum">
              <a:rPr lang="it-IT" noProof="0" smtClean="0"/>
              <a:pPr rtl="0"/>
              <a:t>21</a:t>
            </a:fld>
            <a:endParaRPr lang="it-IT" noProof="0"/>
          </a:p>
        </p:txBody>
      </p:sp>
      <p:sp>
        <p:nvSpPr>
          <p:cNvPr id="4" name="Segnaposto testo 3">
            <a:extLst>
              <a:ext uri="{FF2B5EF4-FFF2-40B4-BE49-F238E27FC236}">
                <a16:creationId xmlns:a16="http://schemas.microsoft.com/office/drawing/2014/main" id="{183C980B-3E5B-F418-AFD6-21B8B0ED5E11}"/>
              </a:ext>
            </a:extLst>
          </p:cNvPr>
          <p:cNvSpPr>
            <a:spLocks noGrp="1"/>
          </p:cNvSpPr>
          <p:nvPr>
            <p:ph type="body" sz="quarter" idx="13"/>
          </p:nvPr>
        </p:nvSpPr>
        <p:spPr/>
        <p:txBody>
          <a:bodyPr/>
          <a:lstStyle/>
          <a:p>
            <a:pPr marL="0" indent="0">
              <a:buNone/>
            </a:pPr>
            <a:r>
              <a:rPr lang="it-IT" dirty="0"/>
              <a:t>Segue…</a:t>
            </a:r>
          </a:p>
          <a:p>
            <a:pPr marL="0" indent="0" algn="just">
              <a:buNone/>
            </a:pPr>
            <a:r>
              <a:rPr lang="it-IT" dirty="0"/>
              <a:t>l’atto di riassunzione deve avere la medesima forma e il medesimo contenuto del ricorso introduttivo del giudizio e deve indicare il provvedimento all’incompetenza territoriale e il termine assegnato dal giudice per la prosecuzione del giudizio.  Richiamato l’ art. 125 disp. att. c.p.c., l’atto dovrà indicare: la nuova Commissione competente; le generalità delle parti; il contenuto dell’atto introduttivo del giudizio originario; la sentenza in base alla quale la riassunzione viene eseguita.</a:t>
            </a:r>
          </a:p>
          <a:p>
            <a:pPr marL="0" indent="0">
              <a:buNone/>
            </a:pPr>
            <a:endParaRPr lang="it-IT" dirty="0"/>
          </a:p>
        </p:txBody>
      </p:sp>
    </p:spTree>
    <p:extLst>
      <p:ext uri="{BB962C8B-B14F-4D97-AF65-F5344CB8AC3E}">
        <p14:creationId xmlns:p14="http://schemas.microsoft.com/office/powerpoint/2010/main" val="4089495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48A10A-802B-BC2D-EF16-E75FECA2A7EC}"/>
              </a:ext>
            </a:extLst>
          </p:cNvPr>
          <p:cNvSpPr>
            <a:spLocks noGrp="1"/>
          </p:cNvSpPr>
          <p:nvPr>
            <p:ph type="title"/>
          </p:nvPr>
        </p:nvSpPr>
        <p:spPr/>
        <p:txBody>
          <a:bodyPr/>
          <a:lstStyle/>
          <a:p>
            <a:r>
              <a:rPr lang="it-IT" dirty="0"/>
              <a:t>Competenza territoriale (5)</a:t>
            </a:r>
          </a:p>
        </p:txBody>
      </p:sp>
      <p:sp>
        <p:nvSpPr>
          <p:cNvPr id="3" name="Segnaposto numero diapositiva 2">
            <a:extLst>
              <a:ext uri="{FF2B5EF4-FFF2-40B4-BE49-F238E27FC236}">
                <a16:creationId xmlns:a16="http://schemas.microsoft.com/office/drawing/2014/main" id="{E3D9701D-1CA0-0CE6-DBA8-508EF22B5DAA}"/>
              </a:ext>
            </a:extLst>
          </p:cNvPr>
          <p:cNvSpPr>
            <a:spLocks noGrp="1"/>
          </p:cNvSpPr>
          <p:nvPr>
            <p:ph type="sldNum" sz="quarter" idx="12"/>
          </p:nvPr>
        </p:nvSpPr>
        <p:spPr/>
        <p:txBody>
          <a:bodyPr/>
          <a:lstStyle/>
          <a:p>
            <a:pPr rtl="0"/>
            <a:fld id="{C263D6C4-4840-40CC-AC84-17E24B3B7BDE}" type="slidenum">
              <a:rPr lang="it-IT" noProof="0" smtClean="0"/>
              <a:pPr rtl="0"/>
              <a:t>22</a:t>
            </a:fld>
            <a:endParaRPr lang="it-IT" noProof="0"/>
          </a:p>
        </p:txBody>
      </p:sp>
      <p:sp>
        <p:nvSpPr>
          <p:cNvPr id="4" name="Segnaposto testo 3">
            <a:extLst>
              <a:ext uri="{FF2B5EF4-FFF2-40B4-BE49-F238E27FC236}">
                <a16:creationId xmlns:a16="http://schemas.microsoft.com/office/drawing/2014/main" id="{BB337359-269C-87AC-EE02-0CC8EBDF5E7B}"/>
              </a:ext>
            </a:extLst>
          </p:cNvPr>
          <p:cNvSpPr>
            <a:spLocks noGrp="1"/>
          </p:cNvSpPr>
          <p:nvPr>
            <p:ph type="body" sz="quarter" idx="13"/>
          </p:nvPr>
        </p:nvSpPr>
        <p:spPr>
          <a:xfrm>
            <a:off x="444500" y="1382378"/>
            <a:ext cx="8160485" cy="4093243"/>
          </a:xfrm>
        </p:spPr>
        <p:txBody>
          <a:bodyPr/>
          <a:lstStyle/>
          <a:p>
            <a:pPr marL="0" indent="0" algn="just">
              <a:buNone/>
            </a:pPr>
            <a:r>
              <a:rPr lang="it-IT" dirty="0"/>
              <a:t>L’IMPUGNAZIONE DELLA SENTENZA SULLA COMPETENZA</a:t>
            </a:r>
          </a:p>
          <a:p>
            <a:pPr marL="0" indent="0" algn="just">
              <a:buNone/>
            </a:pPr>
            <a:r>
              <a:rPr lang="it-IT" dirty="0"/>
              <a:t>Nel silenzio della norma si ritiene che la sentenza del giudice di primo grado, che ha deciso sul vizio di incompetenza, possa essere impugnata nel giudizio d’appello, per consentire l’eventuale rimessione alla CdG di I grado da parte della Commissione regionale, qualora dovesse dichiarare la competenza declinata (cfr. comma 1, lett. a, dell’art. 59 del </a:t>
            </a:r>
            <a:r>
              <a:rPr lang="it-IT" dirty="0" err="1"/>
              <a:t>D.Lgs.</a:t>
            </a:r>
            <a:r>
              <a:rPr lang="it-IT" dirty="0"/>
              <a:t> n. 546/1992).</a:t>
            </a:r>
          </a:p>
          <a:p>
            <a:pPr marL="0" indent="0" algn="just">
              <a:buNone/>
            </a:pPr>
            <a:r>
              <a:rPr lang="it-IT" dirty="0"/>
              <a:t>Per il giudizio di cassazione la norma di riferimento è l’art. 382 c.p.c.</a:t>
            </a:r>
          </a:p>
          <a:p>
            <a:pPr marL="0" indent="0" algn="just">
              <a:buNone/>
            </a:pPr>
            <a:r>
              <a:rPr lang="it-IT" dirty="0"/>
              <a:t>In questo frangente, la segreteria della Commissione trasmette d’ufficio il fascicolo del processo alla segreteria della CdG nel termine di 30 giorni dal passaggio in giudicato della sentenza di rimessione, senza che sia necessaria la riassunzione a istanza di parte.</a:t>
            </a:r>
          </a:p>
          <a:p>
            <a:pPr marL="0" indent="0">
              <a:buNone/>
            </a:pPr>
            <a:endParaRPr lang="it-IT" dirty="0"/>
          </a:p>
        </p:txBody>
      </p:sp>
    </p:spTree>
    <p:extLst>
      <p:ext uri="{BB962C8B-B14F-4D97-AF65-F5344CB8AC3E}">
        <p14:creationId xmlns:p14="http://schemas.microsoft.com/office/powerpoint/2010/main" val="673545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6E5290-93A4-E917-D946-2A05F9D21A73}"/>
              </a:ext>
            </a:extLst>
          </p:cNvPr>
          <p:cNvSpPr>
            <a:spLocks noGrp="1"/>
          </p:cNvSpPr>
          <p:nvPr>
            <p:ph type="title"/>
          </p:nvPr>
        </p:nvSpPr>
        <p:spPr/>
        <p:txBody>
          <a:bodyPr/>
          <a:lstStyle/>
          <a:p>
            <a:r>
              <a:rPr lang="it-IT" dirty="0"/>
              <a:t>Astensione e ricusazione</a:t>
            </a:r>
          </a:p>
        </p:txBody>
      </p:sp>
      <p:sp>
        <p:nvSpPr>
          <p:cNvPr id="3" name="Segnaposto numero diapositiva 2">
            <a:extLst>
              <a:ext uri="{FF2B5EF4-FFF2-40B4-BE49-F238E27FC236}">
                <a16:creationId xmlns:a16="http://schemas.microsoft.com/office/drawing/2014/main" id="{F26026D0-3909-27D5-3795-80D35FF3900E}"/>
              </a:ext>
            </a:extLst>
          </p:cNvPr>
          <p:cNvSpPr>
            <a:spLocks noGrp="1"/>
          </p:cNvSpPr>
          <p:nvPr>
            <p:ph type="sldNum" sz="quarter" idx="12"/>
          </p:nvPr>
        </p:nvSpPr>
        <p:spPr/>
        <p:txBody>
          <a:bodyPr/>
          <a:lstStyle/>
          <a:p>
            <a:pPr rtl="0"/>
            <a:fld id="{C263D6C4-4840-40CC-AC84-17E24B3B7BDE}" type="slidenum">
              <a:rPr lang="it-IT" noProof="0" smtClean="0"/>
              <a:pPr rtl="0"/>
              <a:t>23</a:t>
            </a:fld>
            <a:endParaRPr lang="it-IT" noProof="0"/>
          </a:p>
        </p:txBody>
      </p:sp>
      <p:sp>
        <p:nvSpPr>
          <p:cNvPr id="4" name="Segnaposto testo 3">
            <a:extLst>
              <a:ext uri="{FF2B5EF4-FFF2-40B4-BE49-F238E27FC236}">
                <a16:creationId xmlns:a16="http://schemas.microsoft.com/office/drawing/2014/main" id="{BFF36719-2F53-C918-22BE-0054D2154EBA}"/>
              </a:ext>
            </a:extLst>
          </p:cNvPr>
          <p:cNvSpPr>
            <a:spLocks noGrp="1"/>
          </p:cNvSpPr>
          <p:nvPr>
            <p:ph type="body" sz="quarter" idx="13"/>
          </p:nvPr>
        </p:nvSpPr>
        <p:spPr>
          <a:xfrm>
            <a:off x="444500" y="1230417"/>
            <a:ext cx="10306919" cy="4932697"/>
          </a:xfrm>
        </p:spPr>
        <p:txBody>
          <a:bodyPr/>
          <a:lstStyle/>
          <a:p>
            <a:pPr marL="0" indent="0" algn="just">
              <a:buNone/>
            </a:pPr>
            <a:r>
              <a:rPr lang="it-IT" dirty="0"/>
              <a:t>ASTENSIONE DEL GIUDICE </a:t>
            </a:r>
          </a:p>
          <a:p>
            <a:pPr marL="0" indent="0" algn="just">
              <a:buNone/>
            </a:pPr>
            <a:r>
              <a:rPr lang="it-IT" dirty="0"/>
              <a:t>disciplinata dall’art. 6 del </a:t>
            </a:r>
            <a:r>
              <a:rPr lang="it-IT" dirty="0" err="1"/>
              <a:t>D.Lgs.</a:t>
            </a:r>
            <a:r>
              <a:rPr lang="it-IT" dirty="0"/>
              <a:t> 31 dicembre 1992, n. 546 che rinvia agli articoli 51 e ss. del c.p.c.</a:t>
            </a:r>
          </a:p>
          <a:p>
            <a:pPr marL="0" indent="0" algn="just">
              <a:buNone/>
            </a:pPr>
            <a:r>
              <a:rPr lang="it-IT" dirty="0"/>
              <a:t>Il giudice tributario ha l’obbligo di astenersi, se:</a:t>
            </a:r>
          </a:p>
          <a:p>
            <a:pPr marL="342900" indent="-342900" algn="just">
              <a:buAutoNum type="arabicPeriod"/>
            </a:pPr>
            <a:r>
              <a:rPr lang="it-IT" dirty="0"/>
              <a:t>ha interesse nella causa o in altra vertente su identica questione di diritto (art. 51, primo comma, n. 1, c.p.c.) più precisamente è ravvisabile in tutti i casi in cui il giudice debba decidere ricorsi aventi ad oggetto la stessa questione giuridica per la quale egli, come contribuente, ha una controversia pendente con il Fisco;</a:t>
            </a:r>
          </a:p>
          <a:p>
            <a:pPr marL="342900" indent="-342900" algn="just">
              <a:buAutoNum type="arabicPeriod"/>
            </a:pPr>
            <a:r>
              <a:rPr lang="it-IT" dirty="0"/>
              <a:t>egli stesso o il coniuge è parente fino al quarto grado o legato da vincoli di affiliazione, o è convivente o commensale abituale di una delle parti o di alcuno dei difensori;</a:t>
            </a:r>
          </a:p>
          <a:p>
            <a:pPr marL="342900" indent="-342900" algn="just">
              <a:buAutoNum type="arabicPeriod"/>
            </a:pPr>
            <a:r>
              <a:rPr lang="it-IT" dirty="0"/>
              <a:t>egli stesso o il coniuge ha causa pendente o grave inimicizia o rapporti di credito o debito con una delle parti o alcuno dei suoi difensori;</a:t>
            </a:r>
          </a:p>
          <a:p>
            <a:pPr marL="342900" indent="-342900" algn="just">
              <a:buAutoNum type="arabicPeriod"/>
            </a:pPr>
            <a:r>
              <a:rPr lang="it-IT" dirty="0"/>
              <a:t>ha dato consiglio o prestato patrocinio nella causa, o ha deposto in essa come testimone, oppure ne ha conosciuto come magistrato in altro grado del processo o come arbitro o vi ha prestato assistenza come consulente tecnico </a:t>
            </a:r>
          </a:p>
          <a:p>
            <a:pPr marL="0" indent="0" algn="just">
              <a:buNone/>
            </a:pPr>
            <a:r>
              <a:rPr lang="it-IT" dirty="0"/>
              <a:t>L'inosservanza dell'obbligo di astensione in tali ipotesi non può determinare nullità della sentenza per vizio relativo alla costituzione del giudice, ma può configurare solo ipotesi di </a:t>
            </a:r>
            <a:r>
              <a:rPr lang="it-IT" b="1" dirty="0"/>
              <a:t>astensione obbligatoria</a:t>
            </a:r>
            <a:r>
              <a:rPr lang="it-IT" dirty="0"/>
              <a:t>, che non incide sulla validità della sentenza medesima. </a:t>
            </a:r>
          </a:p>
        </p:txBody>
      </p:sp>
    </p:spTree>
    <p:extLst>
      <p:ext uri="{BB962C8B-B14F-4D97-AF65-F5344CB8AC3E}">
        <p14:creationId xmlns:p14="http://schemas.microsoft.com/office/powerpoint/2010/main" val="1630943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C44B9D-7BD6-AE23-9EAA-2260E5ECAA00}"/>
              </a:ext>
            </a:extLst>
          </p:cNvPr>
          <p:cNvSpPr>
            <a:spLocks noGrp="1"/>
          </p:cNvSpPr>
          <p:nvPr>
            <p:ph type="title"/>
          </p:nvPr>
        </p:nvSpPr>
        <p:spPr/>
        <p:txBody>
          <a:bodyPr/>
          <a:lstStyle/>
          <a:p>
            <a:r>
              <a:rPr lang="it-IT" dirty="0"/>
              <a:t>Astensione e ricusazione (2)</a:t>
            </a:r>
          </a:p>
        </p:txBody>
      </p:sp>
      <p:sp>
        <p:nvSpPr>
          <p:cNvPr id="3" name="Segnaposto numero diapositiva 2">
            <a:extLst>
              <a:ext uri="{FF2B5EF4-FFF2-40B4-BE49-F238E27FC236}">
                <a16:creationId xmlns:a16="http://schemas.microsoft.com/office/drawing/2014/main" id="{A57324BA-017A-EA00-3E83-D2BFF4617748}"/>
              </a:ext>
            </a:extLst>
          </p:cNvPr>
          <p:cNvSpPr>
            <a:spLocks noGrp="1"/>
          </p:cNvSpPr>
          <p:nvPr>
            <p:ph type="sldNum" sz="quarter" idx="12"/>
          </p:nvPr>
        </p:nvSpPr>
        <p:spPr/>
        <p:txBody>
          <a:bodyPr/>
          <a:lstStyle/>
          <a:p>
            <a:pPr rtl="0"/>
            <a:fld id="{C263D6C4-4840-40CC-AC84-17E24B3B7BDE}" type="slidenum">
              <a:rPr lang="it-IT" noProof="0" smtClean="0"/>
              <a:pPr rtl="0"/>
              <a:t>24</a:t>
            </a:fld>
            <a:endParaRPr lang="it-IT" noProof="0"/>
          </a:p>
        </p:txBody>
      </p:sp>
      <p:sp>
        <p:nvSpPr>
          <p:cNvPr id="4" name="Segnaposto testo 3">
            <a:extLst>
              <a:ext uri="{FF2B5EF4-FFF2-40B4-BE49-F238E27FC236}">
                <a16:creationId xmlns:a16="http://schemas.microsoft.com/office/drawing/2014/main" id="{C17F8AE8-1775-7C2D-E4BA-4B6D90526C41}"/>
              </a:ext>
            </a:extLst>
          </p:cNvPr>
          <p:cNvSpPr>
            <a:spLocks noGrp="1"/>
          </p:cNvSpPr>
          <p:nvPr>
            <p:ph type="body" sz="quarter" idx="13"/>
          </p:nvPr>
        </p:nvSpPr>
        <p:spPr>
          <a:xfrm>
            <a:off x="444500" y="1307751"/>
            <a:ext cx="10114414" cy="4573284"/>
          </a:xfrm>
        </p:spPr>
        <p:txBody>
          <a:bodyPr/>
          <a:lstStyle/>
          <a:p>
            <a:pPr marL="0" indent="0" algn="just">
              <a:buNone/>
            </a:pPr>
            <a:r>
              <a:rPr lang="it-IT" dirty="0"/>
              <a:t>Gli altri casi sono:</a:t>
            </a:r>
          </a:p>
          <a:p>
            <a:pPr marL="342900" indent="-342900" algn="just">
              <a:buFont typeface="+mj-lt"/>
              <a:buAutoNum type="alphaLcParenR"/>
            </a:pPr>
            <a:r>
              <a:rPr lang="it-IT" dirty="0"/>
              <a:t>è tutore, curatore, amministratore di sostegno, procuratore, agente o datore di lavoro di una delle parti; </a:t>
            </a:r>
          </a:p>
          <a:p>
            <a:pPr marL="342900" indent="-342900" algn="just">
              <a:buFont typeface="+mj-lt"/>
              <a:buAutoNum type="alphaLcParenR"/>
            </a:pPr>
            <a:r>
              <a:rPr lang="it-IT" dirty="0"/>
              <a:t>ha o abbia avuto rapporti di lavoro autonomo ovvero di collaborazione con una delle parti,</a:t>
            </a:r>
          </a:p>
          <a:p>
            <a:pPr marL="342900" indent="-342900" algn="just">
              <a:buFont typeface="+mj-lt"/>
              <a:buAutoNum type="alphaLcParenR"/>
            </a:pPr>
            <a:r>
              <a:rPr lang="it-IT" dirty="0"/>
              <a:t>ha fatto parte di una Commissione per l'assistenza tecnica gratuita che ha esaminato la controversia;</a:t>
            </a:r>
          </a:p>
          <a:p>
            <a:pPr marL="0" indent="0" algn="just">
              <a:buNone/>
            </a:pPr>
            <a:r>
              <a:rPr lang="it-IT" dirty="0"/>
              <a:t>L’inosservanza dell’obbligo di astenersi può comportare la nullità della sentenza nel caso in cui il giudice abbia un </a:t>
            </a:r>
            <a:r>
              <a:rPr lang="it-IT" b="1" dirty="0"/>
              <a:t>interesse proprio e diretto nella controversia</a:t>
            </a:r>
            <a:r>
              <a:rPr lang="it-IT" dirty="0"/>
              <a:t>; altrimenti, ricorreranno solo i presupposti per la ricusazione del giudice, a meno che il giudice non abbia ritenuto di astenersi in presenza di un’apposita istanza di ricusazione della parte.</a:t>
            </a:r>
          </a:p>
          <a:p>
            <a:pPr marL="0" indent="0" algn="just">
              <a:buNone/>
            </a:pPr>
            <a:r>
              <a:rPr lang="it-IT" dirty="0"/>
              <a:t>L’astensione del giudice non comporta la sospensione del processo.</a:t>
            </a:r>
          </a:p>
          <a:p>
            <a:pPr marL="0" indent="0" algn="just">
              <a:buNone/>
            </a:pPr>
            <a:r>
              <a:rPr lang="it-IT" dirty="0"/>
              <a:t>L’ASTENSIONE FACOLTATIVA</a:t>
            </a:r>
          </a:p>
          <a:p>
            <a:pPr marL="0" indent="0" algn="just">
              <a:buNone/>
            </a:pPr>
            <a:r>
              <a:rPr lang="it-IT" dirty="0"/>
              <a:t>giudice tributario può richiedere al capo dell'ufficio l'autorizzazione ad astenersi in ogni altro caso in cui esistono gravi ragioni di convenienza.</a:t>
            </a:r>
          </a:p>
          <a:p>
            <a:pPr marL="0" indent="0" algn="just">
              <a:buNone/>
            </a:pPr>
            <a:r>
              <a:rPr lang="it-IT" dirty="0"/>
              <a:t>Il mancato esercizio della facoltà di astenersi non ha alcuna conseguenza sulla validità degli atti processuali e non legittima le parti a eccepire vizi sul punto.</a:t>
            </a:r>
          </a:p>
          <a:p>
            <a:pPr marL="0" indent="0">
              <a:buNone/>
            </a:pPr>
            <a:endParaRPr lang="it-IT" dirty="0"/>
          </a:p>
          <a:p>
            <a:pPr marL="0" indent="0">
              <a:buNone/>
            </a:pPr>
            <a:endParaRPr lang="it-IT" dirty="0"/>
          </a:p>
        </p:txBody>
      </p:sp>
    </p:spTree>
    <p:extLst>
      <p:ext uri="{BB962C8B-B14F-4D97-AF65-F5344CB8AC3E}">
        <p14:creationId xmlns:p14="http://schemas.microsoft.com/office/powerpoint/2010/main" val="2387433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082D27-1781-BFC4-081B-52904E46FC6E}"/>
              </a:ext>
            </a:extLst>
          </p:cNvPr>
          <p:cNvSpPr>
            <a:spLocks noGrp="1"/>
          </p:cNvSpPr>
          <p:nvPr>
            <p:ph type="title"/>
          </p:nvPr>
        </p:nvSpPr>
        <p:spPr/>
        <p:txBody>
          <a:bodyPr/>
          <a:lstStyle/>
          <a:p>
            <a:r>
              <a:rPr lang="it-IT" dirty="0"/>
              <a:t>Astensione e ricusazione (3)</a:t>
            </a:r>
          </a:p>
        </p:txBody>
      </p:sp>
      <p:sp>
        <p:nvSpPr>
          <p:cNvPr id="3" name="Segnaposto numero diapositiva 2">
            <a:extLst>
              <a:ext uri="{FF2B5EF4-FFF2-40B4-BE49-F238E27FC236}">
                <a16:creationId xmlns:a16="http://schemas.microsoft.com/office/drawing/2014/main" id="{BDB6BB32-5F6F-F7CB-4DBC-2D9E40B9D6DB}"/>
              </a:ext>
            </a:extLst>
          </p:cNvPr>
          <p:cNvSpPr>
            <a:spLocks noGrp="1"/>
          </p:cNvSpPr>
          <p:nvPr>
            <p:ph type="sldNum" sz="quarter" idx="12"/>
          </p:nvPr>
        </p:nvSpPr>
        <p:spPr/>
        <p:txBody>
          <a:bodyPr/>
          <a:lstStyle/>
          <a:p>
            <a:pPr rtl="0"/>
            <a:fld id="{C263D6C4-4840-40CC-AC84-17E24B3B7BDE}" type="slidenum">
              <a:rPr lang="it-IT" noProof="0" smtClean="0"/>
              <a:pPr rtl="0"/>
              <a:t>25</a:t>
            </a:fld>
            <a:endParaRPr lang="it-IT" noProof="0"/>
          </a:p>
        </p:txBody>
      </p:sp>
      <p:sp>
        <p:nvSpPr>
          <p:cNvPr id="4" name="Segnaposto testo 3">
            <a:extLst>
              <a:ext uri="{FF2B5EF4-FFF2-40B4-BE49-F238E27FC236}">
                <a16:creationId xmlns:a16="http://schemas.microsoft.com/office/drawing/2014/main" id="{7A27AC35-CD72-B8D3-E26A-114CAA3E9DCB}"/>
              </a:ext>
            </a:extLst>
          </p:cNvPr>
          <p:cNvSpPr>
            <a:spLocks noGrp="1"/>
          </p:cNvSpPr>
          <p:nvPr>
            <p:ph type="body" sz="quarter" idx="13"/>
          </p:nvPr>
        </p:nvSpPr>
        <p:spPr>
          <a:xfrm>
            <a:off x="444500" y="1288620"/>
            <a:ext cx="10595677" cy="4816291"/>
          </a:xfrm>
        </p:spPr>
        <p:txBody>
          <a:bodyPr/>
          <a:lstStyle/>
          <a:p>
            <a:pPr marL="0" indent="0" algn="just">
              <a:buNone/>
            </a:pPr>
            <a:r>
              <a:rPr lang="it-IT" dirty="0"/>
              <a:t>La ricusazione è disciplinata dall’art. 6 del </a:t>
            </a:r>
            <a:r>
              <a:rPr lang="it-IT" dirty="0" err="1"/>
              <a:t>D.Lgs.</a:t>
            </a:r>
            <a:r>
              <a:rPr lang="it-IT" dirty="0"/>
              <a:t> n. 546/1992, con rinvio alle disposizioni del codice di procedura civile, in quanto applicabili.</a:t>
            </a:r>
          </a:p>
          <a:p>
            <a:pPr marL="0" indent="0" algn="just">
              <a:buNone/>
            </a:pPr>
            <a:r>
              <a:rPr lang="it-IT" dirty="0"/>
              <a:t>Nei casi in cui il giudice ha l’obbligo di astenersi e non provveda, ciascuna delle parti può proporre la ricusazione mediante ricorso, contenente i motivi specifici e i mezzi di prova. Sulla ricusazione decide il Collegio al quale appartiene il componente della Commissione tributaria ricusato, senza la sua partecipazione e con l'integrazione di altro membro della stessa Commissione designato dal suo presidente.</a:t>
            </a:r>
          </a:p>
          <a:p>
            <a:pPr marL="0" indent="0" algn="just">
              <a:buNone/>
            </a:pPr>
            <a:r>
              <a:rPr lang="it-IT" dirty="0"/>
              <a:t>Il ricorso, sottoscritto dalla parte o dal difensore, deve essere depositato in cancelleria due giorni prima dell'udienza, se al ricusante è noto il nome dei giudici che sono chiamati a trattare o decidere la causa, e prima dell'inizio della trattazione o discussione di questa nel caso contrario</a:t>
            </a:r>
          </a:p>
          <a:p>
            <a:pPr marL="0" indent="0" algn="just">
              <a:buNone/>
            </a:pPr>
            <a:r>
              <a:rPr lang="it-IT" dirty="0"/>
              <a:t>La ricusazione sospende il processo (art. 52, terzo comma, c.p.c.).</a:t>
            </a:r>
          </a:p>
          <a:p>
            <a:pPr marL="0" indent="0" algn="just">
              <a:buNone/>
            </a:pPr>
            <a:r>
              <a:rPr lang="it-IT" dirty="0"/>
              <a:t>Una volta verificata l’ammissibilità del ricorso, il giudice potrà essere privato della potestà decisoria fino al momento in cui il procedimento di ricusazione non si sarà concluso. Il ricorso sarà inammissibile, qualora sia fondato su circostanze non inquadrabili tra le fattispecie tipiche indicate dalla legge.</a:t>
            </a:r>
          </a:p>
          <a:p>
            <a:pPr marL="0" indent="0" algn="just">
              <a:buNone/>
            </a:pPr>
            <a:r>
              <a:rPr lang="it-IT" dirty="0"/>
              <a:t>Il procedimento si concluderà con ordinanza che: dichiarerà l’inammissibilità del ricorso, rigetterà o accoglierà il ricorso </a:t>
            </a:r>
          </a:p>
          <a:p>
            <a:pPr marL="0" indent="0">
              <a:buNone/>
            </a:pPr>
            <a:endParaRPr lang="it-IT" dirty="0"/>
          </a:p>
          <a:p>
            <a:pPr marL="0" indent="0">
              <a:buNone/>
            </a:pPr>
            <a:endParaRPr lang="it-IT" dirty="0"/>
          </a:p>
          <a:p>
            <a:pPr marL="0" indent="0">
              <a:buNone/>
            </a:pPr>
            <a:endParaRPr lang="it-IT" dirty="0"/>
          </a:p>
        </p:txBody>
      </p:sp>
    </p:spTree>
    <p:extLst>
      <p:ext uri="{BB962C8B-B14F-4D97-AF65-F5344CB8AC3E}">
        <p14:creationId xmlns:p14="http://schemas.microsoft.com/office/powerpoint/2010/main" val="120701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6C9D60-6DB0-FC03-1B15-70E7B2179033}"/>
              </a:ext>
            </a:extLst>
          </p:cNvPr>
          <p:cNvSpPr>
            <a:spLocks noGrp="1"/>
          </p:cNvSpPr>
          <p:nvPr>
            <p:ph type="title"/>
          </p:nvPr>
        </p:nvSpPr>
        <p:spPr/>
        <p:txBody>
          <a:bodyPr/>
          <a:lstStyle/>
          <a:p>
            <a:r>
              <a:rPr lang="it-IT" dirty="0"/>
              <a:t>Poteri istruttori delle commissioni </a:t>
            </a:r>
          </a:p>
        </p:txBody>
      </p:sp>
      <p:sp>
        <p:nvSpPr>
          <p:cNvPr id="3" name="Segnaposto numero diapositiva 2">
            <a:extLst>
              <a:ext uri="{FF2B5EF4-FFF2-40B4-BE49-F238E27FC236}">
                <a16:creationId xmlns:a16="http://schemas.microsoft.com/office/drawing/2014/main" id="{50B6C46E-7303-19C8-D19A-DB4C5E30946A}"/>
              </a:ext>
            </a:extLst>
          </p:cNvPr>
          <p:cNvSpPr>
            <a:spLocks noGrp="1"/>
          </p:cNvSpPr>
          <p:nvPr>
            <p:ph type="sldNum" sz="quarter" idx="12"/>
          </p:nvPr>
        </p:nvSpPr>
        <p:spPr/>
        <p:txBody>
          <a:bodyPr/>
          <a:lstStyle/>
          <a:p>
            <a:pPr rtl="0"/>
            <a:fld id="{C263D6C4-4840-40CC-AC84-17E24B3B7BDE}" type="slidenum">
              <a:rPr lang="it-IT" noProof="0" smtClean="0"/>
              <a:pPr rtl="0"/>
              <a:t>26</a:t>
            </a:fld>
            <a:endParaRPr lang="it-IT" noProof="0"/>
          </a:p>
        </p:txBody>
      </p:sp>
      <p:sp>
        <p:nvSpPr>
          <p:cNvPr id="4" name="Segnaposto testo 3">
            <a:extLst>
              <a:ext uri="{FF2B5EF4-FFF2-40B4-BE49-F238E27FC236}">
                <a16:creationId xmlns:a16="http://schemas.microsoft.com/office/drawing/2014/main" id="{5357EA6D-7483-10F0-2A66-7A4E63E966A3}"/>
              </a:ext>
            </a:extLst>
          </p:cNvPr>
          <p:cNvSpPr>
            <a:spLocks noGrp="1"/>
          </p:cNvSpPr>
          <p:nvPr>
            <p:ph type="body" sz="quarter" idx="13"/>
          </p:nvPr>
        </p:nvSpPr>
        <p:spPr>
          <a:xfrm>
            <a:off x="444499" y="1270535"/>
            <a:ext cx="9941159" cy="4448093"/>
          </a:xfrm>
        </p:spPr>
        <p:txBody>
          <a:bodyPr/>
          <a:lstStyle/>
          <a:p>
            <a:pPr marL="0" indent="0" algn="just">
              <a:buNone/>
            </a:pPr>
            <a:r>
              <a:rPr lang="it-IT" dirty="0"/>
              <a:t>L’art. 7 del </a:t>
            </a:r>
            <a:r>
              <a:rPr lang="it-IT" dirty="0" err="1"/>
              <a:t>D.Lgs.</a:t>
            </a:r>
            <a:r>
              <a:rPr lang="it-IT" dirty="0"/>
              <a:t> 31 dicembre 1992, n. 546, individua i poteri delle CdG</a:t>
            </a:r>
          </a:p>
          <a:p>
            <a:pPr marL="0" indent="0" algn="just">
              <a:buNone/>
            </a:pPr>
            <a:r>
              <a:rPr lang="it-IT" dirty="0"/>
              <a:t>La norma si occupa delle attribuzioni del giudice in ordine:</a:t>
            </a:r>
          </a:p>
          <a:p>
            <a:pPr marL="0" indent="0" algn="just">
              <a:buNone/>
            </a:pPr>
            <a:r>
              <a:rPr lang="it-IT" dirty="0"/>
              <a:t>•ai fatti che rappresentano l’oggetto del giudizio;</a:t>
            </a:r>
          </a:p>
          <a:p>
            <a:pPr marL="0" indent="0" algn="just">
              <a:buNone/>
            </a:pPr>
            <a:r>
              <a:rPr lang="it-IT" dirty="0"/>
              <a:t>•ai mezzi di prova che determinano il convincimento del giudice;</a:t>
            </a:r>
          </a:p>
          <a:p>
            <a:pPr marL="0" indent="0" algn="just">
              <a:buNone/>
            </a:pPr>
            <a:r>
              <a:rPr lang="it-IT" dirty="0"/>
              <a:t>•alla cognizione di alcune questioni pregiudiziali.</a:t>
            </a:r>
          </a:p>
          <a:p>
            <a:pPr marL="0" indent="0" algn="just">
              <a:buNone/>
            </a:pPr>
            <a:r>
              <a:rPr lang="it-IT" dirty="0"/>
              <a:t>Il comma 1 dell’art. 7 del </a:t>
            </a:r>
            <a:r>
              <a:rPr lang="it-IT" dirty="0" err="1"/>
              <a:t>D.Lgs.</a:t>
            </a:r>
            <a:r>
              <a:rPr lang="it-IT" dirty="0"/>
              <a:t> n. 546/1992 prevede che “</a:t>
            </a:r>
            <a:r>
              <a:rPr lang="it-IT" i="1" dirty="0"/>
              <a:t>Le</a:t>
            </a:r>
            <a:r>
              <a:rPr lang="it-IT" dirty="0"/>
              <a:t> </a:t>
            </a:r>
            <a:r>
              <a:rPr lang="it-IT" i="1" dirty="0"/>
              <a:t>Commissioni tributarie, ai fini istruttori e nei limiti dei fatti dedotti dalle parti, esercitano tutte le facoltà di accesso, di richiesta di dati, di informazioni e chiarimenti conferite agli Uffici tributari ed all’ente locale da ciascuna legge d'imposta”.</a:t>
            </a:r>
          </a:p>
          <a:p>
            <a:pPr marL="0" indent="0" algn="just">
              <a:buNone/>
            </a:pPr>
            <a:r>
              <a:rPr lang="it-IT" dirty="0"/>
              <a:t>I giudici hanno ampi poteri istruttori suppletivi ma solo ed esclusivamente nei limiti dei fatti dedotti dalle parti.</a:t>
            </a:r>
          </a:p>
          <a:p>
            <a:pPr marL="0" indent="0">
              <a:buNone/>
            </a:pPr>
            <a:endParaRPr lang="it-IT" dirty="0"/>
          </a:p>
        </p:txBody>
      </p:sp>
    </p:spTree>
    <p:extLst>
      <p:ext uri="{BB962C8B-B14F-4D97-AF65-F5344CB8AC3E}">
        <p14:creationId xmlns:p14="http://schemas.microsoft.com/office/powerpoint/2010/main" val="2514156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E53623-5C55-DDAE-F540-41A55BD2F769}"/>
              </a:ext>
            </a:extLst>
          </p:cNvPr>
          <p:cNvSpPr>
            <a:spLocks noGrp="1"/>
          </p:cNvSpPr>
          <p:nvPr>
            <p:ph type="title"/>
          </p:nvPr>
        </p:nvSpPr>
        <p:spPr/>
        <p:txBody>
          <a:bodyPr/>
          <a:lstStyle/>
          <a:p>
            <a:r>
              <a:rPr lang="it-IT" dirty="0"/>
              <a:t>Poteri istruttori delle commissioni (2)</a:t>
            </a:r>
          </a:p>
        </p:txBody>
      </p:sp>
      <p:sp>
        <p:nvSpPr>
          <p:cNvPr id="3" name="Segnaposto numero diapositiva 2">
            <a:extLst>
              <a:ext uri="{FF2B5EF4-FFF2-40B4-BE49-F238E27FC236}">
                <a16:creationId xmlns:a16="http://schemas.microsoft.com/office/drawing/2014/main" id="{00097407-E0C9-DD5D-47B1-B3463C88B5F7}"/>
              </a:ext>
            </a:extLst>
          </p:cNvPr>
          <p:cNvSpPr>
            <a:spLocks noGrp="1"/>
          </p:cNvSpPr>
          <p:nvPr>
            <p:ph type="sldNum" sz="quarter" idx="12"/>
          </p:nvPr>
        </p:nvSpPr>
        <p:spPr/>
        <p:txBody>
          <a:bodyPr/>
          <a:lstStyle/>
          <a:p>
            <a:pPr rtl="0"/>
            <a:fld id="{C263D6C4-4840-40CC-AC84-17E24B3B7BDE}" type="slidenum">
              <a:rPr lang="it-IT" noProof="0" smtClean="0"/>
              <a:pPr rtl="0"/>
              <a:t>27</a:t>
            </a:fld>
            <a:endParaRPr lang="it-IT" noProof="0"/>
          </a:p>
        </p:txBody>
      </p:sp>
      <p:sp>
        <p:nvSpPr>
          <p:cNvPr id="4" name="Segnaposto testo 3">
            <a:extLst>
              <a:ext uri="{FF2B5EF4-FFF2-40B4-BE49-F238E27FC236}">
                <a16:creationId xmlns:a16="http://schemas.microsoft.com/office/drawing/2014/main" id="{0984D053-451D-2046-8DC6-4934C774218D}"/>
              </a:ext>
            </a:extLst>
          </p:cNvPr>
          <p:cNvSpPr>
            <a:spLocks noGrp="1"/>
          </p:cNvSpPr>
          <p:nvPr>
            <p:ph type="body" sz="quarter" idx="13"/>
          </p:nvPr>
        </p:nvSpPr>
        <p:spPr>
          <a:xfrm>
            <a:off x="511876" y="1240374"/>
            <a:ext cx="9816031" cy="5074701"/>
          </a:xfrm>
        </p:spPr>
        <p:txBody>
          <a:bodyPr/>
          <a:lstStyle/>
          <a:p>
            <a:pPr marL="0" indent="0" algn="just">
              <a:buNone/>
            </a:pPr>
            <a:r>
              <a:rPr lang="it-IT" dirty="0"/>
              <a:t>L’ONERE DELLA PROVA  (art.2697 </a:t>
            </a:r>
            <a:r>
              <a:rPr lang="it-IT" dirty="0" err="1"/>
              <a:t>c.c</a:t>
            </a:r>
            <a:r>
              <a:rPr lang="it-IT" dirty="0"/>
              <a:t>)</a:t>
            </a:r>
          </a:p>
          <a:p>
            <a:pPr marL="0" indent="0" algn="just">
              <a:buNone/>
            </a:pPr>
            <a:r>
              <a:rPr lang="it-IT" dirty="0"/>
              <a:t>Per il processo tributario è pacifico che la regola di giudizio sia fondata sull’</a:t>
            </a:r>
            <a:r>
              <a:rPr lang="it-IT" b="1" dirty="0"/>
              <a:t>onere della prova</a:t>
            </a:r>
            <a:r>
              <a:rPr lang="it-IT" dirty="0"/>
              <a:t>.</a:t>
            </a:r>
          </a:p>
          <a:p>
            <a:pPr marL="0" indent="0" algn="just">
              <a:buNone/>
            </a:pPr>
            <a:r>
              <a:rPr lang="it-IT" dirty="0"/>
              <a:t>Tale onere grava anzitutto sull’Ufficio, il quale deve dimostrare i fatti costitutivi della propria pretesa, mentre grava sul contribuente l’onere della prova dei fatti impeditivi, modificativi o estintivi di essa.</a:t>
            </a:r>
          </a:p>
          <a:p>
            <a:pPr marL="0" indent="0" algn="just">
              <a:buNone/>
            </a:pPr>
            <a:r>
              <a:rPr lang="it-IT" dirty="0"/>
              <a:t>I dati sui quali i poteri possono essere esercitati sono forniti dall'Amministrazione e non individuati d'ufficio dal giudice. La motivazione, invece, porta a ricostruire l’iter logico-giuridico seguito dall’AF oltre che provare il metodo accertativo applicato (l’onere della prova cambierà in base al tipo di accertamento che è stato applicato). Inoltre, in alcuni casi il contribuente deve produrre in sede amministrativa i documenti di cui ha la disponibilità, pena l’inammissibilità della loro produzione nella successiva fase giudiziale. Si tratta del caso in cui, durante una verifica fiscale, sia rifiutata l’esibizione di libri, registri, scritture e documenti, con la conseguenza che questi non potranno essere presi in considerazione a favore del contribuente in sede contenziosa.</a:t>
            </a:r>
          </a:p>
        </p:txBody>
      </p:sp>
    </p:spTree>
    <p:extLst>
      <p:ext uri="{BB962C8B-B14F-4D97-AF65-F5344CB8AC3E}">
        <p14:creationId xmlns:p14="http://schemas.microsoft.com/office/powerpoint/2010/main" val="2079662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C24091-D392-E368-267E-63C51FAD1B44}"/>
              </a:ext>
            </a:extLst>
          </p:cNvPr>
          <p:cNvSpPr>
            <a:spLocks noGrp="1"/>
          </p:cNvSpPr>
          <p:nvPr>
            <p:ph type="title"/>
          </p:nvPr>
        </p:nvSpPr>
        <p:spPr/>
        <p:txBody>
          <a:bodyPr/>
          <a:lstStyle/>
          <a:p>
            <a:r>
              <a:rPr lang="it-IT" dirty="0"/>
              <a:t>Poteri istruttori delle commissioni (3)</a:t>
            </a:r>
          </a:p>
        </p:txBody>
      </p:sp>
      <p:sp>
        <p:nvSpPr>
          <p:cNvPr id="3" name="Segnaposto numero diapositiva 2">
            <a:extLst>
              <a:ext uri="{FF2B5EF4-FFF2-40B4-BE49-F238E27FC236}">
                <a16:creationId xmlns:a16="http://schemas.microsoft.com/office/drawing/2014/main" id="{04318507-BBA3-C273-3449-C49027FB2815}"/>
              </a:ext>
            </a:extLst>
          </p:cNvPr>
          <p:cNvSpPr>
            <a:spLocks noGrp="1"/>
          </p:cNvSpPr>
          <p:nvPr>
            <p:ph type="sldNum" sz="quarter" idx="12"/>
          </p:nvPr>
        </p:nvSpPr>
        <p:spPr/>
        <p:txBody>
          <a:bodyPr/>
          <a:lstStyle/>
          <a:p>
            <a:pPr rtl="0"/>
            <a:fld id="{C263D6C4-4840-40CC-AC84-17E24B3B7BDE}" type="slidenum">
              <a:rPr lang="it-IT" noProof="0" smtClean="0"/>
              <a:pPr rtl="0"/>
              <a:t>28</a:t>
            </a:fld>
            <a:endParaRPr lang="it-IT" noProof="0"/>
          </a:p>
        </p:txBody>
      </p:sp>
      <p:sp>
        <p:nvSpPr>
          <p:cNvPr id="4" name="Segnaposto testo 3">
            <a:extLst>
              <a:ext uri="{FF2B5EF4-FFF2-40B4-BE49-F238E27FC236}">
                <a16:creationId xmlns:a16="http://schemas.microsoft.com/office/drawing/2014/main" id="{500A68B6-415F-4DD5-95A0-F28A6CB2EAAB}"/>
              </a:ext>
            </a:extLst>
          </p:cNvPr>
          <p:cNvSpPr>
            <a:spLocks noGrp="1"/>
          </p:cNvSpPr>
          <p:nvPr>
            <p:ph type="body" sz="quarter" idx="13"/>
          </p:nvPr>
        </p:nvSpPr>
        <p:spPr>
          <a:xfrm>
            <a:off x="444499" y="1191350"/>
            <a:ext cx="10999939" cy="5010830"/>
          </a:xfrm>
        </p:spPr>
        <p:txBody>
          <a:bodyPr/>
          <a:lstStyle/>
          <a:p>
            <a:pPr marL="0" indent="0" algn="just">
              <a:buNone/>
            </a:pPr>
            <a:r>
              <a:rPr lang="it-IT" dirty="0"/>
              <a:t>POTERI ISTRUTTORI </a:t>
            </a:r>
          </a:p>
          <a:p>
            <a:pPr marL="0" indent="0" algn="just">
              <a:buNone/>
            </a:pPr>
            <a:r>
              <a:rPr lang="it-IT" dirty="0"/>
              <a:t>I commi 1, 2 e 4 dell’art. 7 del </a:t>
            </a:r>
            <a:r>
              <a:rPr lang="it-IT" dirty="0" err="1"/>
              <a:t>D.Lgs.</a:t>
            </a:r>
            <a:r>
              <a:rPr lang="it-IT" dirty="0"/>
              <a:t> n. 546/1992 contengono il nucleo della disciplina dei poteri istruttori del giudice tributario.</a:t>
            </a:r>
          </a:p>
          <a:p>
            <a:pPr marL="0" indent="0" algn="just">
              <a:buNone/>
            </a:pPr>
            <a:r>
              <a:rPr lang="it-IT" dirty="0"/>
              <a:t>L’esercizio di tali poteri è consentito ai fini istruttori e nei limiti dei fatti dedotti dalle parti. Pertanto, nel caso in cui dovesse essere riscontrata la violazione delle regole procedimentali che individuano gli elementi probatori idonei a giustificarli e le modalità di acquisizione di questi, l’atto va annullato. In ogni caso, il giudice non può ricercare prove idonee a dimostrare la tesi dell’una o dell’altra parte, bensì limitarsi a verificare una prova la cui esistenza risulti dagli atti del processo.</a:t>
            </a:r>
          </a:p>
          <a:p>
            <a:pPr marL="0" indent="0" algn="just">
              <a:buNone/>
            </a:pPr>
            <a:r>
              <a:rPr lang="it-IT" dirty="0"/>
              <a:t>La legge assegna alle Commissioni tributarie ampi poteri istruttori, comprendenti la possibilità di acquisire elementi conoscitivi mediante la richiesta di apposite relazioni affidate ad organi tecnici dell'Amministrazione, con la sola esclusione, fra le prove ammissibili, del giuramento e dell'assunzione di testimoni.</a:t>
            </a:r>
          </a:p>
          <a:p>
            <a:pPr marL="0" indent="0" algn="just">
              <a:buNone/>
            </a:pPr>
            <a:r>
              <a:rPr lang="it-IT" dirty="0"/>
              <a:t>Fra i poteri istruttori vi sono:</a:t>
            </a:r>
          </a:p>
          <a:p>
            <a:pPr marL="342900" indent="-342900" algn="just">
              <a:buAutoNum type="arabicParenR"/>
            </a:pPr>
            <a:r>
              <a:rPr lang="it-IT" dirty="0"/>
              <a:t>Accessi e ispezioni, sono strumentali all’acquisizione di prove ulteriori e diverse, tramite verifiche effettuate in luoghi destinati all’attività d’impresa o professionale.</a:t>
            </a:r>
          </a:p>
          <a:p>
            <a:pPr marL="342900" indent="-342900" algn="just">
              <a:buAutoNum type="arabicParenR"/>
            </a:pPr>
            <a:r>
              <a:rPr lang="it-IT" dirty="0"/>
              <a:t>Richiesta di dati nei confronti delle parti (potere d’acquisizione).</a:t>
            </a:r>
          </a:p>
          <a:p>
            <a:pPr marL="342900" indent="-342900" algn="just">
              <a:buAutoNum type="arabicParenR"/>
            </a:pPr>
            <a:r>
              <a:rPr lang="it-IT" dirty="0"/>
              <a:t>Relazioni conoscitive, per l’acquisizione di elementi di particolare complessità.</a:t>
            </a:r>
          </a:p>
          <a:p>
            <a:pPr marL="342900" indent="-342900" algn="just">
              <a:buAutoNum type="arabicParenR"/>
            </a:pPr>
            <a:r>
              <a:rPr lang="it-IT" dirty="0"/>
              <a:t>Consulenza tecnica d’ufficio, come nel p.to 3 ma i questo caso sono necessari speciali conoscenze di carattere extragiuridico.</a:t>
            </a:r>
          </a:p>
          <a:p>
            <a:pPr marL="342900" indent="-342900">
              <a:buAutoNum type="arabicParenR"/>
            </a:pPr>
            <a:endParaRPr lang="it-IT" dirty="0"/>
          </a:p>
          <a:p>
            <a:pPr marL="0" indent="0">
              <a:buNone/>
            </a:pPr>
            <a:r>
              <a:rPr lang="it-IT" dirty="0"/>
              <a:t> </a:t>
            </a:r>
          </a:p>
        </p:txBody>
      </p:sp>
    </p:spTree>
    <p:extLst>
      <p:ext uri="{BB962C8B-B14F-4D97-AF65-F5344CB8AC3E}">
        <p14:creationId xmlns:p14="http://schemas.microsoft.com/office/powerpoint/2010/main" val="3506802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BD179B88-D43C-4A31-9A52-3498E9430782}"/>
              </a:ext>
            </a:extLst>
          </p:cNvPr>
          <p:cNvSpPr>
            <a:spLocks noGrp="1"/>
          </p:cNvSpPr>
          <p:nvPr>
            <p:ph type="title"/>
          </p:nvPr>
        </p:nvSpPr>
        <p:spPr/>
        <p:txBody>
          <a:bodyPr rtlCol="0"/>
          <a:lstStyle/>
          <a:p>
            <a:pPr rtl="0"/>
            <a:r>
              <a:rPr lang="it-IT" dirty="0"/>
              <a:t>Introduzione </a:t>
            </a:r>
          </a:p>
        </p:txBody>
      </p:sp>
      <p:sp>
        <p:nvSpPr>
          <p:cNvPr id="2" name="Segnaposto numero diapositiva 1">
            <a:extLst>
              <a:ext uri="{FF2B5EF4-FFF2-40B4-BE49-F238E27FC236}">
                <a16:creationId xmlns:a16="http://schemas.microsoft.com/office/drawing/2014/main" id="{8B065C75-272B-4BB5-BA23-D80E8654D621}"/>
              </a:ext>
            </a:extLst>
          </p:cNvPr>
          <p:cNvSpPr>
            <a:spLocks noGrp="1"/>
          </p:cNvSpPr>
          <p:nvPr>
            <p:ph type="sldNum" sz="quarter" idx="12"/>
          </p:nvPr>
        </p:nvSpPr>
        <p:spPr/>
        <p:txBody>
          <a:bodyPr rtlCol="0"/>
          <a:lstStyle/>
          <a:p>
            <a:pPr rtl="0"/>
            <a:fld id="{C263D6C4-4840-40CC-AC84-17E24B3B7BDE}" type="slidenum">
              <a:rPr lang="it-IT" smtClean="0"/>
              <a:pPr rtl="0"/>
              <a:t>29</a:t>
            </a:fld>
            <a:endParaRPr lang="it-IT"/>
          </a:p>
        </p:txBody>
      </p:sp>
      <p:sp>
        <p:nvSpPr>
          <p:cNvPr id="5" name="Segnaposto testo 4">
            <a:extLst>
              <a:ext uri="{FF2B5EF4-FFF2-40B4-BE49-F238E27FC236}">
                <a16:creationId xmlns:a16="http://schemas.microsoft.com/office/drawing/2014/main" id="{DCDDBE65-9AB1-4989-AF86-726591A6A128}"/>
              </a:ext>
            </a:extLst>
          </p:cNvPr>
          <p:cNvSpPr>
            <a:spLocks noGrp="1"/>
          </p:cNvSpPr>
          <p:nvPr>
            <p:ph type="body" sz="quarter" idx="13"/>
          </p:nvPr>
        </p:nvSpPr>
        <p:spPr>
          <a:xfrm>
            <a:off x="444500" y="1341921"/>
            <a:ext cx="6718300" cy="4890918"/>
          </a:xfrm>
        </p:spPr>
        <p:txBody>
          <a:bodyPr rtlCol="0"/>
          <a:lstStyle/>
          <a:p>
            <a:pPr marL="0" indent="0" algn="just" rtl="0">
              <a:buNone/>
            </a:pPr>
            <a:r>
              <a:rPr lang="it-IT" sz="1800" dirty="0"/>
              <a:t>Il ricorso diretto alla CdG introduce il processo. E’ un atto unilaterale processuale ed introduce l’</a:t>
            </a:r>
            <a:r>
              <a:rPr lang="it-IT" sz="1800" b="1" dirty="0"/>
              <a:t>oggetto</a:t>
            </a:r>
            <a:r>
              <a:rPr lang="it-IT" sz="1800" dirty="0"/>
              <a:t> dello stesso.</a:t>
            </a:r>
          </a:p>
          <a:p>
            <a:pPr marL="0" indent="0" algn="just" rtl="0">
              <a:buNone/>
            </a:pPr>
            <a:r>
              <a:rPr lang="it-IT" sz="1800" dirty="0"/>
              <a:t>Occorre individuare l’atto impugnato poiché il ricorso è ammissibile solo se ha ad oggetto un </a:t>
            </a:r>
            <a:r>
              <a:rPr lang="it-IT" sz="1800" b="1" dirty="0"/>
              <a:t>atto impugnabile </a:t>
            </a:r>
          </a:p>
          <a:p>
            <a:pPr marL="0" indent="0" algn="just" rtl="0">
              <a:buNone/>
            </a:pPr>
            <a:endParaRPr lang="it-IT" sz="1800" b="1" dirty="0"/>
          </a:p>
          <a:p>
            <a:pPr marL="0" indent="0" algn="just" rtl="0">
              <a:buNone/>
            </a:pPr>
            <a:r>
              <a:rPr lang="it-IT" sz="1800" b="1" dirty="0"/>
              <a:t>INTERESSE AD AGIRE </a:t>
            </a:r>
          </a:p>
          <a:p>
            <a:pPr marL="0" indent="0" algn="just" rtl="0">
              <a:buNone/>
            </a:pPr>
            <a:r>
              <a:rPr lang="it-IT" sz="1800" dirty="0"/>
              <a:t>Occorre valutare se il ricorrente abbia un diritto da far valere (principio indicato nel art.100 </a:t>
            </a:r>
            <a:r>
              <a:rPr lang="it-IT" sz="1800" dirty="0" err="1"/>
              <a:t>c.p.c</a:t>
            </a:r>
            <a:r>
              <a:rPr lang="it-IT" sz="1800" dirty="0"/>
              <a:t>). In questo caso occorre valutare se il soggetto a cui è stato notificato l’atto impugnabile è interessato ad agire attraverso lo strumento del ricorso.</a:t>
            </a:r>
          </a:p>
          <a:p>
            <a:pPr marL="0" indent="0" algn="just" rtl="0">
              <a:buNone/>
            </a:pPr>
            <a:r>
              <a:rPr lang="it-IT" sz="1800" dirty="0"/>
              <a:t>Es. soggetto che abbia ricevuto la notifica di un avviso di accertamento nella presunta qualità di erede del contribuente deceduto e voglia sostenere la propria completa estraneità alla pretesa fiscale. </a:t>
            </a:r>
          </a:p>
        </p:txBody>
      </p:sp>
    </p:spTree>
    <p:extLst>
      <p:ext uri="{BB962C8B-B14F-4D97-AF65-F5344CB8AC3E}">
        <p14:creationId xmlns:p14="http://schemas.microsoft.com/office/powerpoint/2010/main" val="70982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2FCB90-7ED5-2DDE-BC8B-03D9410494F8}"/>
              </a:ext>
            </a:extLst>
          </p:cNvPr>
          <p:cNvSpPr>
            <a:spLocks noGrp="1"/>
          </p:cNvSpPr>
          <p:nvPr>
            <p:ph type="title"/>
          </p:nvPr>
        </p:nvSpPr>
        <p:spPr/>
        <p:txBody>
          <a:bodyPr/>
          <a:lstStyle/>
          <a:p>
            <a:r>
              <a:rPr lang="it-IT" dirty="0"/>
              <a:t>Quali sono gli organi della giurisdizione tributaria? </a:t>
            </a:r>
          </a:p>
        </p:txBody>
      </p:sp>
      <p:sp>
        <p:nvSpPr>
          <p:cNvPr id="3" name="Segnaposto numero diapositiva 2">
            <a:extLst>
              <a:ext uri="{FF2B5EF4-FFF2-40B4-BE49-F238E27FC236}">
                <a16:creationId xmlns:a16="http://schemas.microsoft.com/office/drawing/2014/main" id="{93316F79-241D-6B19-53BF-C092107777D2}"/>
              </a:ext>
            </a:extLst>
          </p:cNvPr>
          <p:cNvSpPr>
            <a:spLocks noGrp="1"/>
          </p:cNvSpPr>
          <p:nvPr>
            <p:ph type="sldNum" sz="quarter" idx="12"/>
          </p:nvPr>
        </p:nvSpPr>
        <p:spPr/>
        <p:txBody>
          <a:bodyPr/>
          <a:lstStyle/>
          <a:p>
            <a:pPr rtl="0"/>
            <a:fld id="{C263D6C4-4840-40CC-AC84-17E24B3B7BDE}" type="slidenum">
              <a:rPr lang="it-IT" noProof="0" smtClean="0"/>
              <a:pPr rtl="0"/>
              <a:t>3</a:t>
            </a:fld>
            <a:endParaRPr lang="it-IT" noProof="0"/>
          </a:p>
        </p:txBody>
      </p:sp>
      <p:graphicFrame>
        <p:nvGraphicFramePr>
          <p:cNvPr id="5" name="Segnaposto contenuto 4">
            <a:extLst>
              <a:ext uri="{FF2B5EF4-FFF2-40B4-BE49-F238E27FC236}">
                <a16:creationId xmlns:a16="http://schemas.microsoft.com/office/drawing/2014/main" id="{DC779781-EF8D-83CF-CB92-E1363BF382B8}"/>
              </a:ext>
            </a:extLst>
          </p:cNvPr>
          <p:cNvGraphicFramePr>
            <a:graphicFrameLocks noGrp="1"/>
          </p:cNvGraphicFramePr>
          <p:nvPr>
            <p:ph idx="1"/>
            <p:extLst>
              <p:ext uri="{D42A27DB-BD31-4B8C-83A1-F6EECF244321}">
                <p14:modId xmlns:p14="http://schemas.microsoft.com/office/powerpoint/2010/main" val="3116259336"/>
              </p:ext>
            </p:extLst>
          </p:nvPr>
        </p:nvGraphicFramePr>
        <p:xfrm>
          <a:off x="444500" y="1816481"/>
          <a:ext cx="112156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9925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535531"/>
          </a:xfrm>
        </p:spPr>
        <p:txBody>
          <a:bodyPr rtlCol="0"/>
          <a:lstStyle/>
          <a:p>
            <a:pPr rtl="0"/>
            <a:r>
              <a:rPr lang="it-IT" dirty="0"/>
              <a:t>Fasi del Processo Tributario </a:t>
            </a:r>
          </a:p>
        </p:txBody>
      </p:sp>
      <p:pic>
        <p:nvPicPr>
          <p:cNvPr id="25" name="Segnaposto immagine 24" descr="Libri su uno scaffale">
            <a:extLst>
              <a:ext uri="{FF2B5EF4-FFF2-40B4-BE49-F238E27FC236}">
                <a16:creationId xmlns:a16="http://schemas.microsoft.com/office/drawing/2014/main" id="{C03AAFA7-022A-47F8-9DA1-7DC3897D1E52}"/>
              </a:ext>
            </a:extLst>
          </p:cNvPr>
          <p:cNvPicPr>
            <a:picLocks noGrp="1" noChangeAspect="1"/>
          </p:cNvPicPr>
          <p:nvPr>
            <p:ph type="pic" sz="quarter" idx="13"/>
          </p:nvPr>
        </p:nvPicPr>
        <p:blipFill>
          <a:blip r:embed="rId3">
            <a:extLst>
              <a:ext uri="{96DAC541-7B7A-43D3-8B79-37D633B846F1}">
                <asvg:svgBlip xmlns:asvg="http://schemas.microsoft.com/office/drawing/2016/SVG/main" r:embed="rId4"/>
              </a:ext>
            </a:extLst>
          </a:blip>
          <a:srcRect/>
          <a:stretch/>
        </p:blipFill>
        <p:spPr>
          <a:xfrm>
            <a:off x="978212" y="2096716"/>
            <a:ext cx="1259505" cy="1259505"/>
          </a:xfrm>
        </p:spPr>
      </p:pic>
      <p:sp>
        <p:nvSpPr>
          <p:cNvPr id="19" name="Segnaposto testo 18">
            <a:extLst>
              <a:ext uri="{FF2B5EF4-FFF2-40B4-BE49-F238E27FC236}">
                <a16:creationId xmlns:a16="http://schemas.microsoft.com/office/drawing/2014/main" id="{782206B1-586F-4254-9B36-D06C4E294ACF}"/>
              </a:ext>
            </a:extLst>
          </p:cNvPr>
          <p:cNvSpPr>
            <a:spLocks noGrp="1"/>
          </p:cNvSpPr>
          <p:nvPr>
            <p:ph type="body" sz="quarter" idx="18"/>
          </p:nvPr>
        </p:nvSpPr>
        <p:spPr/>
        <p:txBody>
          <a:bodyPr rtlCol="0"/>
          <a:lstStyle/>
          <a:p>
            <a:pPr rtl="0"/>
            <a:r>
              <a:rPr lang="it-IT" dirty="0"/>
              <a:t>Emissione da parte dell’AF di atti riguardanti accertamento e riscossione del tributo </a:t>
            </a:r>
          </a:p>
        </p:txBody>
      </p:sp>
      <p:pic>
        <p:nvPicPr>
          <p:cNvPr id="27" name="Segnaposto immagine 26" descr="Orologio">
            <a:extLst>
              <a:ext uri="{FF2B5EF4-FFF2-40B4-BE49-F238E27FC236}">
                <a16:creationId xmlns:a16="http://schemas.microsoft.com/office/drawing/2014/main" id="{6F737161-FE67-434D-A781-59EDB9EDCB23}"/>
              </a:ext>
            </a:extLst>
          </p:cNvPr>
          <p:cNvPicPr>
            <a:picLocks noGrp="1" noChangeAspect="1"/>
          </p:cNvPicPr>
          <p:nvPr>
            <p:ph type="pic" sz="quarter" idx="14"/>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p:pic>
      <p:sp>
        <p:nvSpPr>
          <p:cNvPr id="20" name="Segnaposto testo 19">
            <a:extLst>
              <a:ext uri="{FF2B5EF4-FFF2-40B4-BE49-F238E27FC236}">
                <a16:creationId xmlns:a16="http://schemas.microsoft.com/office/drawing/2014/main" id="{CB924A29-3538-4A3F-82A6-D2A7538C2111}"/>
              </a:ext>
            </a:extLst>
          </p:cNvPr>
          <p:cNvSpPr>
            <a:spLocks noGrp="1"/>
          </p:cNvSpPr>
          <p:nvPr>
            <p:ph type="body" sz="quarter" idx="19"/>
          </p:nvPr>
        </p:nvSpPr>
        <p:spPr/>
        <p:txBody>
          <a:bodyPr rtlCol="0"/>
          <a:lstStyle/>
          <a:p>
            <a:pPr rtl="0"/>
            <a:r>
              <a:rPr lang="it-IT" dirty="0"/>
              <a:t>Se il contribuente se ritiene illegittimo l’atto può preparare il ricorso.</a:t>
            </a:r>
          </a:p>
          <a:p>
            <a:pPr rtl="0"/>
            <a:r>
              <a:rPr lang="it-IT" dirty="0"/>
              <a:t>60 giorni da notifica dell’atto</a:t>
            </a:r>
          </a:p>
        </p:txBody>
      </p:sp>
      <p:pic>
        <p:nvPicPr>
          <p:cNvPr id="29" name="Segnaposto immagine 28" descr="Martelletto">
            <a:extLst>
              <a:ext uri="{FF2B5EF4-FFF2-40B4-BE49-F238E27FC236}">
                <a16:creationId xmlns:a16="http://schemas.microsoft.com/office/drawing/2014/main" id="{9E5BF01B-21D6-4D43-9CAE-0298685C1A7B}"/>
              </a:ext>
            </a:extLst>
          </p:cNvPr>
          <p:cNvPicPr>
            <a:picLocks noGrp="1" noChangeAspect="1"/>
          </p:cNvPicPr>
          <p:nvPr>
            <p:ph type="pic" sz="quarter" idx="15"/>
          </p:nvPr>
        </p:nvPicPr>
        <p:blipFill>
          <a:blip r:embed="rId7">
            <a:extLst>
              <a:ext uri="{96DAC541-7B7A-43D3-8B79-37D633B846F1}">
                <asvg:svgBlip xmlns:asvg="http://schemas.microsoft.com/office/drawing/2016/SVG/main" r:embed="rId8"/>
              </a:ext>
            </a:extLst>
          </a:blip>
          <a:srcRect/>
          <a:stretch/>
        </p:blipFill>
        <p:spPr>
          <a:xfrm>
            <a:off x="5466248" y="2096716"/>
            <a:ext cx="1259505" cy="1259505"/>
          </a:xfrm>
        </p:spPr>
      </p:pic>
      <p:sp>
        <p:nvSpPr>
          <p:cNvPr id="21" name="Segnaposto testo 20">
            <a:extLst>
              <a:ext uri="{FF2B5EF4-FFF2-40B4-BE49-F238E27FC236}">
                <a16:creationId xmlns:a16="http://schemas.microsoft.com/office/drawing/2014/main" id="{1B8F0371-4F69-4131-91BF-9AB99E6EE89B}"/>
              </a:ext>
            </a:extLst>
          </p:cNvPr>
          <p:cNvSpPr>
            <a:spLocks noGrp="1"/>
          </p:cNvSpPr>
          <p:nvPr>
            <p:ph type="body" sz="quarter" idx="20"/>
          </p:nvPr>
        </p:nvSpPr>
        <p:spPr/>
        <p:txBody>
          <a:bodyPr rtlCol="0"/>
          <a:lstStyle/>
          <a:p>
            <a:pPr rtl="0"/>
            <a:r>
              <a:rPr lang="it-IT" dirty="0"/>
              <a:t>Ricorso in CdG</a:t>
            </a:r>
          </a:p>
          <a:p>
            <a:pPr rtl="0"/>
            <a:r>
              <a:rPr lang="it-IT" dirty="0"/>
              <a:t>Costituzione in giudizio</a:t>
            </a:r>
          </a:p>
          <a:p>
            <a:pPr rtl="0"/>
            <a:r>
              <a:rPr lang="it-IT" dirty="0"/>
              <a:t> </a:t>
            </a:r>
          </a:p>
        </p:txBody>
      </p:sp>
      <p:pic>
        <p:nvPicPr>
          <p:cNvPr id="31" name="Segnaposto immagine 30" descr="Lente di ingrandimento">
            <a:extLst>
              <a:ext uri="{FF2B5EF4-FFF2-40B4-BE49-F238E27FC236}">
                <a16:creationId xmlns:a16="http://schemas.microsoft.com/office/drawing/2014/main" id="{089E8AB6-C16E-4752-810F-8F98DB929DB5}"/>
              </a:ext>
            </a:extLst>
          </p:cNvPr>
          <p:cNvPicPr>
            <a:picLocks noGrp="1" noChangeAspect="1"/>
          </p:cNvPicPr>
          <p:nvPr>
            <p:ph type="pic" sz="quarter" idx="16"/>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p:blipFill>
        <p:spPr/>
      </p:pic>
      <p:sp>
        <p:nvSpPr>
          <p:cNvPr id="22" name="Segnaposto testo 21">
            <a:extLst>
              <a:ext uri="{FF2B5EF4-FFF2-40B4-BE49-F238E27FC236}">
                <a16:creationId xmlns:a16="http://schemas.microsoft.com/office/drawing/2014/main" id="{78CACAF1-61EA-4605-A8FE-2EEE752B49FF}"/>
              </a:ext>
            </a:extLst>
          </p:cNvPr>
          <p:cNvSpPr>
            <a:spLocks noGrp="1"/>
          </p:cNvSpPr>
          <p:nvPr>
            <p:ph type="body" sz="quarter" idx="21"/>
          </p:nvPr>
        </p:nvSpPr>
        <p:spPr/>
        <p:txBody>
          <a:bodyPr rtlCol="0"/>
          <a:lstStyle/>
          <a:p>
            <a:pPr rtl="0"/>
            <a:r>
              <a:rPr lang="it-IT" dirty="0"/>
              <a:t>Esame preliminare e trattazione della controversia </a:t>
            </a:r>
          </a:p>
        </p:txBody>
      </p:sp>
      <p:pic>
        <p:nvPicPr>
          <p:cNvPr id="33" name="Segnaposto immagine 32" descr="Bilancia della giustizia">
            <a:extLst>
              <a:ext uri="{FF2B5EF4-FFF2-40B4-BE49-F238E27FC236}">
                <a16:creationId xmlns:a16="http://schemas.microsoft.com/office/drawing/2014/main" id="{CC9DBBE5-5AD0-41E8-A719-84509E5D9F9E}"/>
              </a:ext>
            </a:extLst>
          </p:cNvPr>
          <p:cNvPicPr>
            <a:picLocks noGrp="1" noChangeAspect="1"/>
          </p:cNvPicPr>
          <p:nvPr>
            <p:ph type="pic" sz="quarter" idx="17"/>
          </p:nvPr>
        </p:nvPicPr>
        <p:blipFill>
          <a:blip r:embed="rId11">
            <a:extLst>
              <a:ext uri="{96DAC541-7B7A-43D3-8B79-37D633B846F1}">
                <asvg:svgBlip xmlns:asvg="http://schemas.microsoft.com/office/drawing/2016/SVG/main" r:embed="rId12"/>
              </a:ext>
            </a:extLst>
          </a:blip>
          <a:srcRect/>
          <a:stretch/>
        </p:blipFill>
        <p:spPr>
          <a:xfrm>
            <a:off x="9954283" y="2096716"/>
            <a:ext cx="1259505" cy="1259505"/>
          </a:xfrm>
        </p:spPr>
      </p:pic>
      <p:sp>
        <p:nvSpPr>
          <p:cNvPr id="23" name="Segnaposto testo 22">
            <a:extLst>
              <a:ext uri="{FF2B5EF4-FFF2-40B4-BE49-F238E27FC236}">
                <a16:creationId xmlns:a16="http://schemas.microsoft.com/office/drawing/2014/main" id="{8D05A34F-7712-46DB-AB5B-272E294B62EE}"/>
              </a:ext>
            </a:extLst>
          </p:cNvPr>
          <p:cNvSpPr>
            <a:spLocks noGrp="1"/>
          </p:cNvSpPr>
          <p:nvPr>
            <p:ph type="body" sz="quarter" idx="22"/>
          </p:nvPr>
        </p:nvSpPr>
        <p:spPr/>
        <p:txBody>
          <a:bodyPr rtlCol="0"/>
          <a:lstStyle/>
          <a:p>
            <a:pPr rtl="0"/>
            <a:r>
              <a:rPr lang="it-IT" dirty="0"/>
              <a:t>Sentenza</a:t>
            </a:r>
          </a:p>
          <a:p>
            <a:pPr rtl="0"/>
            <a:r>
              <a:rPr lang="it-IT" dirty="0"/>
              <a:t>Rigetta ricorso o accoglie lo stesso </a:t>
            </a:r>
          </a:p>
        </p:txBody>
      </p:sp>
      <p:sp>
        <p:nvSpPr>
          <p:cNvPr id="2" name="Segnaposto numero diapositiva 1">
            <a:extLst>
              <a:ext uri="{FF2B5EF4-FFF2-40B4-BE49-F238E27FC236}">
                <a16:creationId xmlns:a16="http://schemas.microsoft.com/office/drawing/2014/main" id="{CC1F11E7-EDE5-4119-BA64-4FC57C285D19}"/>
              </a:ext>
            </a:extLst>
          </p:cNvPr>
          <p:cNvSpPr>
            <a:spLocks noGrp="1"/>
          </p:cNvSpPr>
          <p:nvPr>
            <p:ph type="sldNum" sz="quarter" idx="12"/>
          </p:nvPr>
        </p:nvSpPr>
        <p:spPr/>
        <p:txBody>
          <a:bodyPr rtlCol="0"/>
          <a:lstStyle/>
          <a:p>
            <a:pPr rtl="0"/>
            <a:fld id="{C263D6C4-4840-40CC-AC84-17E24B3B7BDE}" type="slidenum">
              <a:rPr lang="it-IT" smtClean="0"/>
              <a:pPr rtl="0"/>
              <a:t>30</a:t>
            </a:fld>
            <a:endParaRPr lang="it-IT"/>
          </a:p>
        </p:txBody>
      </p:sp>
    </p:spTree>
    <p:extLst>
      <p:ext uri="{BB962C8B-B14F-4D97-AF65-F5344CB8AC3E}">
        <p14:creationId xmlns:p14="http://schemas.microsoft.com/office/powerpoint/2010/main" val="389213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7875C19A-1AAE-476A-A316-A2CF92D763D3}"/>
              </a:ext>
            </a:extLst>
          </p:cNvPr>
          <p:cNvSpPr>
            <a:spLocks noGrp="1"/>
          </p:cNvSpPr>
          <p:nvPr>
            <p:ph type="title"/>
          </p:nvPr>
        </p:nvSpPr>
        <p:spPr/>
        <p:txBody>
          <a:bodyPr rtlCol="0"/>
          <a:lstStyle/>
          <a:p>
            <a:pPr rtl="0"/>
            <a:r>
              <a:rPr lang="it-IT" dirty="0"/>
              <a:t>Quali sono gli </a:t>
            </a:r>
            <a:r>
              <a:rPr lang="it-IT"/>
              <a:t>atti impugnabili ?</a:t>
            </a:r>
            <a:endParaRPr lang="it-IT" dirty="0"/>
          </a:p>
        </p:txBody>
      </p:sp>
      <p:sp>
        <p:nvSpPr>
          <p:cNvPr id="10" name="Segnaposto testo 9">
            <a:extLst>
              <a:ext uri="{FF2B5EF4-FFF2-40B4-BE49-F238E27FC236}">
                <a16:creationId xmlns:a16="http://schemas.microsoft.com/office/drawing/2014/main" id="{EF2BC084-E6DB-4DE7-B309-042A85EBA700}"/>
              </a:ext>
            </a:extLst>
          </p:cNvPr>
          <p:cNvSpPr>
            <a:spLocks noGrp="1"/>
          </p:cNvSpPr>
          <p:nvPr>
            <p:ph type="body" sz="quarter" idx="13"/>
          </p:nvPr>
        </p:nvSpPr>
        <p:spPr>
          <a:xfrm>
            <a:off x="444499" y="1434383"/>
            <a:ext cx="9334767" cy="4523655"/>
          </a:xfrm>
        </p:spPr>
        <p:txBody>
          <a:bodyPr rtlCol="0"/>
          <a:lstStyle/>
          <a:p>
            <a:pPr marL="0" indent="0" algn="just" rtl="0">
              <a:buNone/>
            </a:pPr>
            <a:r>
              <a:rPr lang="it-IT" dirty="0"/>
              <a:t>Gli atti impugnabili davanti alle CdG sono quelli previsti tassativamente dall’art.19 del </a:t>
            </a:r>
            <a:r>
              <a:rPr lang="it-IT" dirty="0" err="1"/>
              <a:t>D.lgs</a:t>
            </a:r>
            <a:r>
              <a:rPr lang="it-IT" dirty="0"/>
              <a:t> n.546/92. Tale norma identifica gli atti per i quali sussiste la giurisdizione del giudice tributario.</a:t>
            </a:r>
          </a:p>
          <a:p>
            <a:pPr marL="0" indent="0" algn="just">
              <a:buNone/>
            </a:pPr>
            <a:r>
              <a:rPr lang="it-IT" dirty="0">
                <a:effectLst/>
                <a:ea typeface="Times New Roman" panose="02020603050405020304" pitchFamily="18" charset="0"/>
                <a:cs typeface="Times New Roman" panose="02020603050405020304" pitchFamily="18" charset="0"/>
              </a:rPr>
              <a:t>Tuttavia, potrebbero verificarsi ipotesi in cui non possa essere preclusa la tutela giurisdizionale al contribuente cui siano stati notificati </a:t>
            </a:r>
            <a:r>
              <a:rPr lang="it-IT" b="1" dirty="0">
                <a:effectLst/>
                <a:ea typeface="Times New Roman" panose="02020603050405020304" pitchFamily="18" charset="0"/>
                <a:cs typeface="Times New Roman" panose="02020603050405020304" pitchFamily="18" charset="0"/>
              </a:rPr>
              <a:t>atti non espressamente previsti</a:t>
            </a:r>
            <a:r>
              <a:rPr lang="it-IT" dirty="0">
                <a:effectLst/>
                <a:ea typeface="Times New Roman" panose="02020603050405020304" pitchFamily="18" charset="0"/>
                <a:cs typeface="Times New Roman" panose="02020603050405020304" pitchFamily="18" charset="0"/>
              </a:rPr>
              <a:t> dall’</a:t>
            </a:r>
            <a:r>
              <a:rPr lang="it-IT" dirty="0">
                <a:ea typeface="Times New Roman" panose="02020603050405020304" pitchFamily="18" charset="0"/>
                <a:cs typeface="Times New Roman" panose="02020603050405020304" pitchFamily="18" charset="0"/>
              </a:rPr>
              <a:t>art.19</a:t>
            </a:r>
            <a:r>
              <a:rPr lang="it-IT" dirty="0">
                <a:effectLst/>
                <a:ea typeface="Times New Roman" panose="02020603050405020304" pitchFamily="18" charset="0"/>
                <a:cs typeface="Times New Roman" panose="02020603050405020304" pitchFamily="18" charset="0"/>
              </a:rPr>
              <a:t>, </a:t>
            </a:r>
            <a:r>
              <a:rPr lang="it-IT" b="1" dirty="0">
                <a:effectLst/>
                <a:ea typeface="Times New Roman" panose="02020603050405020304" pitchFamily="18" charset="0"/>
                <a:cs typeface="Times New Roman" panose="02020603050405020304" pitchFamily="18" charset="0"/>
              </a:rPr>
              <a:t>ma riconducibili</a:t>
            </a:r>
            <a:r>
              <a:rPr lang="it-IT" b="1" dirty="0">
                <a:ea typeface="Times New Roman" panose="02020603050405020304" pitchFamily="18" charset="0"/>
                <a:cs typeface="Times New Roman" panose="02020603050405020304" pitchFamily="18" charset="0"/>
              </a:rPr>
              <a:t> a quelli tassativamente indicati dalla norma </a:t>
            </a:r>
            <a:r>
              <a:rPr lang="it-IT" dirty="0">
                <a:ea typeface="Times New Roman" panose="02020603050405020304" pitchFamily="18" charset="0"/>
                <a:cs typeface="Times New Roman" panose="02020603050405020304" pitchFamily="18" charset="0"/>
              </a:rPr>
              <a:t>(soprattutto in termini di contenuto).</a:t>
            </a:r>
            <a:br>
              <a:rPr lang="it-IT" dirty="0">
                <a:effectLst/>
                <a:ea typeface="Times New Roman" panose="02020603050405020304" pitchFamily="18" charset="0"/>
                <a:cs typeface="Times New Roman" panose="02020603050405020304" pitchFamily="18" charset="0"/>
              </a:rPr>
            </a:br>
            <a:r>
              <a:rPr lang="it-IT" dirty="0">
                <a:effectLst/>
                <a:ea typeface="Times New Roman" panose="02020603050405020304" pitchFamily="18" charset="0"/>
                <a:cs typeface="Times New Roman" panose="02020603050405020304" pitchFamily="18" charset="0"/>
              </a:rPr>
              <a:t>A tale proposito, si segnala il principio espresso dalla Corte di cassazione con la </a:t>
            </a:r>
            <a:r>
              <a:rPr lang="it-IT" b="1" dirty="0">
                <a:effectLst/>
                <a:ea typeface="Times New Roman" panose="02020603050405020304" pitchFamily="18" charset="0"/>
                <a:cs typeface="Times New Roman" panose="02020603050405020304" pitchFamily="18" charset="0"/>
              </a:rPr>
              <a:t>sentenza del 25/02/2009 n. 4513</a:t>
            </a:r>
            <a:r>
              <a:rPr lang="it-IT" dirty="0">
                <a:effectLst/>
                <a:ea typeface="Times New Roman" panose="02020603050405020304" pitchFamily="18" charset="0"/>
                <a:cs typeface="Times New Roman" panose="02020603050405020304" pitchFamily="18" charset="0"/>
              </a:rPr>
              <a:t>: tale sentenza indica  che l’elencazione degli atti indicati dall’art.19 del </a:t>
            </a:r>
            <a:r>
              <a:rPr lang="it-IT" dirty="0" err="1">
                <a:effectLst/>
                <a:ea typeface="Times New Roman" panose="02020603050405020304" pitchFamily="18" charset="0"/>
                <a:cs typeface="Times New Roman" panose="02020603050405020304" pitchFamily="18" charset="0"/>
              </a:rPr>
              <a:t>D.lgs</a:t>
            </a:r>
            <a:r>
              <a:rPr lang="it-IT" dirty="0">
                <a:effectLst/>
                <a:ea typeface="Times New Roman" panose="02020603050405020304" pitchFamily="18" charset="0"/>
                <a:cs typeface="Times New Roman" panose="02020603050405020304" pitchFamily="18" charset="0"/>
              </a:rPr>
              <a:t> n.546/92 debba essere interpretata in </a:t>
            </a:r>
            <a:r>
              <a:rPr lang="it-IT" b="1" dirty="0">
                <a:effectLst/>
                <a:ea typeface="Times New Roman" panose="02020603050405020304" pitchFamily="18" charset="0"/>
                <a:cs typeface="Times New Roman" panose="02020603050405020304" pitchFamily="18" charset="0"/>
              </a:rPr>
              <a:t>senso estensivo</a:t>
            </a:r>
            <a:r>
              <a:rPr lang="it-IT" dirty="0">
                <a:effectLst/>
                <a:ea typeface="Times New Roman" panose="02020603050405020304" pitchFamily="18" charset="0"/>
                <a:cs typeface="Times New Roman" panose="02020603050405020304" pitchFamily="18" charset="0"/>
              </a:rPr>
              <a:t>, ovvero la possibilità di ricorrere al giudice tributario avverso a tutti gli atti emessi dall’ente impositore, attraverso ragioni concrete e fattuali, abbiano una </a:t>
            </a:r>
            <a:r>
              <a:rPr lang="it-IT" b="1" dirty="0">
                <a:effectLst/>
                <a:ea typeface="Times New Roman" panose="02020603050405020304" pitchFamily="18" charset="0"/>
                <a:cs typeface="Times New Roman" panose="02020603050405020304" pitchFamily="18" charset="0"/>
              </a:rPr>
              <a:t>pretesa tributaria</a:t>
            </a:r>
            <a:r>
              <a:rPr lang="it-IT" dirty="0">
                <a:effectLst/>
                <a:ea typeface="Times New Roman" panose="02020603050405020304" pitchFamily="18" charset="0"/>
                <a:cs typeface="Times New Roman" panose="02020603050405020304" pitchFamily="18" charset="0"/>
              </a:rPr>
              <a:t>.</a:t>
            </a:r>
          </a:p>
          <a:p>
            <a:pPr marL="0" indent="0" algn="just">
              <a:buNone/>
            </a:pPr>
            <a:r>
              <a:rPr lang="it-IT" dirty="0">
                <a:effectLst/>
                <a:ea typeface="Calibri" panose="020F0502020204030204" pitchFamily="34" charset="0"/>
                <a:cs typeface="Times New Roman" panose="02020603050405020304" pitchFamily="18" charset="0"/>
              </a:rPr>
              <a:t>Per contro, non sussiste motivo di </a:t>
            </a:r>
            <a:r>
              <a:rPr lang="it-IT" dirty="0">
                <a:ea typeface="Calibri" panose="020F0502020204030204" pitchFamily="34" charset="0"/>
                <a:cs typeface="Times New Roman" panose="02020603050405020304" pitchFamily="18" charset="0"/>
              </a:rPr>
              <a:t>comprendere </a:t>
            </a:r>
            <a:r>
              <a:rPr lang="it-IT" dirty="0">
                <a:effectLst/>
                <a:ea typeface="Calibri" panose="020F0502020204030204" pitchFamily="34" charset="0"/>
                <a:cs typeface="Times New Roman" panose="02020603050405020304" pitchFamily="18" charset="0"/>
              </a:rPr>
              <a:t>tra gli atti impugnabili </a:t>
            </a:r>
            <a:r>
              <a:rPr lang="it-IT" dirty="0">
                <a:ea typeface="Calibri" panose="020F0502020204030204" pitchFamily="34" charset="0"/>
                <a:cs typeface="Times New Roman" panose="02020603050405020304" pitchFamily="18" charset="0"/>
              </a:rPr>
              <a:t>il tramite della </a:t>
            </a:r>
            <a:r>
              <a:rPr lang="it-IT" dirty="0">
                <a:effectLst/>
                <a:ea typeface="Calibri" panose="020F0502020204030204" pitchFamily="34" charset="0"/>
                <a:cs typeface="Times New Roman" panose="02020603050405020304" pitchFamily="18" charset="0"/>
              </a:rPr>
              <a:t>pretesa tributaria, trattandosi di atti prodromici all’emanazione dell’avviso di accertamento (ad esempio, proposta di accertamento, invito all’integrazione della documentazione prodotta).</a:t>
            </a:r>
          </a:p>
          <a:p>
            <a:pPr marL="0" indent="0" rtl="0">
              <a:buNone/>
            </a:pPr>
            <a:endParaRPr lang="it-IT" dirty="0"/>
          </a:p>
        </p:txBody>
      </p:sp>
      <p:sp>
        <p:nvSpPr>
          <p:cNvPr id="2" name="Segnaposto numero diapositiva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rtlCol="0"/>
          <a:lstStyle/>
          <a:p>
            <a:pPr rtl="0"/>
            <a:fld id="{C263D6C4-4840-40CC-AC84-17E24B3B7BDE}" type="slidenum">
              <a:rPr lang="it-IT" smtClean="0"/>
              <a:pPr rtl="0"/>
              <a:t>31</a:t>
            </a:fld>
            <a:endParaRPr lang="it-IT"/>
          </a:p>
        </p:txBody>
      </p:sp>
    </p:spTree>
    <p:extLst>
      <p:ext uri="{BB962C8B-B14F-4D97-AF65-F5344CB8AC3E}">
        <p14:creationId xmlns:p14="http://schemas.microsoft.com/office/powerpoint/2010/main" val="373348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EB150D-AECE-268E-8105-F857122823A3}"/>
              </a:ext>
            </a:extLst>
          </p:cNvPr>
          <p:cNvSpPr>
            <a:spLocks noGrp="1"/>
          </p:cNvSpPr>
          <p:nvPr>
            <p:ph type="title"/>
          </p:nvPr>
        </p:nvSpPr>
        <p:spPr/>
        <p:txBody>
          <a:bodyPr/>
          <a:lstStyle/>
          <a:p>
            <a:r>
              <a:rPr lang="it-IT" dirty="0"/>
              <a:t>Quali sono gli atti Impugnabili ? (2)</a:t>
            </a:r>
          </a:p>
        </p:txBody>
      </p:sp>
      <p:sp>
        <p:nvSpPr>
          <p:cNvPr id="3" name="Segnaposto numero diapositiva 2">
            <a:extLst>
              <a:ext uri="{FF2B5EF4-FFF2-40B4-BE49-F238E27FC236}">
                <a16:creationId xmlns:a16="http://schemas.microsoft.com/office/drawing/2014/main" id="{92659731-700F-F6A1-A678-94F0AC823175}"/>
              </a:ext>
            </a:extLst>
          </p:cNvPr>
          <p:cNvSpPr>
            <a:spLocks noGrp="1"/>
          </p:cNvSpPr>
          <p:nvPr>
            <p:ph type="sldNum" sz="quarter" idx="12"/>
          </p:nvPr>
        </p:nvSpPr>
        <p:spPr/>
        <p:txBody>
          <a:bodyPr/>
          <a:lstStyle/>
          <a:p>
            <a:pPr rtl="0"/>
            <a:fld id="{C263D6C4-4840-40CC-AC84-17E24B3B7BDE}" type="slidenum">
              <a:rPr lang="it-IT" noProof="0" smtClean="0"/>
              <a:pPr rtl="0"/>
              <a:t>32</a:t>
            </a:fld>
            <a:endParaRPr lang="it-IT" noProof="0"/>
          </a:p>
        </p:txBody>
      </p:sp>
      <p:sp>
        <p:nvSpPr>
          <p:cNvPr id="9" name="Segnaposto contenuto 8">
            <a:extLst>
              <a:ext uri="{FF2B5EF4-FFF2-40B4-BE49-F238E27FC236}">
                <a16:creationId xmlns:a16="http://schemas.microsoft.com/office/drawing/2014/main" id="{9D6E0024-055E-1E0E-6446-B22DE38EED3B}"/>
              </a:ext>
            </a:extLst>
          </p:cNvPr>
          <p:cNvSpPr>
            <a:spLocks noGrp="1"/>
          </p:cNvSpPr>
          <p:nvPr>
            <p:ph sz="half" idx="1"/>
          </p:nvPr>
        </p:nvSpPr>
        <p:spPr>
          <a:xfrm>
            <a:off x="443365" y="1179576"/>
            <a:ext cx="5184437" cy="5212079"/>
          </a:xfrm>
        </p:spPr>
        <p:txBody>
          <a:bodyPr>
            <a:normAutofit fontScale="92500" lnSpcReduction="10000"/>
          </a:bodyPr>
          <a:lstStyle/>
          <a:p>
            <a:pPr marL="0" indent="0">
              <a:buNone/>
            </a:pPr>
            <a:endParaRPr lang="it-IT" dirty="0"/>
          </a:p>
          <a:p>
            <a:pPr marL="0" indent="0" algn="just">
              <a:buNone/>
            </a:pPr>
            <a:r>
              <a:rPr lang="it-IT" dirty="0"/>
              <a:t>ATTI IMPUGNABILI </a:t>
            </a:r>
          </a:p>
          <a:p>
            <a:pPr algn="just">
              <a:buFont typeface="+mj-lt"/>
              <a:buAutoNum type="arabicPeriod"/>
            </a:pPr>
            <a:r>
              <a:rPr lang="it-IT" dirty="0"/>
              <a:t>gli avvisi di accertamento e liquidazione di tributi;</a:t>
            </a:r>
          </a:p>
          <a:p>
            <a:pPr algn="just">
              <a:buFont typeface="+mj-lt"/>
              <a:buAutoNum type="arabicPeriod"/>
            </a:pPr>
            <a:r>
              <a:rPr lang="it-IT" dirty="0"/>
              <a:t>il provvedimento che irroga le sanzioni;</a:t>
            </a:r>
          </a:p>
          <a:p>
            <a:pPr algn="just">
              <a:buFont typeface="+mj-lt"/>
              <a:buAutoNum type="arabicPeriod"/>
            </a:pPr>
            <a:r>
              <a:rPr lang="it-IT" dirty="0"/>
              <a:t>l'avviso di mora;</a:t>
            </a:r>
          </a:p>
          <a:p>
            <a:pPr algn="just">
              <a:buFont typeface="+mj-lt"/>
              <a:buAutoNum type="arabicPeriod"/>
            </a:pPr>
            <a:r>
              <a:rPr lang="it-IT" dirty="0"/>
              <a:t>il ruolo e la cartella di pagamento, </a:t>
            </a:r>
          </a:p>
          <a:p>
            <a:pPr algn="just">
              <a:buFont typeface="+mj-lt"/>
              <a:buAutoNum type="arabicPeriod"/>
            </a:pPr>
            <a:r>
              <a:rPr lang="it-IT" dirty="0"/>
              <a:t>l'iscrizione di ipoteca sugli immobili;</a:t>
            </a:r>
          </a:p>
          <a:p>
            <a:pPr algn="just">
              <a:buFont typeface="+mj-lt"/>
              <a:buAutoNum type="arabicPeriod"/>
            </a:pPr>
            <a:r>
              <a:rPr lang="it-IT" dirty="0"/>
              <a:t>il fermo di beni mobili registrati;</a:t>
            </a:r>
          </a:p>
          <a:p>
            <a:pPr algn="just">
              <a:buFont typeface="+mj-lt"/>
              <a:buAutoNum type="arabicPeriod"/>
            </a:pPr>
            <a:r>
              <a:rPr lang="it-IT" dirty="0"/>
              <a:t>gli atti relativi alle operazioni catastali riguardanti l'intestazione, la delimitazione, la figura, l'estensione, il classamento dei terreni e la ripartizione dell'estimo, la consistenza e il classamento delle singole unità immobiliari urbane e l'attribuzione della rendita catastale;</a:t>
            </a:r>
          </a:p>
        </p:txBody>
      </p:sp>
      <p:sp>
        <p:nvSpPr>
          <p:cNvPr id="10" name="Segnaposto contenuto 9">
            <a:extLst>
              <a:ext uri="{FF2B5EF4-FFF2-40B4-BE49-F238E27FC236}">
                <a16:creationId xmlns:a16="http://schemas.microsoft.com/office/drawing/2014/main" id="{6F8AA73D-B208-3BE3-F8B3-6CA187A41415}"/>
              </a:ext>
            </a:extLst>
          </p:cNvPr>
          <p:cNvSpPr>
            <a:spLocks noGrp="1"/>
          </p:cNvSpPr>
          <p:nvPr>
            <p:ph sz="half" idx="2"/>
          </p:nvPr>
        </p:nvSpPr>
        <p:spPr/>
        <p:txBody>
          <a:bodyPr>
            <a:normAutofit fontScale="92500" lnSpcReduction="20000"/>
          </a:bodyPr>
          <a:lstStyle/>
          <a:p>
            <a:pPr marL="457200" indent="-457200" algn="just">
              <a:buFont typeface="+mj-lt"/>
              <a:buAutoNum type="arabicPeriod" startAt="8"/>
            </a:pPr>
            <a:r>
              <a:rPr lang="it-IT" dirty="0"/>
              <a:t>il rifiuto espresso o tacito della restituzione di tributi, sanzioni pecuniarie e interessi o altri accessori non dovuti;</a:t>
            </a:r>
          </a:p>
          <a:p>
            <a:pPr marL="457200" indent="-457200" algn="just">
              <a:buFont typeface="+mj-lt"/>
              <a:buAutoNum type="arabicPeriod" startAt="8"/>
            </a:pPr>
            <a:r>
              <a:rPr lang="it-IT" dirty="0"/>
              <a:t>la revoca di agevolazioni precedentemente concesse oppure il diniego di agevolazioni richieste;</a:t>
            </a:r>
          </a:p>
          <a:p>
            <a:pPr marL="457200" indent="-457200" algn="just">
              <a:buFont typeface="+mj-lt"/>
              <a:buAutoNum type="arabicPeriod" startAt="8"/>
            </a:pPr>
            <a:r>
              <a:rPr lang="it-IT" dirty="0"/>
              <a:t>il rigetto di domande di definizione agevolata dei rapporti tributari;</a:t>
            </a:r>
          </a:p>
          <a:p>
            <a:pPr marL="457200" indent="-457200" algn="just">
              <a:buFont typeface="+mj-lt"/>
              <a:buAutoNum type="arabicPeriod" startAt="8"/>
            </a:pPr>
            <a:r>
              <a:rPr lang="it-IT" dirty="0"/>
              <a:t>la decisione di rigetto dell'istanza di apertura di procedura amichevole presentata ai sensi della Dir. CEE n. 2017/1852/UE sui meccanismi di risoluzione delle controversie in materia fiscale nell'UE o ai sensi degli accordi e delle convenzioni contro le doppie imposizioni di cui l'Italia o contro le doppie imposizioni nel caso di rettifica di utili.</a:t>
            </a:r>
          </a:p>
          <a:p>
            <a:pPr marL="457200" indent="-457200" algn="just">
              <a:buFont typeface="+mj-lt"/>
              <a:buAutoNum type="arabicPeriod" startAt="8"/>
            </a:pPr>
            <a:r>
              <a:rPr lang="it-IT" dirty="0"/>
              <a:t>Ogni altro atto previsto dalla legge </a:t>
            </a:r>
          </a:p>
          <a:p>
            <a:pPr marL="0" indent="0" algn="just">
              <a:buNone/>
            </a:pPr>
            <a:endParaRPr lang="it-IT" dirty="0"/>
          </a:p>
        </p:txBody>
      </p:sp>
    </p:spTree>
    <p:extLst>
      <p:ext uri="{BB962C8B-B14F-4D97-AF65-F5344CB8AC3E}">
        <p14:creationId xmlns:p14="http://schemas.microsoft.com/office/powerpoint/2010/main" val="346753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5D59E1-3909-A2A0-7D80-6D8792B891B1}"/>
              </a:ext>
            </a:extLst>
          </p:cNvPr>
          <p:cNvSpPr>
            <a:spLocks noGrp="1"/>
          </p:cNvSpPr>
          <p:nvPr>
            <p:ph type="title"/>
          </p:nvPr>
        </p:nvSpPr>
        <p:spPr/>
        <p:txBody>
          <a:bodyPr/>
          <a:lstStyle/>
          <a:p>
            <a:r>
              <a:rPr lang="it-IT" dirty="0"/>
              <a:t>Quali sono gli atti Impugnabili ? (3)</a:t>
            </a:r>
          </a:p>
        </p:txBody>
      </p:sp>
      <p:sp>
        <p:nvSpPr>
          <p:cNvPr id="3" name="Segnaposto numero diapositiva 2">
            <a:extLst>
              <a:ext uri="{FF2B5EF4-FFF2-40B4-BE49-F238E27FC236}">
                <a16:creationId xmlns:a16="http://schemas.microsoft.com/office/drawing/2014/main" id="{841159E0-D942-F1D3-D1F6-EFD4511F2210}"/>
              </a:ext>
            </a:extLst>
          </p:cNvPr>
          <p:cNvSpPr>
            <a:spLocks noGrp="1"/>
          </p:cNvSpPr>
          <p:nvPr>
            <p:ph type="sldNum" sz="quarter" idx="12"/>
          </p:nvPr>
        </p:nvSpPr>
        <p:spPr/>
        <p:txBody>
          <a:bodyPr/>
          <a:lstStyle/>
          <a:p>
            <a:pPr rtl="0"/>
            <a:fld id="{C263D6C4-4840-40CC-AC84-17E24B3B7BDE}" type="slidenum">
              <a:rPr lang="it-IT" noProof="0" smtClean="0"/>
              <a:pPr rtl="0"/>
              <a:t>33</a:t>
            </a:fld>
            <a:endParaRPr lang="it-IT" noProof="0"/>
          </a:p>
        </p:txBody>
      </p:sp>
      <p:sp>
        <p:nvSpPr>
          <p:cNvPr id="4" name="Segnaposto testo 3">
            <a:extLst>
              <a:ext uri="{FF2B5EF4-FFF2-40B4-BE49-F238E27FC236}">
                <a16:creationId xmlns:a16="http://schemas.microsoft.com/office/drawing/2014/main" id="{85BEB5F8-7501-3DE3-F232-EFC491EF284C}"/>
              </a:ext>
            </a:extLst>
          </p:cNvPr>
          <p:cNvSpPr>
            <a:spLocks noGrp="1"/>
          </p:cNvSpPr>
          <p:nvPr>
            <p:ph type="body" sz="quarter" idx="13"/>
          </p:nvPr>
        </p:nvSpPr>
        <p:spPr>
          <a:xfrm>
            <a:off x="444500" y="1461756"/>
            <a:ext cx="8959382" cy="4093243"/>
          </a:xfrm>
        </p:spPr>
        <p:txBody>
          <a:bodyPr/>
          <a:lstStyle/>
          <a:p>
            <a:pPr marL="0" indent="0" algn="just">
              <a:buNone/>
            </a:pPr>
            <a:r>
              <a:rPr lang="it-IT" dirty="0"/>
              <a:t>ATTI NON IMPUGNABILI*</a:t>
            </a:r>
          </a:p>
          <a:p>
            <a:pPr marL="0" indent="0" algn="just">
              <a:buNone/>
            </a:pPr>
            <a:r>
              <a:rPr lang="it-IT" dirty="0"/>
              <a:t>L’art. 3-bis del D.L. 21 ottobre 2021, n. 146, ha introdotto delle novità in tema di impugnabilità dell’estratto di ruolo e di limiti all’impugnabilità dello stesso, introducendo il comma 4-bis nell’art. 12 del D.P.R. n. 602/1973 che prevede:</a:t>
            </a:r>
          </a:p>
          <a:p>
            <a:pPr marL="0" indent="0" algn="just">
              <a:buNone/>
            </a:pPr>
            <a:r>
              <a:rPr lang="it-IT" dirty="0"/>
              <a:t>l’estratto di ruolo non è impugnabile;</a:t>
            </a:r>
          </a:p>
          <a:p>
            <a:pPr marL="0" indent="0" algn="just">
              <a:buNone/>
            </a:pPr>
            <a:r>
              <a:rPr lang="it-IT" dirty="0"/>
              <a:t>CASO PARTICOLARE</a:t>
            </a:r>
          </a:p>
          <a:p>
            <a:pPr marL="0" indent="0" algn="just">
              <a:buNone/>
            </a:pPr>
            <a:r>
              <a:rPr lang="it-IT" dirty="0"/>
              <a:t>il ruolo e la cartella di pagamento invalidamente notificata sono suscettibili di diretta impugnazione nei soli casi in cui il debitore che agisce in giudizio dimostri che dall’iscrizione a ruolo possa derivargli un pregiudizio per:</a:t>
            </a:r>
          </a:p>
          <a:p>
            <a:pPr marL="0" indent="0" algn="just">
              <a:buNone/>
            </a:pPr>
            <a:r>
              <a:rPr lang="it-IT" dirty="0"/>
              <a:t>-la partecipazione a una procedura di appalto;</a:t>
            </a:r>
          </a:p>
          <a:p>
            <a:pPr marL="0" indent="0" algn="just">
              <a:buNone/>
            </a:pPr>
            <a:r>
              <a:rPr lang="it-IT" dirty="0"/>
              <a:t>-la riscossione di somme a lui dovute da P.A. e società a totale partecipazione pubblica </a:t>
            </a:r>
          </a:p>
          <a:p>
            <a:pPr marL="0" indent="0" algn="just">
              <a:buNone/>
            </a:pPr>
            <a:r>
              <a:rPr lang="it-IT" dirty="0"/>
              <a:t>-la perdita di un beneficio nei rapporti con una P.A.</a:t>
            </a:r>
          </a:p>
          <a:p>
            <a:pPr marL="0" indent="0">
              <a:buNone/>
            </a:pPr>
            <a:endParaRPr lang="it-IT" dirty="0"/>
          </a:p>
        </p:txBody>
      </p:sp>
    </p:spTree>
    <p:extLst>
      <p:ext uri="{BB962C8B-B14F-4D97-AF65-F5344CB8AC3E}">
        <p14:creationId xmlns:p14="http://schemas.microsoft.com/office/powerpoint/2010/main" val="1551571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B881F1-28B1-8113-F4E6-852A970DFBA8}"/>
              </a:ext>
            </a:extLst>
          </p:cNvPr>
          <p:cNvSpPr>
            <a:spLocks noGrp="1"/>
          </p:cNvSpPr>
          <p:nvPr>
            <p:ph type="title"/>
          </p:nvPr>
        </p:nvSpPr>
        <p:spPr/>
        <p:txBody>
          <a:bodyPr/>
          <a:lstStyle/>
          <a:p>
            <a:r>
              <a:rPr lang="it-IT" dirty="0"/>
              <a:t>Quali sono gli atti non impugnabili ? (3)</a:t>
            </a:r>
          </a:p>
        </p:txBody>
      </p:sp>
      <p:sp>
        <p:nvSpPr>
          <p:cNvPr id="3" name="Segnaposto numero diapositiva 2">
            <a:extLst>
              <a:ext uri="{FF2B5EF4-FFF2-40B4-BE49-F238E27FC236}">
                <a16:creationId xmlns:a16="http://schemas.microsoft.com/office/drawing/2014/main" id="{5A9936A8-85CA-7660-FF30-4A412D7B9ABA}"/>
              </a:ext>
            </a:extLst>
          </p:cNvPr>
          <p:cNvSpPr>
            <a:spLocks noGrp="1"/>
          </p:cNvSpPr>
          <p:nvPr>
            <p:ph type="sldNum" sz="quarter" idx="12"/>
          </p:nvPr>
        </p:nvSpPr>
        <p:spPr/>
        <p:txBody>
          <a:bodyPr/>
          <a:lstStyle/>
          <a:p>
            <a:pPr rtl="0"/>
            <a:fld id="{C263D6C4-4840-40CC-AC84-17E24B3B7BDE}" type="slidenum">
              <a:rPr lang="it-IT" noProof="0" smtClean="0"/>
              <a:pPr rtl="0"/>
              <a:t>34</a:t>
            </a:fld>
            <a:endParaRPr lang="it-IT" noProof="0"/>
          </a:p>
        </p:txBody>
      </p:sp>
      <p:sp>
        <p:nvSpPr>
          <p:cNvPr id="4" name="Segnaposto testo 3">
            <a:extLst>
              <a:ext uri="{FF2B5EF4-FFF2-40B4-BE49-F238E27FC236}">
                <a16:creationId xmlns:a16="http://schemas.microsoft.com/office/drawing/2014/main" id="{2921401F-F2AB-AFEE-F573-6961DD3D5AC5}"/>
              </a:ext>
            </a:extLst>
          </p:cNvPr>
          <p:cNvSpPr>
            <a:spLocks noGrp="1"/>
          </p:cNvSpPr>
          <p:nvPr>
            <p:ph type="body" sz="quarter" idx="13"/>
          </p:nvPr>
        </p:nvSpPr>
        <p:spPr>
          <a:xfrm>
            <a:off x="444500" y="1382378"/>
            <a:ext cx="6718300" cy="4093243"/>
          </a:xfrm>
        </p:spPr>
        <p:txBody>
          <a:bodyPr/>
          <a:lstStyle/>
          <a:p>
            <a:pPr marL="0" indent="0" algn="just">
              <a:buNone/>
            </a:pPr>
            <a:r>
              <a:rPr lang="it-IT" dirty="0"/>
              <a:t>ATTI NON IMPUGNABILI AUTONOMAMENTE </a:t>
            </a:r>
          </a:p>
          <a:p>
            <a:pPr marL="0" indent="0" algn="just">
              <a:buNone/>
            </a:pPr>
            <a:r>
              <a:rPr lang="it-IT" dirty="0"/>
              <a:t>Sono quegli atti che possono essere impugnati solo in un momento successivo alla loro emanazione o richiamati da altri atti tipici autonomamente impugnabili.</a:t>
            </a:r>
          </a:p>
          <a:p>
            <a:pPr marL="0" indent="0" algn="just">
              <a:buNone/>
            </a:pPr>
            <a:r>
              <a:rPr lang="it-IT" dirty="0"/>
              <a:t>Tra questi atti (cd. </a:t>
            </a:r>
            <a:r>
              <a:rPr lang="it-IT" b="1" dirty="0"/>
              <a:t>atti presupposti</a:t>
            </a:r>
            <a:r>
              <a:rPr lang="it-IT" dirty="0"/>
              <a:t>) rientrano:</a:t>
            </a:r>
          </a:p>
          <a:p>
            <a:pPr marL="0" indent="0" algn="just">
              <a:buNone/>
            </a:pPr>
            <a:r>
              <a:rPr lang="it-IT" dirty="0"/>
              <a:t>-le circolari e le risoluzioni ministeriali avendo rilevanza meramente interna, ossia natura interpretativa e non vincolante;</a:t>
            </a:r>
          </a:p>
          <a:p>
            <a:pPr marL="0" indent="0" algn="just">
              <a:buNone/>
            </a:pPr>
            <a:r>
              <a:rPr lang="it-IT" dirty="0"/>
              <a:t>-il questionario inviato al contribuente;</a:t>
            </a:r>
          </a:p>
          <a:p>
            <a:pPr marL="0" indent="0" algn="just">
              <a:buNone/>
            </a:pPr>
            <a:r>
              <a:rPr lang="it-IT" dirty="0"/>
              <a:t>-il processo verbale di constatazione redatto dalla Guardia di finanza o dagli Uffici fiscali anche se quest’ultimo non è direttamente impugnabile, trattandosi di atto </a:t>
            </a:r>
            <a:r>
              <a:rPr lang="it-IT" dirty="0" err="1"/>
              <a:t>endoprocedimentale</a:t>
            </a:r>
            <a:r>
              <a:rPr lang="it-IT" dirty="0"/>
              <a:t>, il cui contenuto e le cui finalità riguardano il reperimento e acquisizione degli elementi utili ai fini dell'accertamento.</a:t>
            </a:r>
          </a:p>
          <a:p>
            <a:pPr marL="0" indent="0">
              <a:buNone/>
            </a:pPr>
            <a:endParaRPr lang="it-IT" dirty="0"/>
          </a:p>
        </p:txBody>
      </p:sp>
    </p:spTree>
    <p:extLst>
      <p:ext uri="{BB962C8B-B14F-4D97-AF65-F5344CB8AC3E}">
        <p14:creationId xmlns:p14="http://schemas.microsoft.com/office/powerpoint/2010/main" val="3074365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CED460-4DEC-82C7-D450-F88C2B9CEFFF}"/>
              </a:ext>
            </a:extLst>
          </p:cNvPr>
          <p:cNvSpPr>
            <a:spLocks noGrp="1"/>
          </p:cNvSpPr>
          <p:nvPr>
            <p:ph type="title"/>
          </p:nvPr>
        </p:nvSpPr>
        <p:spPr/>
        <p:txBody>
          <a:bodyPr/>
          <a:lstStyle/>
          <a:p>
            <a:r>
              <a:rPr lang="it-IT" dirty="0"/>
              <a:t>Indicazione del termine e regole per impugnare l’atto </a:t>
            </a:r>
          </a:p>
        </p:txBody>
      </p:sp>
      <p:sp>
        <p:nvSpPr>
          <p:cNvPr id="3" name="Segnaposto numero diapositiva 2">
            <a:extLst>
              <a:ext uri="{FF2B5EF4-FFF2-40B4-BE49-F238E27FC236}">
                <a16:creationId xmlns:a16="http://schemas.microsoft.com/office/drawing/2014/main" id="{5781ABEE-E449-27E1-1F23-CAA1F2F26718}"/>
              </a:ext>
            </a:extLst>
          </p:cNvPr>
          <p:cNvSpPr>
            <a:spLocks noGrp="1"/>
          </p:cNvSpPr>
          <p:nvPr>
            <p:ph type="sldNum" sz="quarter" idx="12"/>
          </p:nvPr>
        </p:nvSpPr>
        <p:spPr/>
        <p:txBody>
          <a:bodyPr/>
          <a:lstStyle/>
          <a:p>
            <a:pPr rtl="0"/>
            <a:fld id="{C263D6C4-4840-40CC-AC84-17E24B3B7BDE}" type="slidenum">
              <a:rPr lang="it-IT" noProof="0" smtClean="0"/>
              <a:pPr rtl="0"/>
              <a:t>35</a:t>
            </a:fld>
            <a:endParaRPr lang="it-IT" noProof="0"/>
          </a:p>
        </p:txBody>
      </p:sp>
      <p:sp>
        <p:nvSpPr>
          <p:cNvPr id="4" name="Segnaposto testo 3">
            <a:extLst>
              <a:ext uri="{FF2B5EF4-FFF2-40B4-BE49-F238E27FC236}">
                <a16:creationId xmlns:a16="http://schemas.microsoft.com/office/drawing/2014/main" id="{11FC730E-9E32-3B72-69A3-DA0D30F259DB}"/>
              </a:ext>
            </a:extLst>
          </p:cNvPr>
          <p:cNvSpPr>
            <a:spLocks noGrp="1"/>
          </p:cNvSpPr>
          <p:nvPr>
            <p:ph type="body" sz="quarter" idx="13"/>
          </p:nvPr>
        </p:nvSpPr>
        <p:spPr>
          <a:xfrm>
            <a:off x="444500" y="1327904"/>
            <a:ext cx="10133665" cy="4987171"/>
          </a:xfrm>
        </p:spPr>
        <p:txBody>
          <a:bodyPr/>
          <a:lstStyle/>
          <a:p>
            <a:pPr marL="0" indent="0" algn="just">
              <a:buNone/>
            </a:pPr>
            <a:r>
              <a:rPr lang="it-IT" dirty="0"/>
              <a:t>Il comma 2 dell’art. 19 del </a:t>
            </a:r>
            <a:r>
              <a:rPr lang="it-IT" dirty="0" err="1"/>
              <a:t>D.Lgs.</a:t>
            </a:r>
            <a:r>
              <a:rPr lang="it-IT" dirty="0"/>
              <a:t> n. 546/1992 prevede l’indicazione del termine che deve essere contenuto  in tutti gli atti impugnabili, entro cui il ricorso può essere proposto alla CdG competente e le relative forme e modalità processuali.</a:t>
            </a:r>
          </a:p>
          <a:p>
            <a:pPr marL="0" indent="0" algn="just">
              <a:buNone/>
            </a:pPr>
            <a:r>
              <a:rPr lang="it-IT" dirty="0"/>
              <a:t>La </a:t>
            </a:r>
            <a:r>
              <a:rPr lang="it-IT" i="1" dirty="0"/>
              <a:t>ratio</a:t>
            </a:r>
            <a:r>
              <a:rPr lang="it-IT" dirty="0"/>
              <a:t> è quella di dare la possibilità di effettuazione del ricorso contro atti emanati dalla AF anche se in assenza del indicazione del termine ed è da escludere la nullità dell’atto </a:t>
            </a:r>
          </a:p>
          <a:p>
            <a:pPr marL="0" indent="0" algn="just">
              <a:buNone/>
            </a:pPr>
            <a:r>
              <a:rPr lang="it-IT" dirty="0"/>
              <a:t>ATTI IMPUGNABILI PER VIZI PROPRI (art.19 comma 3)</a:t>
            </a:r>
          </a:p>
          <a:p>
            <a:pPr marL="0" indent="0" algn="just">
              <a:buNone/>
            </a:pPr>
            <a:r>
              <a:rPr lang="it-IT" dirty="0"/>
              <a:t>Possono essere autonomamente impugnanti solo gli atti per vizi inerenti a essi e riguardano aspetti sostanziali, come il prelievo, e aspetti formali, come la regolarità della procedura. Più nel dettaglio, come indicato dalla </a:t>
            </a:r>
            <a:r>
              <a:rPr lang="it-IT" b="1" dirty="0"/>
              <a:t>Sentenza della Cassazione n.11150 del maggio 2005</a:t>
            </a:r>
            <a:r>
              <a:rPr lang="it-IT" dirty="0"/>
              <a:t>, la cartella di pagamento, quando fa seguito ad un accertamento definitivo, diventa a tutti gli effetti una intimazione di pagamento della somma dovuta in base all’avviso  con la conseguenza che essa resta «sindacabile» davanti al giudice solo per vizi propri. Il vizio dell’atto di accertamento se non fatto valere dal contribuente con tempestivo ricorso rende definitivo l’atto impositivo e gli atti adottati successivamente possono essere impugnati per vizi propri. Tuttavia, l'impugnazione di un atto può estendersi anche ad altri atti precedenti, impugnabili, che non sono stati impugnati per difetto di notifica, con conseguente estensione del giudizio ai vizi del primo atto non notificato. </a:t>
            </a:r>
          </a:p>
          <a:p>
            <a:pPr marL="0" indent="0" algn="just">
              <a:buNone/>
            </a:pPr>
            <a:r>
              <a:rPr lang="it-IT" dirty="0"/>
              <a:t>Il nostro ordinamento distingue sempre con due tempi differenti e autonomi  la </a:t>
            </a:r>
            <a:r>
              <a:rPr lang="it-IT" b="1" dirty="0"/>
              <a:t>fase di accertamento </a:t>
            </a:r>
            <a:r>
              <a:rPr lang="it-IT" dirty="0"/>
              <a:t>e la </a:t>
            </a:r>
            <a:r>
              <a:rPr lang="it-IT" b="1" dirty="0"/>
              <a:t>fase di riscossione </a:t>
            </a:r>
            <a:r>
              <a:rPr lang="it-IT" dirty="0"/>
              <a:t>mentre</a:t>
            </a:r>
            <a:r>
              <a:rPr lang="it-IT" b="1" dirty="0"/>
              <a:t> l’emissione del ruolo è subordinata e consequenziale</a:t>
            </a:r>
            <a:r>
              <a:rPr lang="it-IT" dirty="0"/>
              <a:t>. I vizi propri di questa ultima fase possono essere : prescrizione del termine di riscossione e errore nel calcolo degli interessi di mora.</a:t>
            </a:r>
          </a:p>
        </p:txBody>
      </p:sp>
    </p:spTree>
    <p:extLst>
      <p:ext uri="{BB962C8B-B14F-4D97-AF65-F5344CB8AC3E}">
        <p14:creationId xmlns:p14="http://schemas.microsoft.com/office/powerpoint/2010/main" val="17019709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E009E9-7E7C-4F97-3E85-FCBFC3038458}"/>
              </a:ext>
            </a:extLst>
          </p:cNvPr>
          <p:cNvSpPr>
            <a:spLocks noGrp="1"/>
          </p:cNvSpPr>
          <p:nvPr>
            <p:ph type="title"/>
          </p:nvPr>
        </p:nvSpPr>
        <p:spPr/>
        <p:txBody>
          <a:bodyPr/>
          <a:lstStyle/>
          <a:p>
            <a:r>
              <a:rPr lang="it-IT" dirty="0"/>
              <a:t>Ricorso </a:t>
            </a:r>
          </a:p>
        </p:txBody>
      </p:sp>
      <p:sp>
        <p:nvSpPr>
          <p:cNvPr id="3" name="Segnaposto numero diapositiva 2">
            <a:extLst>
              <a:ext uri="{FF2B5EF4-FFF2-40B4-BE49-F238E27FC236}">
                <a16:creationId xmlns:a16="http://schemas.microsoft.com/office/drawing/2014/main" id="{BC3695B0-8B44-A331-410F-42AF7196A376}"/>
              </a:ext>
            </a:extLst>
          </p:cNvPr>
          <p:cNvSpPr>
            <a:spLocks noGrp="1"/>
          </p:cNvSpPr>
          <p:nvPr>
            <p:ph type="sldNum" sz="quarter" idx="12"/>
          </p:nvPr>
        </p:nvSpPr>
        <p:spPr/>
        <p:txBody>
          <a:bodyPr/>
          <a:lstStyle/>
          <a:p>
            <a:pPr rtl="0"/>
            <a:fld id="{C263D6C4-4840-40CC-AC84-17E24B3B7BDE}" type="slidenum">
              <a:rPr lang="it-IT" noProof="0" smtClean="0"/>
              <a:pPr rtl="0"/>
              <a:t>36</a:t>
            </a:fld>
            <a:endParaRPr lang="it-IT" noProof="0"/>
          </a:p>
        </p:txBody>
      </p:sp>
      <p:sp>
        <p:nvSpPr>
          <p:cNvPr id="4" name="Segnaposto testo 3">
            <a:extLst>
              <a:ext uri="{FF2B5EF4-FFF2-40B4-BE49-F238E27FC236}">
                <a16:creationId xmlns:a16="http://schemas.microsoft.com/office/drawing/2014/main" id="{22120DB4-67CD-4288-EA5C-287D11B1E166}"/>
              </a:ext>
            </a:extLst>
          </p:cNvPr>
          <p:cNvSpPr>
            <a:spLocks noGrp="1"/>
          </p:cNvSpPr>
          <p:nvPr>
            <p:ph type="body" sz="quarter" idx="13"/>
          </p:nvPr>
        </p:nvSpPr>
        <p:spPr>
          <a:xfrm>
            <a:off x="444500" y="1153747"/>
            <a:ext cx="10201041" cy="5161328"/>
          </a:xfrm>
        </p:spPr>
        <p:txBody>
          <a:bodyPr/>
          <a:lstStyle/>
          <a:p>
            <a:pPr marL="0" indent="0" algn="just">
              <a:buNone/>
            </a:pPr>
            <a:r>
              <a:rPr lang="it-IT" dirty="0"/>
              <a:t>Descritto dall’art.18 del </a:t>
            </a:r>
            <a:r>
              <a:rPr lang="it-IT" dirty="0" err="1"/>
              <a:t>D.lgs</a:t>
            </a:r>
            <a:r>
              <a:rPr lang="it-IT" dirty="0"/>
              <a:t> 546/92 ha una duplice funzione:</a:t>
            </a:r>
          </a:p>
          <a:p>
            <a:pPr marL="0" indent="0" algn="just">
              <a:buNone/>
            </a:pPr>
            <a:r>
              <a:rPr lang="it-IT" dirty="0"/>
              <a:t>a) chiamata in giudizio dell’Ufficio che ha emesso l’atto impugnato («</a:t>
            </a:r>
            <a:r>
              <a:rPr lang="it-IT" i="1" dirty="0" err="1"/>
              <a:t>vocatio</a:t>
            </a:r>
            <a:r>
              <a:rPr lang="it-IT" i="1" dirty="0"/>
              <a:t> in ius</a:t>
            </a:r>
            <a:r>
              <a:rPr lang="it-IT" dirty="0"/>
              <a:t>»);</a:t>
            </a:r>
          </a:p>
          <a:p>
            <a:pPr marL="0" indent="0" algn="just">
              <a:buNone/>
            </a:pPr>
            <a:r>
              <a:rPr lang="it-IT" dirty="0"/>
              <a:t>b) domanda di tutela giurisdizionale rivolta al giudice («</a:t>
            </a:r>
            <a:r>
              <a:rPr lang="it-IT" i="1" dirty="0" err="1"/>
              <a:t>edictio</a:t>
            </a:r>
            <a:r>
              <a:rPr lang="it-IT" i="1" dirty="0"/>
              <a:t> </a:t>
            </a:r>
            <a:r>
              <a:rPr lang="it-IT" i="1" dirty="0" err="1"/>
              <a:t>actionis</a:t>
            </a:r>
            <a:r>
              <a:rPr lang="it-IT" dirty="0"/>
              <a:t>»).</a:t>
            </a:r>
          </a:p>
          <a:p>
            <a:pPr marL="0" indent="0" algn="just">
              <a:buNone/>
            </a:pPr>
            <a:r>
              <a:rPr lang="it-IT" dirty="0"/>
              <a:t>INAMMISSIBILITA’ (comma 4)</a:t>
            </a:r>
          </a:p>
          <a:p>
            <a:pPr marL="0" indent="0" algn="just">
              <a:buNone/>
            </a:pPr>
            <a:r>
              <a:rPr lang="it-IT" dirty="0"/>
              <a:t>Il ricorso è inammissibile nel caso di mancanza o assoluta incertezza di uno dei </a:t>
            </a:r>
            <a:r>
              <a:rPr lang="it-IT" b="1" dirty="0"/>
              <a:t>requisiti essenziali </a:t>
            </a:r>
            <a:r>
              <a:rPr lang="it-IT" dirty="0"/>
              <a:t>di cui all’art. 18, co. 2 (</a:t>
            </a:r>
            <a:r>
              <a:rPr lang="it-IT" b="1" dirty="0"/>
              <a:t>Cass. Sent. 28.4.2017, n. 10524 </a:t>
            </a:r>
            <a:r>
              <a:rPr lang="it-IT" dirty="0"/>
              <a:t>sulla mancanza/incertezza assoluta dei motivi di ricorso), ad eccezione del codice fiscale e dell’indirizzo di posta elettronica certificata. Più precisamente:</a:t>
            </a:r>
          </a:p>
          <a:p>
            <a:pPr marL="0" indent="0" algn="just">
              <a:buNone/>
            </a:pPr>
            <a:r>
              <a:rPr lang="it-IT" dirty="0"/>
              <a:t>-si limita ad affermare la illegittimità dell’atto e del comportamento dell’Ufficio senza esplicitarne le </a:t>
            </a:r>
            <a:r>
              <a:rPr lang="it-IT" b="1" dirty="0"/>
              <a:t>ragioni, </a:t>
            </a:r>
            <a:r>
              <a:rPr lang="it-IT" dirty="0"/>
              <a:t>in fatto e in diritto;</a:t>
            </a:r>
          </a:p>
          <a:p>
            <a:pPr marL="0" indent="0" algn="just">
              <a:buNone/>
            </a:pPr>
            <a:r>
              <a:rPr lang="it-IT" dirty="0"/>
              <a:t>-formula motivazioni solo generiche, </a:t>
            </a:r>
          </a:p>
          <a:p>
            <a:pPr marL="0" indent="0" algn="just">
              <a:buNone/>
            </a:pPr>
            <a:r>
              <a:rPr lang="it-IT" dirty="0"/>
              <a:t>-rinvia alle motivazioni di altro ricorso pendente davanti allo stesso giudice (cd. motivazione «per </a:t>
            </a:r>
            <a:r>
              <a:rPr lang="it-IT" dirty="0" err="1"/>
              <a:t>relationem</a:t>
            </a:r>
            <a:r>
              <a:rPr lang="it-IT" dirty="0"/>
              <a:t>»; cfr., Cass., Sentenze 12.5.2011, n. 10387; 4.6.2010, n. 13574); </a:t>
            </a:r>
          </a:p>
          <a:p>
            <a:pPr marL="0" indent="0" algn="just">
              <a:buNone/>
            </a:pPr>
            <a:r>
              <a:rPr lang="it-IT" dirty="0"/>
              <a:t>La giurisprudenza tende a limitare la (gravissima) sanzione di inammissibilità del ricorso solo ai casi in cui il requisito essenziale è «inesistente». Invece se non risponde ai requisiti propri del modello legale, ma assolve la sua funzione e raggiunge lo scopo, si verifica tutt’al più una nullità, quindi al raggiungimento dello scopo sana il difetto. Se il difetto non è sanabile e comporta «inammissibilità» (caso di nullità radicale o </a:t>
            </a:r>
            <a:r>
              <a:rPr lang="it-IT" dirty="0" err="1"/>
              <a:t>inestistenza</a:t>
            </a:r>
            <a:r>
              <a:rPr lang="it-IT" dirty="0"/>
              <a:t>)</a:t>
            </a:r>
          </a:p>
          <a:p>
            <a:pPr marL="0" indent="0">
              <a:buNone/>
            </a:pPr>
            <a:endParaRPr lang="it-IT" dirty="0"/>
          </a:p>
        </p:txBody>
      </p:sp>
    </p:spTree>
    <p:extLst>
      <p:ext uri="{BB962C8B-B14F-4D97-AF65-F5344CB8AC3E}">
        <p14:creationId xmlns:p14="http://schemas.microsoft.com/office/powerpoint/2010/main" val="1443371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CA27C6-FC66-057E-7184-A432E3EBE4A4}"/>
              </a:ext>
            </a:extLst>
          </p:cNvPr>
          <p:cNvSpPr>
            <a:spLocks noGrp="1"/>
          </p:cNvSpPr>
          <p:nvPr>
            <p:ph type="title"/>
          </p:nvPr>
        </p:nvSpPr>
        <p:spPr/>
        <p:txBody>
          <a:bodyPr/>
          <a:lstStyle/>
          <a:p>
            <a:r>
              <a:rPr lang="it-IT" dirty="0"/>
              <a:t>Ricorso (2) </a:t>
            </a:r>
          </a:p>
        </p:txBody>
      </p:sp>
      <p:sp>
        <p:nvSpPr>
          <p:cNvPr id="3" name="Segnaposto numero diapositiva 2">
            <a:extLst>
              <a:ext uri="{FF2B5EF4-FFF2-40B4-BE49-F238E27FC236}">
                <a16:creationId xmlns:a16="http://schemas.microsoft.com/office/drawing/2014/main" id="{0B679665-F6E8-68D1-39EC-DAB1E9AE904A}"/>
              </a:ext>
            </a:extLst>
          </p:cNvPr>
          <p:cNvSpPr>
            <a:spLocks noGrp="1"/>
          </p:cNvSpPr>
          <p:nvPr>
            <p:ph type="sldNum" sz="quarter" idx="12"/>
          </p:nvPr>
        </p:nvSpPr>
        <p:spPr/>
        <p:txBody>
          <a:bodyPr/>
          <a:lstStyle/>
          <a:p>
            <a:pPr rtl="0"/>
            <a:fld id="{C263D6C4-4840-40CC-AC84-17E24B3B7BDE}" type="slidenum">
              <a:rPr lang="it-IT" noProof="0" smtClean="0"/>
              <a:pPr rtl="0"/>
              <a:t>37</a:t>
            </a:fld>
            <a:endParaRPr lang="it-IT" noProof="0"/>
          </a:p>
        </p:txBody>
      </p:sp>
      <p:sp>
        <p:nvSpPr>
          <p:cNvPr id="4" name="Segnaposto testo 3">
            <a:extLst>
              <a:ext uri="{FF2B5EF4-FFF2-40B4-BE49-F238E27FC236}">
                <a16:creationId xmlns:a16="http://schemas.microsoft.com/office/drawing/2014/main" id="{0E45BD92-723A-BC7E-4BAC-531E95D9C509}"/>
              </a:ext>
            </a:extLst>
          </p:cNvPr>
          <p:cNvSpPr>
            <a:spLocks noGrp="1"/>
          </p:cNvSpPr>
          <p:nvPr>
            <p:ph type="body" sz="quarter" idx="13"/>
          </p:nvPr>
        </p:nvSpPr>
        <p:spPr>
          <a:xfrm>
            <a:off x="444500" y="1174282"/>
            <a:ext cx="6718300" cy="4301339"/>
          </a:xfrm>
        </p:spPr>
        <p:txBody>
          <a:bodyPr/>
          <a:lstStyle/>
          <a:p>
            <a:pPr marL="0" indent="0" algn="just">
              <a:buNone/>
            </a:pPr>
            <a:r>
              <a:rPr lang="it-IT" dirty="0"/>
              <a:t>Sotto il profilo processuale (civile) l’atto viene dichiarato:</a:t>
            </a:r>
          </a:p>
          <a:p>
            <a:pPr marL="342900" indent="-342900" algn="just">
              <a:buFont typeface="+mj-lt"/>
              <a:buAutoNum type="arabicPeriod"/>
            </a:pPr>
            <a:r>
              <a:rPr lang="it-IT" b="1" dirty="0"/>
              <a:t>inammissibile</a:t>
            </a:r>
            <a:r>
              <a:rPr lang="it-IT" dirty="0"/>
              <a:t>, se manca fin dall’inizio un presupposto processuale;  </a:t>
            </a:r>
          </a:p>
          <a:p>
            <a:pPr marL="342900" indent="-342900" algn="just">
              <a:buFont typeface="+mj-lt"/>
              <a:buAutoNum type="arabicPeriod"/>
            </a:pPr>
            <a:r>
              <a:rPr lang="it-IT" b="1" dirty="0"/>
              <a:t>improcedibile</a:t>
            </a:r>
            <a:r>
              <a:rPr lang="it-IT" dirty="0"/>
              <a:t>, se la mancanza di un presupposto processuale sopraggiunge in corso di procedimento;</a:t>
            </a:r>
          </a:p>
          <a:p>
            <a:pPr marL="342900" indent="-342900" algn="just">
              <a:buFont typeface="+mj-lt"/>
              <a:buAutoNum type="arabicPeriod"/>
            </a:pPr>
            <a:r>
              <a:rPr lang="it-IT" b="1" dirty="0"/>
              <a:t>improponibile</a:t>
            </a:r>
            <a:r>
              <a:rPr lang="it-IT" dirty="0"/>
              <a:t>, se – quando la causa viene decisa – manca (anche) uno dei due requisiti di esistenza dell’azione (cioè l’interesse ad agire e la legittimazione attiva).</a:t>
            </a:r>
          </a:p>
          <a:p>
            <a:pPr marL="0" indent="0" algn="just">
              <a:buNone/>
            </a:pPr>
            <a:r>
              <a:rPr lang="it-IT" dirty="0"/>
              <a:t>Nel giudizio tributario l’inammissibilità – non sanabile – è rilevabile d’ufficio (art. 22, co. 2) in ogni stato e grado del giudizio; la improponibilità – iniziale o sopravvenuta – va verificata dal giudice prima di esaminare «il merito» (cioè la legittimità e la fondatezza della domanda di parte).</a:t>
            </a:r>
          </a:p>
        </p:txBody>
      </p:sp>
    </p:spTree>
    <p:extLst>
      <p:ext uri="{BB962C8B-B14F-4D97-AF65-F5344CB8AC3E}">
        <p14:creationId xmlns:p14="http://schemas.microsoft.com/office/powerpoint/2010/main" val="3400426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1C522B-3B70-4201-8DA9-637B78C772FD}"/>
              </a:ext>
            </a:extLst>
          </p:cNvPr>
          <p:cNvSpPr>
            <a:spLocks noGrp="1"/>
          </p:cNvSpPr>
          <p:nvPr>
            <p:ph type="title"/>
          </p:nvPr>
        </p:nvSpPr>
        <p:spPr>
          <a:xfrm>
            <a:off x="444500" y="542925"/>
            <a:ext cx="11214100" cy="535531"/>
          </a:xfrm>
        </p:spPr>
        <p:txBody>
          <a:bodyPr/>
          <a:lstStyle/>
          <a:p>
            <a:r>
              <a:rPr lang="it-IT" dirty="0"/>
              <a:t>Elementi del ricorso </a:t>
            </a:r>
          </a:p>
        </p:txBody>
      </p:sp>
      <p:sp>
        <p:nvSpPr>
          <p:cNvPr id="3" name="Segnaposto numero diapositiva 2">
            <a:extLst>
              <a:ext uri="{FF2B5EF4-FFF2-40B4-BE49-F238E27FC236}">
                <a16:creationId xmlns:a16="http://schemas.microsoft.com/office/drawing/2014/main" id="{91C7C163-9213-740F-E1FE-361D4BF99AD8}"/>
              </a:ext>
            </a:extLst>
          </p:cNvPr>
          <p:cNvSpPr>
            <a:spLocks noGrp="1"/>
          </p:cNvSpPr>
          <p:nvPr>
            <p:ph type="sldNum" sz="quarter" idx="12"/>
          </p:nvPr>
        </p:nvSpPr>
        <p:spPr/>
        <p:txBody>
          <a:bodyPr/>
          <a:lstStyle/>
          <a:p>
            <a:pPr rtl="0"/>
            <a:fld id="{C263D6C4-4840-40CC-AC84-17E24B3B7BDE}" type="slidenum">
              <a:rPr lang="it-IT" noProof="0" smtClean="0"/>
              <a:pPr rtl="0"/>
              <a:t>38</a:t>
            </a:fld>
            <a:endParaRPr lang="it-IT" noProof="0"/>
          </a:p>
        </p:txBody>
      </p:sp>
      <p:sp>
        <p:nvSpPr>
          <p:cNvPr id="4" name="Segnaposto testo 3">
            <a:extLst>
              <a:ext uri="{FF2B5EF4-FFF2-40B4-BE49-F238E27FC236}">
                <a16:creationId xmlns:a16="http://schemas.microsoft.com/office/drawing/2014/main" id="{BBD834CF-B818-2C90-1043-9F13F1770396}"/>
              </a:ext>
            </a:extLst>
          </p:cNvPr>
          <p:cNvSpPr>
            <a:spLocks noGrp="1"/>
          </p:cNvSpPr>
          <p:nvPr>
            <p:ph type="body" sz="quarter" idx="13"/>
          </p:nvPr>
        </p:nvSpPr>
        <p:spPr>
          <a:xfrm>
            <a:off x="444500" y="1193533"/>
            <a:ext cx="7313462" cy="5322770"/>
          </a:xfrm>
        </p:spPr>
        <p:txBody>
          <a:bodyPr/>
          <a:lstStyle/>
          <a:p>
            <a:pPr marL="0" indent="0" algn="just">
              <a:buNone/>
            </a:pPr>
            <a:r>
              <a:rPr lang="it-IT" dirty="0"/>
              <a:t>Indicati nell’art. 18 comma 2 </a:t>
            </a:r>
            <a:r>
              <a:rPr lang="it-IT" dirty="0" err="1"/>
              <a:t>D.lgs</a:t>
            </a:r>
            <a:r>
              <a:rPr lang="it-IT" dirty="0"/>
              <a:t> 546/92.</a:t>
            </a:r>
          </a:p>
          <a:p>
            <a:pPr marL="0" indent="0" algn="just">
              <a:buNone/>
            </a:pPr>
            <a:r>
              <a:rPr lang="it-IT" dirty="0"/>
              <a:t>Il ricorso è l’atto introduttivo del giudizio e deve contenere:</a:t>
            </a:r>
          </a:p>
          <a:p>
            <a:pPr marL="342900" indent="-342900" algn="just">
              <a:buAutoNum type="arabicPeriod"/>
            </a:pPr>
            <a:r>
              <a:rPr lang="it-IT" dirty="0"/>
              <a:t>La CdG cui è diretto il ricorso, deve essere considerata la competenza territoriale,</a:t>
            </a:r>
          </a:p>
          <a:p>
            <a:pPr marL="342900" indent="-342900" algn="just">
              <a:buAutoNum type="arabicPeriod"/>
            </a:pPr>
            <a:r>
              <a:rPr lang="it-IT" dirty="0"/>
              <a:t>Ricorrente e suo legale rappresentate (dati anagrafici di entrambi) va indicata anche la residenza, sede legale, Codice fiscale e PEC (la mancanza o incertezza di questi due elementi non è causa di </a:t>
            </a:r>
            <a:r>
              <a:rPr lang="it-IT" dirty="0" err="1"/>
              <a:t>Inamissibilità</a:t>
            </a:r>
            <a:r>
              <a:rPr lang="it-IT" dirty="0"/>
              <a:t>)</a:t>
            </a:r>
          </a:p>
          <a:p>
            <a:pPr marL="342900" indent="-342900" algn="just">
              <a:buAutoNum type="arabicPeriod"/>
            </a:pPr>
            <a:r>
              <a:rPr lang="it-IT" dirty="0"/>
              <a:t>L’ufficio nei cui confronti il ricorso è proposto.</a:t>
            </a:r>
          </a:p>
          <a:p>
            <a:pPr marL="342900" indent="-342900" algn="just">
              <a:buAutoNum type="arabicPeriod"/>
            </a:pPr>
            <a:r>
              <a:rPr lang="it-IT" dirty="0"/>
              <a:t>Atto impugnato e oggetto della domanda</a:t>
            </a:r>
          </a:p>
          <a:p>
            <a:pPr marL="342900" indent="-342900" algn="just">
              <a:buAutoNum type="arabicPeriod"/>
            </a:pPr>
            <a:r>
              <a:rPr lang="it-IT" dirty="0"/>
              <a:t>Motivi del ricorso </a:t>
            </a:r>
          </a:p>
          <a:p>
            <a:pPr marL="0" indent="0" algn="just">
              <a:buNone/>
            </a:pPr>
            <a:r>
              <a:rPr lang="it-IT" dirty="0"/>
              <a:t>Nel comma 3 dello stesso articolo il ricorso deve inoltre contenere</a:t>
            </a:r>
          </a:p>
          <a:p>
            <a:pPr algn="just">
              <a:buFontTx/>
              <a:buChar char="-"/>
            </a:pPr>
            <a:r>
              <a:rPr lang="it-IT" dirty="0"/>
              <a:t>Categoria alla quale appartiene il difensore </a:t>
            </a:r>
          </a:p>
          <a:p>
            <a:pPr algn="just">
              <a:buFontTx/>
              <a:buChar char="-"/>
            </a:pPr>
            <a:r>
              <a:rPr lang="it-IT" dirty="0"/>
              <a:t>L’incaricato, salvo che il ricorso non sia sottoscritto personalmente</a:t>
            </a:r>
          </a:p>
          <a:p>
            <a:pPr algn="just">
              <a:buFontTx/>
              <a:buChar char="-"/>
            </a:pPr>
            <a:r>
              <a:rPr lang="it-IT" dirty="0"/>
              <a:t>Indirizzo PEC difensore</a:t>
            </a:r>
          </a:p>
        </p:txBody>
      </p:sp>
    </p:spTree>
    <p:extLst>
      <p:ext uri="{BB962C8B-B14F-4D97-AF65-F5344CB8AC3E}">
        <p14:creationId xmlns:p14="http://schemas.microsoft.com/office/powerpoint/2010/main" val="19985785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7C415F-07DE-50DE-3060-A7A34D0DF627}"/>
              </a:ext>
            </a:extLst>
          </p:cNvPr>
          <p:cNvSpPr>
            <a:spLocks noGrp="1"/>
          </p:cNvSpPr>
          <p:nvPr>
            <p:ph type="title"/>
          </p:nvPr>
        </p:nvSpPr>
        <p:spPr/>
        <p:txBody>
          <a:bodyPr/>
          <a:lstStyle/>
          <a:p>
            <a:r>
              <a:rPr lang="it-IT" dirty="0"/>
              <a:t>Domanda e motivi</a:t>
            </a:r>
          </a:p>
        </p:txBody>
      </p:sp>
      <p:sp>
        <p:nvSpPr>
          <p:cNvPr id="3" name="Segnaposto numero diapositiva 2">
            <a:extLst>
              <a:ext uri="{FF2B5EF4-FFF2-40B4-BE49-F238E27FC236}">
                <a16:creationId xmlns:a16="http://schemas.microsoft.com/office/drawing/2014/main" id="{52F1E4AE-C6AF-7293-7087-9A3FB6B0A455}"/>
              </a:ext>
            </a:extLst>
          </p:cNvPr>
          <p:cNvSpPr>
            <a:spLocks noGrp="1"/>
          </p:cNvSpPr>
          <p:nvPr>
            <p:ph type="sldNum" sz="quarter" idx="12"/>
          </p:nvPr>
        </p:nvSpPr>
        <p:spPr/>
        <p:txBody>
          <a:bodyPr/>
          <a:lstStyle/>
          <a:p>
            <a:pPr rtl="0"/>
            <a:fld id="{C263D6C4-4840-40CC-AC84-17E24B3B7BDE}" type="slidenum">
              <a:rPr lang="it-IT" noProof="0" smtClean="0"/>
              <a:pPr rtl="0"/>
              <a:t>39</a:t>
            </a:fld>
            <a:endParaRPr lang="it-IT" noProof="0"/>
          </a:p>
        </p:txBody>
      </p:sp>
      <p:sp>
        <p:nvSpPr>
          <p:cNvPr id="4" name="Segnaposto testo 3">
            <a:extLst>
              <a:ext uri="{FF2B5EF4-FFF2-40B4-BE49-F238E27FC236}">
                <a16:creationId xmlns:a16="http://schemas.microsoft.com/office/drawing/2014/main" id="{2DD8E868-4595-507C-954A-4E69FB3C1682}"/>
              </a:ext>
            </a:extLst>
          </p:cNvPr>
          <p:cNvSpPr>
            <a:spLocks noGrp="1"/>
          </p:cNvSpPr>
          <p:nvPr>
            <p:ph type="body" sz="quarter" idx="13"/>
          </p:nvPr>
        </p:nvSpPr>
        <p:spPr>
          <a:xfrm>
            <a:off x="444500" y="1164657"/>
            <a:ext cx="10672679" cy="4754880"/>
          </a:xfrm>
        </p:spPr>
        <p:txBody>
          <a:bodyPr/>
          <a:lstStyle/>
          <a:p>
            <a:pPr marL="0" indent="0" algn="just">
              <a:buNone/>
            </a:pPr>
            <a:r>
              <a:rPr lang="it-IT" dirty="0"/>
              <a:t>L’atto impugnato e l’oggetto della domanda delimitano </a:t>
            </a:r>
            <a:r>
              <a:rPr lang="it-IT" b="1" dirty="0"/>
              <a:t>l’ambito del ricorso</a:t>
            </a:r>
            <a:r>
              <a:rPr lang="it-IT" dirty="0"/>
              <a:t>. </a:t>
            </a:r>
          </a:p>
          <a:p>
            <a:pPr marL="0" indent="0" algn="just">
              <a:buNone/>
            </a:pPr>
            <a:r>
              <a:rPr lang="it-IT" dirty="0"/>
              <a:t>L’atto impugnato deve coincidere con gli atti impugnabili previsti dall’art.19 del </a:t>
            </a:r>
            <a:r>
              <a:rPr lang="it-IT" dirty="0" err="1"/>
              <a:t>D.lgs</a:t>
            </a:r>
            <a:r>
              <a:rPr lang="it-IT" dirty="0"/>
              <a:t> 546/92 e il ricorso deve consentire l’individuazione dell’</a:t>
            </a:r>
            <a:r>
              <a:rPr lang="it-IT" b="1" dirty="0"/>
              <a:t>oggetto</a:t>
            </a:r>
            <a:r>
              <a:rPr lang="it-IT" dirty="0"/>
              <a:t> del ricorso e determinare i </a:t>
            </a:r>
            <a:r>
              <a:rPr lang="it-IT" b="1" dirty="0"/>
              <a:t>motivi</a:t>
            </a:r>
            <a:r>
              <a:rPr lang="it-IT" dirty="0"/>
              <a:t> per cui si è impugnato l’atto. La mancata indicazione di una delle due condizione necessarie comporta l’</a:t>
            </a:r>
            <a:r>
              <a:rPr lang="it-IT" b="1" dirty="0"/>
              <a:t>inammissibilità </a:t>
            </a:r>
            <a:r>
              <a:rPr lang="it-IT" dirty="0"/>
              <a:t>del ricorso.</a:t>
            </a:r>
          </a:p>
          <a:p>
            <a:pPr marL="0" indent="0" algn="just">
              <a:buNone/>
            </a:pPr>
            <a:r>
              <a:rPr lang="it-IT" dirty="0"/>
              <a:t>L’oggetto della domanda è costituito dal </a:t>
            </a:r>
            <a:r>
              <a:rPr lang="it-IT" b="1" dirty="0"/>
              <a:t>provvedimento richiesto al giudice e può essere ricavato dall’esame globale degli scritti difensivi</a:t>
            </a:r>
            <a:r>
              <a:rPr lang="it-IT" dirty="0"/>
              <a:t>. In ogni caso il ricorrente non può modificare o annullare l’oggetto della domanda contenuta nel ricorso introduttivo del giudizio.</a:t>
            </a:r>
          </a:p>
          <a:p>
            <a:pPr marL="0" indent="0" algn="just">
              <a:buNone/>
            </a:pPr>
            <a:r>
              <a:rPr lang="it-IT" dirty="0"/>
              <a:t>Non è possibile:</a:t>
            </a:r>
          </a:p>
          <a:p>
            <a:pPr marL="0" indent="0" algn="just">
              <a:buNone/>
            </a:pPr>
            <a:r>
              <a:rPr lang="it-IT" dirty="0"/>
              <a:t>-Se ricorrente contesta esclusivamente i criteri per la determinazione dell’imponibile non può poi contestare il vizio di difetto della motivazione </a:t>
            </a:r>
          </a:p>
          <a:p>
            <a:pPr marL="0" indent="0" algn="just">
              <a:buNone/>
            </a:pPr>
            <a:r>
              <a:rPr lang="it-IT" dirty="0"/>
              <a:t>-Il giudice non può valutare un bene in misura inferiore a valore indicato dal contribuente e non può disporre interessi di mora non richiesti dal contribuente </a:t>
            </a:r>
          </a:p>
          <a:p>
            <a:pPr marL="0" indent="0" algn="just">
              <a:buNone/>
            </a:pPr>
            <a:r>
              <a:rPr lang="it-IT" dirty="0"/>
              <a:t>   </a:t>
            </a:r>
          </a:p>
        </p:txBody>
      </p:sp>
    </p:spTree>
    <p:extLst>
      <p:ext uri="{BB962C8B-B14F-4D97-AF65-F5344CB8AC3E}">
        <p14:creationId xmlns:p14="http://schemas.microsoft.com/office/powerpoint/2010/main" val="3810651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81BDBC-DB19-15F9-C65D-2F7ED1955076}"/>
              </a:ext>
            </a:extLst>
          </p:cNvPr>
          <p:cNvSpPr>
            <a:spLocks noGrp="1"/>
          </p:cNvSpPr>
          <p:nvPr>
            <p:ph type="title"/>
          </p:nvPr>
        </p:nvSpPr>
        <p:spPr>
          <a:xfrm>
            <a:off x="444500" y="542925"/>
            <a:ext cx="11214100" cy="535531"/>
          </a:xfrm>
        </p:spPr>
        <p:txBody>
          <a:bodyPr/>
          <a:lstStyle/>
          <a:p>
            <a:r>
              <a:rPr lang="it-IT" dirty="0"/>
              <a:t>Giurisdizione </a:t>
            </a:r>
          </a:p>
        </p:txBody>
      </p:sp>
      <p:sp>
        <p:nvSpPr>
          <p:cNvPr id="3" name="Segnaposto numero diapositiva 2">
            <a:extLst>
              <a:ext uri="{FF2B5EF4-FFF2-40B4-BE49-F238E27FC236}">
                <a16:creationId xmlns:a16="http://schemas.microsoft.com/office/drawing/2014/main" id="{DA16AD60-6999-6EAF-4998-CF08F35CD857}"/>
              </a:ext>
            </a:extLst>
          </p:cNvPr>
          <p:cNvSpPr>
            <a:spLocks noGrp="1"/>
          </p:cNvSpPr>
          <p:nvPr>
            <p:ph type="sldNum" sz="quarter" idx="12"/>
          </p:nvPr>
        </p:nvSpPr>
        <p:spPr/>
        <p:txBody>
          <a:bodyPr/>
          <a:lstStyle/>
          <a:p>
            <a:pPr rtl="0"/>
            <a:fld id="{C263D6C4-4840-40CC-AC84-17E24B3B7BDE}" type="slidenum">
              <a:rPr lang="it-IT" noProof="0" smtClean="0"/>
              <a:pPr rtl="0"/>
              <a:t>4</a:t>
            </a:fld>
            <a:endParaRPr lang="it-IT" noProof="0"/>
          </a:p>
        </p:txBody>
      </p:sp>
      <p:sp>
        <p:nvSpPr>
          <p:cNvPr id="4" name="Segnaposto testo 3">
            <a:extLst>
              <a:ext uri="{FF2B5EF4-FFF2-40B4-BE49-F238E27FC236}">
                <a16:creationId xmlns:a16="http://schemas.microsoft.com/office/drawing/2014/main" id="{8EBF1F9D-74D7-99BC-B88D-FC2426F46B5A}"/>
              </a:ext>
            </a:extLst>
          </p:cNvPr>
          <p:cNvSpPr>
            <a:spLocks noGrp="1"/>
          </p:cNvSpPr>
          <p:nvPr>
            <p:ph type="body" sz="quarter" idx="13"/>
          </p:nvPr>
        </p:nvSpPr>
        <p:spPr>
          <a:xfrm>
            <a:off x="444500" y="1078456"/>
            <a:ext cx="10107676" cy="5459504"/>
          </a:xfrm>
        </p:spPr>
        <p:txBody>
          <a:bodyPr/>
          <a:lstStyle/>
          <a:p>
            <a:pPr marL="0" indent="0" algn="just">
              <a:buNone/>
            </a:pPr>
            <a:r>
              <a:rPr lang="it-IT" dirty="0"/>
              <a:t>La giurisdizione tributaria è esercitata dalle </a:t>
            </a:r>
            <a:r>
              <a:rPr lang="it-IT" b="1" dirty="0"/>
              <a:t>Corti di giustizia tributaria di primo e secondo grado</a:t>
            </a:r>
            <a:r>
              <a:rPr lang="it-IT" dirty="0"/>
              <a:t>. I giudici tributari applicano le norme del </a:t>
            </a:r>
            <a:r>
              <a:rPr lang="it-IT" b="1" dirty="0" err="1"/>
              <a:t>D.Lgs.</a:t>
            </a:r>
            <a:r>
              <a:rPr lang="it-IT" b="1" dirty="0"/>
              <a:t> 31 dicembre 1992, n. 546</a:t>
            </a:r>
            <a:r>
              <a:rPr lang="it-IT" dirty="0"/>
              <a:t>, e, per quanto compatibile, quelle del codice di procedura civile. </a:t>
            </a:r>
          </a:p>
          <a:p>
            <a:pPr marL="0" indent="0" algn="just">
              <a:buNone/>
            </a:pPr>
            <a:r>
              <a:rPr lang="it-IT" dirty="0"/>
              <a:t>La Giurisdizione tributaria ha come </a:t>
            </a:r>
            <a:r>
              <a:rPr lang="it-IT" b="1" dirty="0"/>
              <a:t>oggetto</a:t>
            </a:r>
            <a:r>
              <a:rPr lang="it-IT" dirty="0"/>
              <a:t> le controversie riguardanti i tributi di ogni genere e specie, compresi quelli </a:t>
            </a:r>
            <a:r>
              <a:rPr lang="it-IT" i="1" dirty="0"/>
              <a:t>regionali, provinciali e comunali e il contributo al SSN, le sovrimposte e le addizionali, le relative sanzioni, nonché gli interessi e ogni altro accessorio</a:t>
            </a:r>
            <a:r>
              <a:rPr lang="it-IT" dirty="0"/>
              <a:t>. Sono </a:t>
            </a:r>
            <a:r>
              <a:rPr lang="it-IT" b="1" dirty="0"/>
              <a:t>escluse solo le controversie </a:t>
            </a:r>
            <a:r>
              <a:rPr lang="it-IT" dirty="0"/>
              <a:t>riguardanti gli atti </a:t>
            </a:r>
            <a:r>
              <a:rPr lang="it-IT" b="1" dirty="0"/>
              <a:t>dell’esecuzione forzata tributaria </a:t>
            </a:r>
            <a:r>
              <a:rPr lang="it-IT" dirty="0"/>
              <a:t>successivi alla notifica della cartella di pagamento e, ove previsto, dell'avviso di intimazione ad adempiere (es. pignoramento).</a:t>
            </a:r>
          </a:p>
          <a:p>
            <a:pPr marL="0" indent="0" algn="just">
              <a:buNone/>
            </a:pPr>
            <a:r>
              <a:rPr lang="it-IT" dirty="0"/>
              <a:t>Il giudice tributario risolve in via </a:t>
            </a:r>
            <a:r>
              <a:rPr lang="it-IT" b="1" dirty="0"/>
              <a:t>incidentale</a:t>
            </a:r>
            <a:r>
              <a:rPr lang="it-IT" dirty="0"/>
              <a:t> ogni questione da cui dipende la decisione delle controversie rientranti nella propria giurisdizione (tributaria). </a:t>
            </a:r>
          </a:p>
          <a:p>
            <a:pPr marL="0" indent="0" algn="just">
              <a:buNone/>
            </a:pPr>
            <a:r>
              <a:rPr lang="it-IT" dirty="0"/>
              <a:t>La via Incidentale è da intendersi senza effetto di giudicato, ogni questione pregiudiziale o incidentale quando sia necessaria per decidere sulla questione principale</a:t>
            </a:r>
          </a:p>
          <a:p>
            <a:pPr marL="0" indent="0" algn="just">
              <a:buNone/>
            </a:pPr>
            <a:r>
              <a:rPr lang="it-IT" b="1" dirty="0"/>
              <a:t>Novità</a:t>
            </a:r>
          </a:p>
          <a:p>
            <a:pPr marL="0" indent="0" algn="just">
              <a:buNone/>
            </a:pPr>
            <a:r>
              <a:rPr lang="it-IT" dirty="0"/>
              <a:t>Dal 16 settembre 2022 sono entrate in vigore le disposizioni in materia di giustizia e di processo tributario, recate dalla </a:t>
            </a:r>
            <a:r>
              <a:rPr lang="it-IT" b="1" dirty="0"/>
              <a:t>legge 31 agosto 2022, n. 130</a:t>
            </a:r>
            <a:r>
              <a:rPr lang="it-IT" dirty="0"/>
              <a:t>. Le Commissioni tributarie provinciali e regionali cambiano denominazione, diventando, rispettivamente, </a:t>
            </a:r>
            <a:r>
              <a:rPr lang="it-IT" b="1" dirty="0"/>
              <a:t>Corti di giustizia tributaria di primo e secondo grado</a:t>
            </a:r>
            <a:r>
              <a:rPr lang="it-IT" dirty="0"/>
              <a:t>. Introdotto dalla L.130/22 è il nuovo art. 1-bis del </a:t>
            </a:r>
            <a:r>
              <a:rPr lang="it-IT" dirty="0" err="1"/>
              <a:t>D.Lgs.</a:t>
            </a:r>
            <a:r>
              <a:rPr lang="it-IT" dirty="0"/>
              <a:t> n. 545/1992, il quale dispone che la giurisdizione tributaria è esercitata dai magistrati tributari e dai giudici tributari nominati presso le Corti di giustizia indicate sopra.</a:t>
            </a:r>
          </a:p>
          <a:p>
            <a:pPr marL="0" indent="0">
              <a:buNone/>
            </a:pPr>
            <a:endParaRPr lang="it-IT" dirty="0"/>
          </a:p>
        </p:txBody>
      </p:sp>
    </p:spTree>
    <p:extLst>
      <p:ext uri="{BB962C8B-B14F-4D97-AF65-F5344CB8AC3E}">
        <p14:creationId xmlns:p14="http://schemas.microsoft.com/office/powerpoint/2010/main" val="40018874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007E5D-3AF0-6835-128F-24C80CEFC3BF}"/>
              </a:ext>
            </a:extLst>
          </p:cNvPr>
          <p:cNvSpPr>
            <a:spLocks noGrp="1"/>
          </p:cNvSpPr>
          <p:nvPr>
            <p:ph type="title"/>
          </p:nvPr>
        </p:nvSpPr>
        <p:spPr>
          <a:xfrm>
            <a:off x="444500" y="542925"/>
            <a:ext cx="11214100" cy="535531"/>
          </a:xfrm>
        </p:spPr>
        <p:txBody>
          <a:bodyPr/>
          <a:lstStyle/>
          <a:p>
            <a:r>
              <a:rPr lang="it-IT" dirty="0"/>
              <a:t>Domanda e motivi (2)</a:t>
            </a:r>
          </a:p>
        </p:txBody>
      </p:sp>
      <p:sp>
        <p:nvSpPr>
          <p:cNvPr id="3" name="Segnaposto numero diapositiva 2">
            <a:extLst>
              <a:ext uri="{FF2B5EF4-FFF2-40B4-BE49-F238E27FC236}">
                <a16:creationId xmlns:a16="http://schemas.microsoft.com/office/drawing/2014/main" id="{64D279EC-3818-85CE-5E8C-072EBB27ED0E}"/>
              </a:ext>
            </a:extLst>
          </p:cNvPr>
          <p:cNvSpPr>
            <a:spLocks noGrp="1"/>
          </p:cNvSpPr>
          <p:nvPr>
            <p:ph type="sldNum" sz="quarter" idx="12"/>
          </p:nvPr>
        </p:nvSpPr>
        <p:spPr/>
        <p:txBody>
          <a:bodyPr/>
          <a:lstStyle/>
          <a:p>
            <a:pPr rtl="0"/>
            <a:fld id="{C263D6C4-4840-40CC-AC84-17E24B3B7BDE}" type="slidenum">
              <a:rPr lang="it-IT" noProof="0" smtClean="0"/>
              <a:pPr rtl="0"/>
              <a:t>40</a:t>
            </a:fld>
            <a:endParaRPr lang="it-IT" noProof="0"/>
          </a:p>
        </p:txBody>
      </p:sp>
      <p:sp>
        <p:nvSpPr>
          <p:cNvPr id="4" name="Segnaposto testo 3">
            <a:extLst>
              <a:ext uri="{FF2B5EF4-FFF2-40B4-BE49-F238E27FC236}">
                <a16:creationId xmlns:a16="http://schemas.microsoft.com/office/drawing/2014/main" id="{5658B5E6-55A5-246A-DA32-3DAF520134E7}"/>
              </a:ext>
            </a:extLst>
          </p:cNvPr>
          <p:cNvSpPr>
            <a:spLocks noGrp="1"/>
          </p:cNvSpPr>
          <p:nvPr>
            <p:ph type="body" sz="quarter" idx="13"/>
          </p:nvPr>
        </p:nvSpPr>
        <p:spPr>
          <a:xfrm>
            <a:off x="444500" y="1203158"/>
            <a:ext cx="10441673" cy="4886127"/>
          </a:xfrm>
        </p:spPr>
        <p:txBody>
          <a:bodyPr/>
          <a:lstStyle/>
          <a:p>
            <a:pPr marL="0" indent="0" algn="just">
              <a:buNone/>
            </a:pPr>
            <a:r>
              <a:rPr lang="it-IT" dirty="0"/>
              <a:t>I motivi della domanda sono le </a:t>
            </a:r>
            <a:r>
              <a:rPr lang="it-IT" b="1" dirty="0"/>
              <a:t>ragioni di fatto e di diritto che il contribuente intente utilizzare per dimostrare che il comportamento della AF è illegittimo.</a:t>
            </a:r>
            <a:r>
              <a:rPr lang="it-IT" dirty="0"/>
              <a:t> I motivi della domanda sono il programma difensivo del ricorso.</a:t>
            </a:r>
          </a:p>
          <a:p>
            <a:pPr marL="0" indent="0" algn="just">
              <a:buNone/>
            </a:pPr>
            <a:r>
              <a:rPr lang="it-IT" dirty="0"/>
              <a:t>La mancata indicazione dei motivi determina in modo irrimediabile l’inammissibilità del ricorso.</a:t>
            </a:r>
          </a:p>
          <a:p>
            <a:pPr marL="0" indent="0" algn="just">
              <a:buNone/>
            </a:pPr>
            <a:r>
              <a:rPr lang="it-IT" dirty="0"/>
              <a:t>I motivi non possono:</a:t>
            </a:r>
          </a:p>
          <a:p>
            <a:pPr marL="0" indent="0" algn="just">
              <a:buNone/>
            </a:pPr>
            <a:r>
              <a:rPr lang="it-IT" dirty="0"/>
              <a:t>-essere espressi tramite il rinvio ad altre controversie;</a:t>
            </a:r>
          </a:p>
          <a:p>
            <a:pPr marL="0" indent="0" algn="just">
              <a:buNone/>
            </a:pPr>
            <a:r>
              <a:rPr lang="it-IT" dirty="0"/>
              <a:t>-sostanziarsi in affermazioni generiche che non consentano l’identificazione delle ragioni dell’impugnativa;</a:t>
            </a:r>
          </a:p>
          <a:p>
            <a:pPr marL="0" indent="0" algn="just">
              <a:buNone/>
            </a:pPr>
            <a:r>
              <a:rPr lang="it-IT" dirty="0"/>
              <a:t>In sostanza i motivi delimitano l’ambito in esame dell’atto richiesto dal giudice.</a:t>
            </a:r>
          </a:p>
          <a:p>
            <a:pPr marL="0" indent="0" algn="just">
              <a:buNone/>
            </a:pPr>
            <a:r>
              <a:rPr lang="it-IT" dirty="0"/>
              <a:t>E’ inammissibile il ricorso:</a:t>
            </a:r>
          </a:p>
          <a:p>
            <a:pPr marL="0" indent="0" algn="just">
              <a:buNone/>
            </a:pPr>
            <a:r>
              <a:rPr lang="it-IT" dirty="0"/>
              <a:t>-motivato per </a:t>
            </a:r>
            <a:r>
              <a:rPr lang="it-IT" i="1" dirty="0" err="1"/>
              <a:t>relationem</a:t>
            </a:r>
            <a:r>
              <a:rPr lang="it-IT" dirty="0"/>
              <a:t> e non sorretto da specifiche argomentazioni relative all’atto impugnato;</a:t>
            </a:r>
          </a:p>
          <a:p>
            <a:pPr marL="0" indent="0" algn="just">
              <a:buNone/>
            </a:pPr>
            <a:r>
              <a:rPr lang="it-IT" dirty="0"/>
              <a:t>-Indica la violazione della norma di legge, ma non specifichi la correlazione tra la pretesa e la vicenda.</a:t>
            </a:r>
          </a:p>
          <a:p>
            <a:pPr marL="0" indent="0" algn="just">
              <a:buNone/>
            </a:pPr>
            <a:r>
              <a:rPr lang="it-IT" dirty="0"/>
              <a:t>L'inammissibilità del ricorso per l'inadeguatezza dell'esposizione delle ragioni in base alle quali si richiede il giudizio del giudice tributario sull'operato dell’AF può verificarsi solo quando si tratti di lacune determinative di assoluta incertezza. </a:t>
            </a:r>
            <a:r>
              <a:rPr lang="it-IT" b="1" dirty="0"/>
              <a:t>I motivi non possono essere integrati se non per casi indicati dall’art.24 </a:t>
            </a:r>
            <a:r>
              <a:rPr lang="it-IT" b="1" dirty="0" err="1"/>
              <a:t>D.lgs</a:t>
            </a:r>
            <a:r>
              <a:rPr lang="it-IT" b="1" dirty="0"/>
              <a:t> 546/92</a:t>
            </a:r>
          </a:p>
          <a:p>
            <a:pPr marL="0" indent="0">
              <a:buNone/>
            </a:pPr>
            <a:r>
              <a:rPr lang="it-IT" dirty="0"/>
              <a:t> </a:t>
            </a:r>
          </a:p>
        </p:txBody>
      </p:sp>
    </p:spTree>
    <p:extLst>
      <p:ext uri="{BB962C8B-B14F-4D97-AF65-F5344CB8AC3E}">
        <p14:creationId xmlns:p14="http://schemas.microsoft.com/office/powerpoint/2010/main" val="28299317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436DE8-C393-F369-B0A4-AF733F778000}"/>
              </a:ext>
            </a:extLst>
          </p:cNvPr>
          <p:cNvSpPr>
            <a:spLocks noGrp="1"/>
          </p:cNvSpPr>
          <p:nvPr>
            <p:ph type="title"/>
          </p:nvPr>
        </p:nvSpPr>
        <p:spPr/>
        <p:txBody>
          <a:bodyPr/>
          <a:lstStyle/>
          <a:p>
            <a:r>
              <a:rPr lang="it-IT" dirty="0"/>
              <a:t>Sottoscrizione</a:t>
            </a:r>
          </a:p>
        </p:txBody>
      </p:sp>
      <p:sp>
        <p:nvSpPr>
          <p:cNvPr id="3" name="Segnaposto numero diapositiva 2">
            <a:extLst>
              <a:ext uri="{FF2B5EF4-FFF2-40B4-BE49-F238E27FC236}">
                <a16:creationId xmlns:a16="http://schemas.microsoft.com/office/drawing/2014/main" id="{E220410D-DEE0-31ED-96D0-BD9AC005B2F3}"/>
              </a:ext>
            </a:extLst>
          </p:cNvPr>
          <p:cNvSpPr>
            <a:spLocks noGrp="1"/>
          </p:cNvSpPr>
          <p:nvPr>
            <p:ph type="sldNum" sz="quarter" idx="12"/>
          </p:nvPr>
        </p:nvSpPr>
        <p:spPr/>
        <p:txBody>
          <a:bodyPr/>
          <a:lstStyle/>
          <a:p>
            <a:pPr rtl="0"/>
            <a:fld id="{C263D6C4-4840-40CC-AC84-17E24B3B7BDE}" type="slidenum">
              <a:rPr lang="it-IT" noProof="0" smtClean="0"/>
              <a:pPr rtl="0"/>
              <a:t>41</a:t>
            </a:fld>
            <a:endParaRPr lang="it-IT" noProof="0"/>
          </a:p>
        </p:txBody>
      </p:sp>
      <p:sp>
        <p:nvSpPr>
          <p:cNvPr id="4" name="Segnaposto testo 3">
            <a:extLst>
              <a:ext uri="{FF2B5EF4-FFF2-40B4-BE49-F238E27FC236}">
                <a16:creationId xmlns:a16="http://schemas.microsoft.com/office/drawing/2014/main" id="{BCE0707A-A03D-7CF3-50C0-2EC729150AFB}"/>
              </a:ext>
            </a:extLst>
          </p:cNvPr>
          <p:cNvSpPr>
            <a:spLocks noGrp="1"/>
          </p:cNvSpPr>
          <p:nvPr>
            <p:ph type="body" sz="quarter" idx="13"/>
          </p:nvPr>
        </p:nvSpPr>
        <p:spPr>
          <a:xfrm>
            <a:off x="444500" y="1382378"/>
            <a:ext cx="7948729" cy="4093243"/>
          </a:xfrm>
        </p:spPr>
        <p:txBody>
          <a:bodyPr/>
          <a:lstStyle/>
          <a:p>
            <a:pPr marL="0" indent="0" algn="just">
              <a:buNone/>
            </a:pPr>
            <a:r>
              <a:rPr lang="it-IT" dirty="0"/>
              <a:t>Requisito fondamentale del ricorso è la sottoscrizione.  Il ricorso è inammissibile se non è stato sottoscritto dal difensore del ricorrente, a meno che il ricorso è stato firmato direttamente dal ricorrente o dal suo rappresentate (Hp indicate art. 12 comma 2 </a:t>
            </a:r>
            <a:r>
              <a:rPr lang="it-IT" dirty="0" err="1"/>
              <a:t>D.lgs</a:t>
            </a:r>
            <a:r>
              <a:rPr lang="it-IT" dirty="0"/>
              <a:t> 546/92). Secondo il </a:t>
            </a:r>
            <a:r>
              <a:rPr lang="it-IT" dirty="0" err="1"/>
              <a:t>c.p.c</a:t>
            </a:r>
            <a:r>
              <a:rPr lang="it-IT" dirty="0"/>
              <a:t> sono sufficienti la sottoscrizione e la forma scritta ma è necessario verificare la forma e la collocazione della sottoscrizione.</a:t>
            </a:r>
          </a:p>
          <a:p>
            <a:pPr marL="0" indent="0" algn="just">
              <a:buNone/>
            </a:pPr>
            <a:r>
              <a:rPr lang="it-IT" dirty="0"/>
              <a:t>La mancata sottoscrizione del ricorso originale determina non la nullità dello stesso eventualmente sanabile ai sensi dell'art. 156 c.p.c., bensì la sua </a:t>
            </a:r>
            <a:r>
              <a:rPr lang="it-IT" b="1" dirty="0"/>
              <a:t>inesistenza giuridica</a:t>
            </a:r>
            <a:r>
              <a:rPr lang="it-IT" dirty="0"/>
              <a:t>, così che nessuna sanatoria è possibile se il ricorso non sia più proponibile.</a:t>
            </a:r>
          </a:p>
          <a:p>
            <a:pPr marL="0" indent="0" algn="just">
              <a:buNone/>
            </a:pPr>
            <a:r>
              <a:rPr lang="it-IT" dirty="0"/>
              <a:t>Per la rilevanza giuridica la sottoscrizione deve avere:</a:t>
            </a:r>
          </a:p>
          <a:p>
            <a:pPr marL="0" indent="0" algn="just">
              <a:buNone/>
            </a:pPr>
            <a:r>
              <a:rPr lang="it-IT" dirty="0"/>
              <a:t>-nominatività,</a:t>
            </a:r>
          </a:p>
          <a:p>
            <a:pPr marL="0" indent="0" algn="just">
              <a:buNone/>
            </a:pPr>
            <a:r>
              <a:rPr lang="it-IT" dirty="0"/>
              <a:t>-autografia,</a:t>
            </a:r>
          </a:p>
          <a:p>
            <a:pPr marL="0" indent="0" algn="just">
              <a:buNone/>
            </a:pPr>
            <a:r>
              <a:rPr lang="it-IT" dirty="0"/>
              <a:t>-leggibilità.</a:t>
            </a:r>
          </a:p>
        </p:txBody>
      </p:sp>
    </p:spTree>
    <p:extLst>
      <p:ext uri="{BB962C8B-B14F-4D97-AF65-F5344CB8AC3E}">
        <p14:creationId xmlns:p14="http://schemas.microsoft.com/office/powerpoint/2010/main" val="18003532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A9C727-DE2E-EDC1-BFE5-0AC0C3A26AAA}"/>
              </a:ext>
            </a:extLst>
          </p:cNvPr>
          <p:cNvSpPr>
            <a:spLocks noGrp="1"/>
          </p:cNvSpPr>
          <p:nvPr>
            <p:ph type="title"/>
          </p:nvPr>
        </p:nvSpPr>
        <p:spPr/>
        <p:txBody>
          <a:bodyPr/>
          <a:lstStyle/>
          <a:p>
            <a:r>
              <a:rPr lang="it-IT" dirty="0"/>
              <a:t>La rilevanza dei vizi nel ricorso </a:t>
            </a:r>
          </a:p>
        </p:txBody>
      </p:sp>
      <p:sp>
        <p:nvSpPr>
          <p:cNvPr id="3" name="Segnaposto numero diapositiva 2">
            <a:extLst>
              <a:ext uri="{FF2B5EF4-FFF2-40B4-BE49-F238E27FC236}">
                <a16:creationId xmlns:a16="http://schemas.microsoft.com/office/drawing/2014/main" id="{EF3F7573-5DA0-EC31-0772-692DF6F9BFC3}"/>
              </a:ext>
            </a:extLst>
          </p:cNvPr>
          <p:cNvSpPr>
            <a:spLocks noGrp="1"/>
          </p:cNvSpPr>
          <p:nvPr>
            <p:ph type="sldNum" sz="quarter" idx="12"/>
          </p:nvPr>
        </p:nvSpPr>
        <p:spPr/>
        <p:txBody>
          <a:bodyPr/>
          <a:lstStyle/>
          <a:p>
            <a:pPr rtl="0"/>
            <a:fld id="{C263D6C4-4840-40CC-AC84-17E24B3B7BDE}" type="slidenum">
              <a:rPr lang="it-IT" noProof="0" smtClean="0"/>
              <a:pPr rtl="0"/>
              <a:t>42</a:t>
            </a:fld>
            <a:endParaRPr lang="it-IT" noProof="0"/>
          </a:p>
        </p:txBody>
      </p:sp>
      <p:sp>
        <p:nvSpPr>
          <p:cNvPr id="4" name="Segnaposto testo 3">
            <a:extLst>
              <a:ext uri="{FF2B5EF4-FFF2-40B4-BE49-F238E27FC236}">
                <a16:creationId xmlns:a16="http://schemas.microsoft.com/office/drawing/2014/main" id="{AC22CE76-D2FB-73CD-F093-E6D971B4A04C}"/>
              </a:ext>
            </a:extLst>
          </p:cNvPr>
          <p:cNvSpPr>
            <a:spLocks noGrp="1"/>
          </p:cNvSpPr>
          <p:nvPr>
            <p:ph type="body" sz="quarter" idx="13"/>
          </p:nvPr>
        </p:nvSpPr>
        <p:spPr>
          <a:xfrm>
            <a:off x="444499" y="1174282"/>
            <a:ext cx="9777530" cy="5390147"/>
          </a:xfrm>
        </p:spPr>
        <p:txBody>
          <a:bodyPr/>
          <a:lstStyle/>
          <a:p>
            <a:pPr marL="0" indent="0" algn="just">
              <a:buNone/>
            </a:pPr>
            <a:r>
              <a:rPr lang="it-IT" dirty="0"/>
              <a:t>L’inosservanza delle disposizioni di cui all’art. 18 del </a:t>
            </a:r>
            <a:r>
              <a:rPr lang="it-IT" dirty="0" err="1"/>
              <a:t>D.Lgs</a:t>
            </a:r>
            <a:r>
              <a:rPr lang="it-IT" dirty="0"/>
              <a:t> n. 546/1992 comporta l’inammissibilità del ricorso fra le disposizioni dell’art. 18 vi è l’eccezione del CF del ricorrente e della PEC</a:t>
            </a:r>
          </a:p>
          <a:p>
            <a:pPr marL="0" indent="0" algn="just">
              <a:buNone/>
            </a:pPr>
            <a:r>
              <a:rPr lang="it-IT" dirty="0"/>
              <a:t>L’inammissibilità è rilevabile d’ufficio in ogni stato e in ogni grado di giudizio anche se il resistente si è regolarmente costituito.</a:t>
            </a:r>
          </a:p>
          <a:p>
            <a:pPr marL="0" indent="0" algn="just">
              <a:buNone/>
            </a:pPr>
            <a:r>
              <a:rPr lang="it-IT" dirty="0"/>
              <a:t>Alcune ipotesi di inammissibilità possono essere:</a:t>
            </a:r>
          </a:p>
          <a:p>
            <a:pPr marL="0" indent="0" algn="just">
              <a:buNone/>
            </a:pPr>
            <a:r>
              <a:rPr lang="it-IT" dirty="0"/>
              <a:t>-Omessa indicazione della CdG</a:t>
            </a:r>
          </a:p>
          <a:p>
            <a:pPr marL="0" indent="0" algn="just">
              <a:buNone/>
            </a:pPr>
            <a:r>
              <a:rPr lang="it-IT" dirty="0"/>
              <a:t>-errata indicazione del ricorrente o del suo legale rappresentante (incertezza assoluta)</a:t>
            </a:r>
          </a:p>
          <a:p>
            <a:pPr marL="0" indent="0" algn="just">
              <a:buNone/>
            </a:pPr>
            <a:r>
              <a:rPr lang="it-IT" dirty="0"/>
              <a:t>Sono da considerare </a:t>
            </a:r>
            <a:r>
              <a:rPr lang="it-IT" b="1" dirty="0"/>
              <a:t>ammissibil</a:t>
            </a:r>
            <a:r>
              <a:rPr lang="it-IT" dirty="0"/>
              <a:t>i:</a:t>
            </a:r>
          </a:p>
          <a:p>
            <a:pPr marL="0" indent="0" algn="just">
              <a:buNone/>
            </a:pPr>
            <a:r>
              <a:rPr lang="it-IT" dirty="0"/>
              <a:t>•il ricorso collettivo, cioè proposto da più soggetti contro il medesimo atto</a:t>
            </a:r>
          </a:p>
          <a:p>
            <a:pPr marL="0" indent="0" algn="just">
              <a:buNone/>
            </a:pPr>
            <a:r>
              <a:rPr lang="it-IT" dirty="0"/>
              <a:t>•il ricorso cumulativo, cioè proposto da un unico soggetto contro più atti.</a:t>
            </a:r>
          </a:p>
          <a:p>
            <a:pPr marL="0" indent="0" algn="just">
              <a:buNone/>
            </a:pPr>
            <a:r>
              <a:rPr lang="it-IT" dirty="0"/>
              <a:t>Relativamente a quest’ultimo può ritenersi applicabile nel processo tributario l'art. 104 c.p.c., il quale consente la proposizione contro la stessa parte - e quindi la trattazione unitaria - di una pluralità di domande, anche non connesse tra loro.</a:t>
            </a:r>
          </a:p>
          <a:p>
            <a:pPr marL="0" indent="0" algn="just">
              <a:buNone/>
            </a:pPr>
            <a:r>
              <a:rPr lang="it-IT" dirty="0"/>
              <a:t>E’, invece, inammissibile il ricorso proposto da più soggetti contro più atti.</a:t>
            </a:r>
          </a:p>
          <a:p>
            <a:pPr marL="0" indent="0" algn="just">
              <a:buNone/>
            </a:pPr>
            <a:r>
              <a:rPr lang="it-IT" dirty="0"/>
              <a:t>L’inammissibilità deve essere integrata dagli artt. 156 e 164 </a:t>
            </a:r>
            <a:r>
              <a:rPr lang="it-IT" dirty="0" err="1"/>
              <a:t>c.p.c</a:t>
            </a:r>
            <a:r>
              <a:rPr lang="it-IT" dirty="0"/>
              <a:t> che disciplinano rispettivamente la nullità degli atti e la nullità della citazione. </a:t>
            </a:r>
          </a:p>
          <a:p>
            <a:pPr marL="0" indent="0">
              <a:buNone/>
            </a:pPr>
            <a:endParaRPr lang="it-IT" dirty="0"/>
          </a:p>
        </p:txBody>
      </p:sp>
    </p:spTree>
    <p:extLst>
      <p:ext uri="{BB962C8B-B14F-4D97-AF65-F5344CB8AC3E}">
        <p14:creationId xmlns:p14="http://schemas.microsoft.com/office/powerpoint/2010/main" val="18431762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DC316D-4E34-8866-1F76-8211DB419996}"/>
              </a:ext>
            </a:extLst>
          </p:cNvPr>
          <p:cNvSpPr>
            <a:spLocks noGrp="1"/>
          </p:cNvSpPr>
          <p:nvPr>
            <p:ph type="title"/>
          </p:nvPr>
        </p:nvSpPr>
        <p:spPr/>
        <p:txBody>
          <a:bodyPr/>
          <a:lstStyle/>
          <a:p>
            <a:r>
              <a:rPr lang="it-IT" dirty="0"/>
              <a:t>Modalità di proposizione del ricorso </a:t>
            </a:r>
          </a:p>
        </p:txBody>
      </p:sp>
      <p:sp>
        <p:nvSpPr>
          <p:cNvPr id="3" name="Segnaposto numero diapositiva 2">
            <a:extLst>
              <a:ext uri="{FF2B5EF4-FFF2-40B4-BE49-F238E27FC236}">
                <a16:creationId xmlns:a16="http://schemas.microsoft.com/office/drawing/2014/main" id="{8EEC55D7-E9AE-BE23-9314-FF6513C54B0A}"/>
              </a:ext>
            </a:extLst>
          </p:cNvPr>
          <p:cNvSpPr>
            <a:spLocks noGrp="1"/>
          </p:cNvSpPr>
          <p:nvPr>
            <p:ph type="sldNum" sz="quarter" idx="12"/>
          </p:nvPr>
        </p:nvSpPr>
        <p:spPr/>
        <p:txBody>
          <a:bodyPr/>
          <a:lstStyle/>
          <a:p>
            <a:pPr rtl="0"/>
            <a:fld id="{C263D6C4-4840-40CC-AC84-17E24B3B7BDE}" type="slidenum">
              <a:rPr lang="it-IT" noProof="0" smtClean="0"/>
              <a:pPr rtl="0"/>
              <a:t>43</a:t>
            </a:fld>
            <a:endParaRPr lang="it-IT" noProof="0"/>
          </a:p>
        </p:txBody>
      </p:sp>
      <p:sp>
        <p:nvSpPr>
          <p:cNvPr id="4" name="Segnaposto testo 3">
            <a:extLst>
              <a:ext uri="{FF2B5EF4-FFF2-40B4-BE49-F238E27FC236}">
                <a16:creationId xmlns:a16="http://schemas.microsoft.com/office/drawing/2014/main" id="{BE59C24D-1FBD-861A-866A-F0A528CBB2D3}"/>
              </a:ext>
            </a:extLst>
          </p:cNvPr>
          <p:cNvSpPr>
            <a:spLocks noGrp="1"/>
          </p:cNvSpPr>
          <p:nvPr>
            <p:ph type="body" sz="quarter" idx="13"/>
          </p:nvPr>
        </p:nvSpPr>
        <p:spPr>
          <a:xfrm>
            <a:off x="444500" y="1269250"/>
            <a:ext cx="9392520" cy="4602160"/>
          </a:xfrm>
        </p:spPr>
        <p:txBody>
          <a:bodyPr/>
          <a:lstStyle/>
          <a:p>
            <a:pPr marL="0" indent="0" algn="just">
              <a:buNone/>
            </a:pPr>
            <a:r>
              <a:rPr lang="it-IT" dirty="0"/>
              <a:t>Gli artt. 20 e 21 del </a:t>
            </a:r>
            <a:r>
              <a:rPr lang="it-IT" dirty="0" err="1"/>
              <a:t>D.Lgs.</a:t>
            </a:r>
            <a:r>
              <a:rPr lang="it-IT" dirty="0"/>
              <a:t> 31 dicembre 1992, n. 546, disciplinano la fase della proposizione del ricorso.</a:t>
            </a:r>
          </a:p>
          <a:p>
            <a:pPr marL="0" indent="0" algn="just">
              <a:buNone/>
            </a:pPr>
            <a:r>
              <a:rPr lang="it-IT" dirty="0"/>
              <a:t>L’art. 20 prevede che il ricorso, prima di essere depositato presso la segreteria della CdG, debba essere notificato all’altra parte. La notifica può essere fatta:</a:t>
            </a:r>
          </a:p>
          <a:p>
            <a:pPr marL="0" indent="0" algn="just">
              <a:buNone/>
            </a:pPr>
            <a:r>
              <a:rPr lang="it-IT" dirty="0"/>
              <a:t>-a </a:t>
            </a:r>
            <a:r>
              <a:rPr lang="it-IT" b="1" dirty="0"/>
              <a:t>mezzo ufficiale giudiziario</a:t>
            </a:r>
          </a:p>
          <a:p>
            <a:pPr marL="0" indent="0" algn="just">
              <a:buNone/>
            </a:pPr>
            <a:r>
              <a:rPr lang="it-IT" dirty="0"/>
              <a:t>-</a:t>
            </a:r>
            <a:r>
              <a:rPr lang="it-IT" b="1" dirty="0"/>
              <a:t>mediante spedizione dell'originale </a:t>
            </a:r>
            <a:r>
              <a:rPr lang="it-IT" dirty="0"/>
              <a:t>del ricorso in plico senza busta raccomandata con avviso di ricevimento (con busta raccomandata costituisce una mera irregolarità non sanzionabile con l’inammissibilità del riscorso)</a:t>
            </a:r>
          </a:p>
          <a:p>
            <a:pPr marL="0" indent="0" algn="just">
              <a:buNone/>
            </a:pPr>
            <a:r>
              <a:rPr lang="it-IT" dirty="0"/>
              <a:t>-</a:t>
            </a:r>
            <a:r>
              <a:rPr lang="it-IT" b="1" dirty="0"/>
              <a:t>consegna a mani presso l’Ufficio destinatario del ricorso</a:t>
            </a:r>
            <a:r>
              <a:rPr lang="it-IT" dirty="0"/>
              <a:t>.</a:t>
            </a:r>
          </a:p>
          <a:p>
            <a:pPr marL="0" indent="0" algn="just">
              <a:buNone/>
            </a:pPr>
            <a:r>
              <a:rPr lang="it-IT" dirty="0"/>
              <a:t>Con la spedizione a mezzo posta, il ricorso si intende proposto al momento della spedizione nel caso di spedizione senza l'osservanza delle norme previste, il ricorso deve ritenersi proposto alla data in cui sia pervenuto alla parte resistente.</a:t>
            </a:r>
          </a:p>
          <a:p>
            <a:pPr marL="0" indent="0" algn="just">
              <a:buNone/>
            </a:pPr>
            <a:r>
              <a:rPr lang="it-IT" dirty="0"/>
              <a:t>La notificazione è il mezzo necessario per l'instaurazione del contraddittorio e per la realizzazione dell'esercizio del diritto di difesa.</a:t>
            </a:r>
          </a:p>
          <a:p>
            <a:pPr marL="0" indent="0">
              <a:buNone/>
            </a:pPr>
            <a:endParaRPr lang="it-IT" dirty="0"/>
          </a:p>
        </p:txBody>
      </p:sp>
    </p:spTree>
    <p:extLst>
      <p:ext uri="{BB962C8B-B14F-4D97-AF65-F5344CB8AC3E}">
        <p14:creationId xmlns:p14="http://schemas.microsoft.com/office/powerpoint/2010/main" val="29170805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DD79E5-6F95-09DA-72CD-B2BA44E24715}"/>
              </a:ext>
            </a:extLst>
          </p:cNvPr>
          <p:cNvSpPr>
            <a:spLocks noGrp="1"/>
          </p:cNvSpPr>
          <p:nvPr>
            <p:ph type="title"/>
          </p:nvPr>
        </p:nvSpPr>
        <p:spPr/>
        <p:txBody>
          <a:bodyPr/>
          <a:lstStyle/>
          <a:p>
            <a:r>
              <a:rPr lang="it-IT" dirty="0"/>
              <a:t> Modalità di proposizione del ricorso (2)</a:t>
            </a:r>
          </a:p>
        </p:txBody>
      </p:sp>
      <p:sp>
        <p:nvSpPr>
          <p:cNvPr id="3" name="Segnaposto numero diapositiva 2">
            <a:extLst>
              <a:ext uri="{FF2B5EF4-FFF2-40B4-BE49-F238E27FC236}">
                <a16:creationId xmlns:a16="http://schemas.microsoft.com/office/drawing/2014/main" id="{0B36CFE7-AFF3-FD06-4A18-4D491C4ADB7E}"/>
              </a:ext>
            </a:extLst>
          </p:cNvPr>
          <p:cNvSpPr>
            <a:spLocks noGrp="1"/>
          </p:cNvSpPr>
          <p:nvPr>
            <p:ph type="sldNum" sz="quarter" idx="12"/>
          </p:nvPr>
        </p:nvSpPr>
        <p:spPr/>
        <p:txBody>
          <a:bodyPr/>
          <a:lstStyle/>
          <a:p>
            <a:pPr rtl="0"/>
            <a:fld id="{C263D6C4-4840-40CC-AC84-17E24B3B7BDE}" type="slidenum">
              <a:rPr lang="it-IT" noProof="0" smtClean="0"/>
              <a:pPr rtl="0"/>
              <a:t>44</a:t>
            </a:fld>
            <a:endParaRPr lang="it-IT" noProof="0"/>
          </a:p>
        </p:txBody>
      </p:sp>
      <p:sp>
        <p:nvSpPr>
          <p:cNvPr id="4" name="Segnaposto testo 3">
            <a:extLst>
              <a:ext uri="{FF2B5EF4-FFF2-40B4-BE49-F238E27FC236}">
                <a16:creationId xmlns:a16="http://schemas.microsoft.com/office/drawing/2014/main" id="{AC5D75CD-8A8F-4B85-61C5-9E85D7D9124B}"/>
              </a:ext>
            </a:extLst>
          </p:cNvPr>
          <p:cNvSpPr>
            <a:spLocks noGrp="1"/>
          </p:cNvSpPr>
          <p:nvPr>
            <p:ph type="body" sz="quarter" idx="13"/>
          </p:nvPr>
        </p:nvSpPr>
        <p:spPr>
          <a:xfrm>
            <a:off x="588878" y="1183908"/>
            <a:ext cx="9690903" cy="4754880"/>
          </a:xfrm>
        </p:spPr>
        <p:txBody>
          <a:bodyPr/>
          <a:lstStyle/>
          <a:p>
            <a:pPr marL="0" indent="0" algn="just">
              <a:buNone/>
            </a:pPr>
            <a:r>
              <a:rPr lang="it-IT" dirty="0"/>
              <a:t>Il termine per proporre il ricorso è previsto dall’art. 21 del </a:t>
            </a:r>
            <a:r>
              <a:rPr lang="it-IT" dirty="0" err="1"/>
              <a:t>D.lgs</a:t>
            </a:r>
            <a:r>
              <a:rPr lang="it-IT" dirty="0"/>
              <a:t> 546/92 ed è di </a:t>
            </a:r>
            <a:r>
              <a:rPr lang="it-IT" b="1" dirty="0"/>
              <a:t>60 giorni dalla data di notifica dell'atto impositivo</a:t>
            </a:r>
            <a:r>
              <a:rPr lang="it-IT" dirty="0"/>
              <a:t> che il ricorrente intende impugnare. La proposizione del ricorso oltre i 60 giorni comporta l’inammissibilità del ricorso </a:t>
            </a:r>
          </a:p>
          <a:p>
            <a:pPr marL="0" indent="0" algn="just">
              <a:buNone/>
            </a:pPr>
            <a:r>
              <a:rPr lang="it-IT" dirty="0"/>
              <a:t>La norma precisa che la notificazione della cartella esattoriale vale anche come notificazione del ruolo.</a:t>
            </a:r>
          </a:p>
          <a:p>
            <a:pPr marL="0" indent="0" algn="just">
              <a:buNone/>
            </a:pPr>
            <a:r>
              <a:rPr lang="it-IT" dirty="0"/>
              <a:t>Il termine decorre esclusivamente dalla notificazione dell’atto, in mancanza della quale l’interessato rimane sempre libero di contestare la pretesa dell’Amministrazione attraverso l’impugnazione degli atti successivi a quello non notificato. Il termine per l'impugnativa è sospeso di diritto dal 1° al 31 agosto di ogni anno (sospensione feriale dei termini).</a:t>
            </a:r>
          </a:p>
          <a:p>
            <a:pPr marL="0" indent="0" algn="just">
              <a:buNone/>
            </a:pPr>
            <a:r>
              <a:rPr lang="it-IT" dirty="0"/>
              <a:t>RICORSO AVVERSO RIFIUTO TACITO DI RIMBORSI</a:t>
            </a:r>
          </a:p>
          <a:p>
            <a:pPr marL="0" indent="0" algn="just">
              <a:buNone/>
            </a:pPr>
            <a:r>
              <a:rPr lang="it-IT" dirty="0"/>
              <a:t>Il ricorso contro il rifiuto tacito (c.d. silenzio rifiuto) di restituzione dei tributi, sanzioni e interessi presuppone che la domanda di restituzione sia stata proposta nei termini stabiliti dalla legge e quindi non oltre il novantesimo giorno dalla presentazione </a:t>
            </a:r>
            <a:r>
              <a:rPr lang="it-IT" b="1" dirty="0"/>
              <a:t>dell’istanza di restituzione</a:t>
            </a:r>
            <a:r>
              <a:rPr lang="it-IT" dirty="0"/>
              <a:t>.</a:t>
            </a:r>
          </a:p>
          <a:p>
            <a:pPr marL="0" indent="0" algn="just">
              <a:buNone/>
            </a:pPr>
            <a:r>
              <a:rPr lang="it-IT" dirty="0"/>
              <a:t>Il presupposto processuale è l’istanza di rimborso nei termini previsti dalla legge o in mancanza nei due anni dal pagamento o, se posteriore, da quando il diritto al rimborso è venuto ad esistenza.</a:t>
            </a:r>
          </a:p>
          <a:p>
            <a:pPr marL="0" indent="0">
              <a:buNone/>
            </a:pPr>
            <a:endParaRPr lang="it-IT" dirty="0"/>
          </a:p>
          <a:p>
            <a:pPr marL="0" indent="0">
              <a:buNone/>
            </a:pPr>
            <a:endParaRPr lang="it-IT" dirty="0"/>
          </a:p>
        </p:txBody>
      </p:sp>
    </p:spTree>
    <p:extLst>
      <p:ext uri="{BB962C8B-B14F-4D97-AF65-F5344CB8AC3E}">
        <p14:creationId xmlns:p14="http://schemas.microsoft.com/office/powerpoint/2010/main" val="706231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588746-152B-85B0-696E-DC2EA7F7A75C}"/>
              </a:ext>
            </a:extLst>
          </p:cNvPr>
          <p:cNvSpPr>
            <a:spLocks noGrp="1"/>
          </p:cNvSpPr>
          <p:nvPr>
            <p:ph type="title"/>
          </p:nvPr>
        </p:nvSpPr>
        <p:spPr/>
        <p:txBody>
          <a:bodyPr/>
          <a:lstStyle/>
          <a:p>
            <a:r>
              <a:rPr lang="it-IT" dirty="0"/>
              <a:t>Produzione di documenti e motivi aggiuntivi </a:t>
            </a:r>
          </a:p>
        </p:txBody>
      </p:sp>
      <p:sp>
        <p:nvSpPr>
          <p:cNvPr id="3" name="Segnaposto numero diapositiva 2">
            <a:extLst>
              <a:ext uri="{FF2B5EF4-FFF2-40B4-BE49-F238E27FC236}">
                <a16:creationId xmlns:a16="http://schemas.microsoft.com/office/drawing/2014/main" id="{704C6185-4200-29A0-B9BC-82BC2B129273}"/>
              </a:ext>
            </a:extLst>
          </p:cNvPr>
          <p:cNvSpPr>
            <a:spLocks noGrp="1"/>
          </p:cNvSpPr>
          <p:nvPr>
            <p:ph type="sldNum" sz="quarter" idx="12"/>
          </p:nvPr>
        </p:nvSpPr>
        <p:spPr/>
        <p:txBody>
          <a:bodyPr/>
          <a:lstStyle/>
          <a:p>
            <a:pPr rtl="0"/>
            <a:fld id="{C263D6C4-4840-40CC-AC84-17E24B3B7BDE}" type="slidenum">
              <a:rPr lang="it-IT" noProof="0" smtClean="0"/>
              <a:pPr rtl="0"/>
              <a:t>45</a:t>
            </a:fld>
            <a:endParaRPr lang="it-IT" noProof="0"/>
          </a:p>
        </p:txBody>
      </p:sp>
      <p:sp>
        <p:nvSpPr>
          <p:cNvPr id="4" name="Segnaposto testo 3">
            <a:extLst>
              <a:ext uri="{FF2B5EF4-FFF2-40B4-BE49-F238E27FC236}">
                <a16:creationId xmlns:a16="http://schemas.microsoft.com/office/drawing/2014/main" id="{895CCFE8-EFAF-E422-04B4-CD23C5CC94FF}"/>
              </a:ext>
            </a:extLst>
          </p:cNvPr>
          <p:cNvSpPr>
            <a:spLocks noGrp="1"/>
          </p:cNvSpPr>
          <p:nvPr>
            <p:ph type="body" sz="quarter" idx="13"/>
          </p:nvPr>
        </p:nvSpPr>
        <p:spPr>
          <a:xfrm>
            <a:off x="444500" y="1198208"/>
            <a:ext cx="10634179" cy="4997114"/>
          </a:xfrm>
        </p:spPr>
        <p:txBody>
          <a:bodyPr/>
          <a:lstStyle/>
          <a:p>
            <a:pPr marL="0" indent="0" algn="just">
              <a:buNone/>
            </a:pPr>
            <a:r>
              <a:rPr lang="it-IT" dirty="0"/>
              <a:t>Sia il ricorrente sia il resistente devono elencare i documenti negli atti di parte cui sono allegati. </a:t>
            </a:r>
          </a:p>
          <a:p>
            <a:pPr marL="0" indent="0" algn="just">
              <a:buNone/>
            </a:pPr>
            <a:r>
              <a:rPr lang="it-IT" dirty="0"/>
              <a:t>I documenti prodotti separatamente devono, essere elencati in apposita </a:t>
            </a:r>
            <a:r>
              <a:rPr lang="it-IT" b="1" dirty="0"/>
              <a:t>nota di produzione documenti</a:t>
            </a:r>
            <a:r>
              <a:rPr lang="it-IT" dirty="0"/>
              <a:t>, sottoscritta da ricorrente/resistente, da presentare in numero di copie pari a quello delle altre parti, anche se non costituite. In mancanza di tali adempimenti, fermo restando la decisione del giudice di ordinare la produzione e acquisizione dei documenti, la commissione non potrà tenerne conto per la decisione restando così estranei alle legittime acquisizioni. </a:t>
            </a:r>
          </a:p>
          <a:p>
            <a:pPr marL="0" indent="0" algn="just">
              <a:buNone/>
            </a:pPr>
            <a:r>
              <a:rPr lang="it-IT" dirty="0"/>
              <a:t>L’inosservanza delle norme sulle formalità di produzione del documento comporta l’impossibilità di utilizzare giudizialmente il documento depositato. Se la controparte ha, invece, preso conoscenza del documento il vizio irregolare  può essere sanato.</a:t>
            </a:r>
          </a:p>
          <a:p>
            <a:pPr marL="0" indent="0" algn="just">
              <a:buNone/>
            </a:pPr>
            <a:r>
              <a:rPr lang="it-IT" b="1" dirty="0"/>
              <a:t>La norma stabilisce che l'integrazione dei motivi è ammessa entro il termine perentorio di 60 giorni dalla data in cui si ha notizia del loro deposito</a:t>
            </a:r>
            <a:r>
              <a:rPr lang="it-IT" dirty="0"/>
              <a:t>. Con la distinzione fra due ipotesi:</a:t>
            </a:r>
          </a:p>
          <a:p>
            <a:pPr marL="0" indent="0" algn="just">
              <a:buNone/>
            </a:pPr>
            <a:r>
              <a:rPr lang="it-IT" dirty="0"/>
              <a:t>-è stato assegnato un termine per la produzione dei documenti, il termine per l’eventuale integrazione dei motivi decorrerà dalla scadenza del termine fissato dal giudice.</a:t>
            </a:r>
          </a:p>
          <a:p>
            <a:pPr marL="0" indent="0" algn="just">
              <a:buNone/>
            </a:pPr>
            <a:r>
              <a:rPr lang="it-IT" dirty="0"/>
              <a:t>-la parte ha spontaneamente prodotto i documenti e se la trattazione della controversia è già fissata, l'interessato ha l'onere di dichiarare il proprio intento di proporre </a:t>
            </a:r>
            <a:r>
              <a:rPr lang="it-IT" b="1" dirty="0"/>
              <a:t>motivi aggiunti</a:t>
            </a:r>
            <a:r>
              <a:rPr lang="it-IT" dirty="0"/>
              <a:t>; in tale caso deve essere disposto il rinvio della trattazione o dell'udienza.</a:t>
            </a:r>
          </a:p>
          <a:p>
            <a:pPr marL="0" indent="0">
              <a:buNone/>
            </a:pPr>
            <a:endParaRPr lang="it-IT" dirty="0"/>
          </a:p>
        </p:txBody>
      </p:sp>
    </p:spTree>
    <p:extLst>
      <p:ext uri="{BB962C8B-B14F-4D97-AF65-F5344CB8AC3E}">
        <p14:creationId xmlns:p14="http://schemas.microsoft.com/office/powerpoint/2010/main" val="35520358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887746-7599-7220-5B8C-0F52A188296D}"/>
              </a:ext>
            </a:extLst>
          </p:cNvPr>
          <p:cNvSpPr>
            <a:spLocks noGrp="1"/>
          </p:cNvSpPr>
          <p:nvPr>
            <p:ph type="title"/>
          </p:nvPr>
        </p:nvSpPr>
        <p:spPr/>
        <p:txBody>
          <a:bodyPr/>
          <a:lstStyle/>
          <a:p>
            <a:r>
              <a:rPr lang="it-IT" dirty="0"/>
              <a:t>Produzione di documenti e motivi aggiuntivi (2)</a:t>
            </a:r>
          </a:p>
        </p:txBody>
      </p:sp>
      <p:sp>
        <p:nvSpPr>
          <p:cNvPr id="3" name="Segnaposto numero diapositiva 2">
            <a:extLst>
              <a:ext uri="{FF2B5EF4-FFF2-40B4-BE49-F238E27FC236}">
                <a16:creationId xmlns:a16="http://schemas.microsoft.com/office/drawing/2014/main" id="{4E5169FB-F628-2387-24F8-CF5BB1164AC0}"/>
              </a:ext>
            </a:extLst>
          </p:cNvPr>
          <p:cNvSpPr>
            <a:spLocks noGrp="1"/>
          </p:cNvSpPr>
          <p:nvPr>
            <p:ph type="sldNum" sz="quarter" idx="12"/>
          </p:nvPr>
        </p:nvSpPr>
        <p:spPr/>
        <p:txBody>
          <a:bodyPr/>
          <a:lstStyle/>
          <a:p>
            <a:pPr rtl="0"/>
            <a:fld id="{C263D6C4-4840-40CC-AC84-17E24B3B7BDE}" type="slidenum">
              <a:rPr lang="it-IT" noProof="0" smtClean="0"/>
              <a:pPr rtl="0"/>
              <a:t>46</a:t>
            </a:fld>
            <a:endParaRPr lang="it-IT" noProof="0"/>
          </a:p>
        </p:txBody>
      </p:sp>
      <p:sp>
        <p:nvSpPr>
          <p:cNvPr id="4" name="Segnaposto testo 3">
            <a:extLst>
              <a:ext uri="{FF2B5EF4-FFF2-40B4-BE49-F238E27FC236}">
                <a16:creationId xmlns:a16="http://schemas.microsoft.com/office/drawing/2014/main" id="{B3A4525D-0A9D-B7F3-52B3-702784538761}"/>
              </a:ext>
            </a:extLst>
          </p:cNvPr>
          <p:cNvSpPr>
            <a:spLocks noGrp="1"/>
          </p:cNvSpPr>
          <p:nvPr>
            <p:ph type="body" sz="quarter" idx="13"/>
          </p:nvPr>
        </p:nvSpPr>
        <p:spPr>
          <a:xfrm>
            <a:off x="444500" y="1382378"/>
            <a:ext cx="9690902" cy="4093243"/>
          </a:xfrm>
        </p:spPr>
        <p:txBody>
          <a:bodyPr/>
          <a:lstStyle/>
          <a:p>
            <a:pPr marL="0" indent="0" algn="just">
              <a:buNone/>
            </a:pPr>
            <a:r>
              <a:rPr lang="it-IT" dirty="0"/>
              <a:t>MODALITA’ E TERMINI</a:t>
            </a:r>
          </a:p>
          <a:p>
            <a:pPr marL="0" indent="0" algn="just">
              <a:buNone/>
            </a:pPr>
            <a:r>
              <a:rPr lang="it-IT" dirty="0"/>
              <a:t>Per gli atti contenti i motivi integrativi si applicano le norme relative a proposizione e deposito del ricorso introduttivo.</a:t>
            </a:r>
          </a:p>
          <a:p>
            <a:pPr marL="0" indent="0" algn="just">
              <a:buNone/>
            </a:pPr>
            <a:r>
              <a:rPr lang="it-IT" dirty="0"/>
              <a:t>L’atto contenente i motivi aggiunti dovrà essere notificato nelle stesse forme del ricorso, entro il termine di 60 giorni dalla data in cui l’interessato viene a conoscenza del deposito dei documenti e, successivamente, depositato in segreteria nei successivi trenta giorni, pena l’inammissibilità.</a:t>
            </a:r>
          </a:p>
          <a:p>
            <a:pPr marL="0" indent="0" algn="just">
              <a:buNone/>
            </a:pPr>
            <a:r>
              <a:rPr lang="it-IT" dirty="0"/>
              <a:t>Le controparti, a loro volta, potranno depositare</a:t>
            </a:r>
            <a:r>
              <a:rPr lang="it-IT" b="1" dirty="0"/>
              <a:t> memorie difensive </a:t>
            </a:r>
            <a:r>
              <a:rPr lang="it-IT" dirty="0"/>
              <a:t>entro 60 giorni dalla notifica.</a:t>
            </a:r>
          </a:p>
          <a:p>
            <a:pPr marL="0" indent="0" algn="just">
              <a:buNone/>
            </a:pPr>
            <a:r>
              <a:rPr lang="it-IT" b="1" dirty="0"/>
              <a:t>I nuovi motivi potranno essere dedotti solo nell’ambito della domanda formulata con il ricorso introduttivo del giudizio; deve trattarsi di documenti idonei a giustificare l’integrazione dei motivi.</a:t>
            </a:r>
          </a:p>
          <a:p>
            <a:pPr marL="0" indent="0" algn="just">
              <a:buNone/>
            </a:pPr>
            <a:r>
              <a:rPr lang="it-IT" dirty="0"/>
              <a:t>È opportuno che il ricorrente evidenzi tutti i motivi di impugnativa nel ricorso introduttivo, evitando di riservarsi ulteriori eccezioni, in quanto non sarà più possibile modificare successivamente l’oggetto della controversia.</a:t>
            </a:r>
          </a:p>
        </p:txBody>
      </p:sp>
    </p:spTree>
    <p:extLst>
      <p:ext uri="{BB962C8B-B14F-4D97-AF65-F5344CB8AC3E}">
        <p14:creationId xmlns:p14="http://schemas.microsoft.com/office/powerpoint/2010/main" val="24474413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37BF29-993E-6293-AF6D-2C159FE8797B}"/>
              </a:ext>
            </a:extLst>
          </p:cNvPr>
          <p:cNvSpPr>
            <a:spLocks noGrp="1"/>
          </p:cNvSpPr>
          <p:nvPr>
            <p:ph type="title"/>
          </p:nvPr>
        </p:nvSpPr>
        <p:spPr/>
        <p:txBody>
          <a:bodyPr/>
          <a:lstStyle/>
          <a:p>
            <a:r>
              <a:rPr lang="it-IT" dirty="0"/>
              <a:t>I fascicoli </a:t>
            </a:r>
          </a:p>
        </p:txBody>
      </p:sp>
      <p:sp>
        <p:nvSpPr>
          <p:cNvPr id="3" name="Segnaposto numero diapositiva 2">
            <a:extLst>
              <a:ext uri="{FF2B5EF4-FFF2-40B4-BE49-F238E27FC236}">
                <a16:creationId xmlns:a16="http://schemas.microsoft.com/office/drawing/2014/main" id="{4911BEB8-4EC5-D4CD-A806-B07B37CFE80C}"/>
              </a:ext>
            </a:extLst>
          </p:cNvPr>
          <p:cNvSpPr>
            <a:spLocks noGrp="1"/>
          </p:cNvSpPr>
          <p:nvPr>
            <p:ph type="sldNum" sz="quarter" idx="12"/>
          </p:nvPr>
        </p:nvSpPr>
        <p:spPr/>
        <p:txBody>
          <a:bodyPr/>
          <a:lstStyle/>
          <a:p>
            <a:pPr rtl="0"/>
            <a:fld id="{C263D6C4-4840-40CC-AC84-17E24B3B7BDE}" type="slidenum">
              <a:rPr lang="it-IT" noProof="0" smtClean="0"/>
              <a:pPr rtl="0"/>
              <a:t>47</a:t>
            </a:fld>
            <a:endParaRPr lang="it-IT" noProof="0"/>
          </a:p>
        </p:txBody>
      </p:sp>
      <p:sp>
        <p:nvSpPr>
          <p:cNvPr id="4" name="Segnaposto testo 3">
            <a:extLst>
              <a:ext uri="{FF2B5EF4-FFF2-40B4-BE49-F238E27FC236}">
                <a16:creationId xmlns:a16="http://schemas.microsoft.com/office/drawing/2014/main" id="{EDBE5C9B-E24A-6AB9-2243-5E92295F058F}"/>
              </a:ext>
            </a:extLst>
          </p:cNvPr>
          <p:cNvSpPr>
            <a:spLocks noGrp="1"/>
          </p:cNvSpPr>
          <p:nvPr>
            <p:ph type="body" sz="quarter" idx="13"/>
          </p:nvPr>
        </p:nvSpPr>
        <p:spPr>
          <a:xfrm>
            <a:off x="444500" y="1259625"/>
            <a:ext cx="10403173" cy="4689690"/>
          </a:xfrm>
        </p:spPr>
        <p:txBody>
          <a:bodyPr/>
          <a:lstStyle/>
          <a:p>
            <a:pPr marL="0" indent="0" algn="just">
              <a:buNone/>
            </a:pPr>
            <a:r>
              <a:rPr lang="it-IT" dirty="0"/>
              <a:t>FASCICOLO D’UFFICIO </a:t>
            </a:r>
          </a:p>
          <a:p>
            <a:pPr marL="0" indent="0" algn="just">
              <a:buNone/>
            </a:pPr>
            <a:r>
              <a:rPr lang="it-IT" dirty="0"/>
              <a:t>Indicato dal comma 1 art 25 </a:t>
            </a:r>
            <a:r>
              <a:rPr lang="it-IT" dirty="0" err="1"/>
              <a:t>D.lgs</a:t>
            </a:r>
            <a:r>
              <a:rPr lang="it-IT" dirty="0"/>
              <a:t> 546/92. Successivamente al deposito del ricorso presso la segreteria della Corte di riferimento che provvede all’iscrizione della causa nel </a:t>
            </a:r>
            <a:r>
              <a:rPr lang="it-IT" b="1" dirty="0"/>
              <a:t>registro generale </a:t>
            </a:r>
            <a:r>
              <a:rPr lang="it-IT" dirty="0"/>
              <a:t>e alla formazione del fascicolo d’ufficio e contiene tutti gli atti delle parti. Appena formato viene sottoposto al presidente della CdG per l’assegnazione del ricorso ad una delle Sezioni. </a:t>
            </a:r>
          </a:p>
          <a:p>
            <a:pPr marL="0" indent="0" algn="just">
              <a:buNone/>
            </a:pPr>
            <a:r>
              <a:rPr lang="it-IT" dirty="0"/>
              <a:t>Nel fascicolo andranno inseriti poi: </a:t>
            </a:r>
            <a:r>
              <a:rPr lang="it-IT" b="1" dirty="0"/>
              <a:t>verbali d’udienza e dei decreti, nonché copia della sentenza</a:t>
            </a:r>
            <a:r>
              <a:rPr lang="it-IT" dirty="0"/>
              <a:t>. Le parti hanno piena facoltà di consultazione del fascicolo d’ufficio.</a:t>
            </a:r>
          </a:p>
          <a:p>
            <a:pPr marL="0" indent="0" algn="just">
              <a:buNone/>
            </a:pPr>
            <a:r>
              <a:rPr lang="it-IT" dirty="0"/>
              <a:t>FASCICOLO DI PARTE </a:t>
            </a:r>
          </a:p>
          <a:p>
            <a:pPr marL="0" indent="0" algn="just">
              <a:buNone/>
            </a:pPr>
            <a:r>
              <a:rPr lang="it-IT" dirty="0"/>
              <a:t>Il fascicolo di parte è disciplinato dagli artt. 72 e 74 disp. att. c.p.c., applicabili anche al processo tributario. I fascicoli di parte siano custoditi in un’unica cartella con il fascicolo d’ufficio che la segreteria forma a norma dell’art. 25. </a:t>
            </a:r>
          </a:p>
          <a:p>
            <a:pPr marL="0" indent="0" algn="just">
              <a:buNone/>
            </a:pPr>
            <a:r>
              <a:rPr lang="it-IT" dirty="0"/>
              <a:t>Il deposito di questo rappresenta l’onere della prova delle parti. Per quanto riguarda la formazione del fascicolo, è richiesto l’inserimento sulla copertina delle indicazioni prescritte dall’art. 36 att. c.p.c. per il fascicolo d’ufficio e la compilazione di un indice degli atti e documenti in esso inseriti, che deve essere sottoscritto dal segretario, (la mancanza di questa forma una irregolarità) previo controllo della regolarità anche fiscale degli atti e dei documenti. La sottoscrizione è apposta ogniqualvolta l’indice viene aggiornato.</a:t>
            </a:r>
          </a:p>
        </p:txBody>
      </p:sp>
    </p:spTree>
    <p:extLst>
      <p:ext uri="{BB962C8B-B14F-4D97-AF65-F5344CB8AC3E}">
        <p14:creationId xmlns:p14="http://schemas.microsoft.com/office/powerpoint/2010/main" val="25909974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CF0DC3-BF01-BEB7-AD6B-46AF337ED306}"/>
              </a:ext>
            </a:extLst>
          </p:cNvPr>
          <p:cNvSpPr>
            <a:spLocks noGrp="1"/>
          </p:cNvSpPr>
          <p:nvPr>
            <p:ph type="title"/>
          </p:nvPr>
        </p:nvSpPr>
        <p:spPr/>
        <p:txBody>
          <a:bodyPr/>
          <a:lstStyle/>
          <a:p>
            <a:r>
              <a:rPr lang="it-IT" dirty="0"/>
              <a:t>I fascicoli (2) </a:t>
            </a:r>
          </a:p>
        </p:txBody>
      </p:sp>
      <p:sp>
        <p:nvSpPr>
          <p:cNvPr id="3" name="Segnaposto numero diapositiva 2">
            <a:extLst>
              <a:ext uri="{FF2B5EF4-FFF2-40B4-BE49-F238E27FC236}">
                <a16:creationId xmlns:a16="http://schemas.microsoft.com/office/drawing/2014/main" id="{C02D88B8-09E2-A6C0-F5E2-5A8A05DC6B45}"/>
              </a:ext>
            </a:extLst>
          </p:cNvPr>
          <p:cNvSpPr>
            <a:spLocks noGrp="1"/>
          </p:cNvSpPr>
          <p:nvPr>
            <p:ph type="sldNum" sz="quarter" idx="12"/>
          </p:nvPr>
        </p:nvSpPr>
        <p:spPr/>
        <p:txBody>
          <a:bodyPr/>
          <a:lstStyle/>
          <a:p>
            <a:pPr rtl="0"/>
            <a:fld id="{C263D6C4-4840-40CC-AC84-17E24B3B7BDE}" type="slidenum">
              <a:rPr lang="it-IT" noProof="0" smtClean="0"/>
              <a:pPr rtl="0"/>
              <a:t>48</a:t>
            </a:fld>
            <a:endParaRPr lang="it-IT" noProof="0"/>
          </a:p>
        </p:txBody>
      </p:sp>
      <p:sp>
        <p:nvSpPr>
          <p:cNvPr id="4" name="Segnaposto testo 3">
            <a:extLst>
              <a:ext uri="{FF2B5EF4-FFF2-40B4-BE49-F238E27FC236}">
                <a16:creationId xmlns:a16="http://schemas.microsoft.com/office/drawing/2014/main" id="{6F017EC4-2908-255C-4D2A-916516974478}"/>
              </a:ext>
            </a:extLst>
          </p:cNvPr>
          <p:cNvSpPr>
            <a:spLocks noGrp="1"/>
          </p:cNvSpPr>
          <p:nvPr>
            <p:ph type="body" sz="quarter" idx="13"/>
          </p:nvPr>
        </p:nvSpPr>
        <p:spPr>
          <a:xfrm>
            <a:off x="444500" y="1233798"/>
            <a:ext cx="7736974" cy="4390404"/>
          </a:xfrm>
        </p:spPr>
        <p:txBody>
          <a:bodyPr/>
          <a:lstStyle/>
          <a:p>
            <a:pPr marL="0" indent="0">
              <a:buNone/>
            </a:pPr>
            <a:r>
              <a:rPr lang="it-IT" dirty="0"/>
              <a:t>FASCICOLO INFORMATICO </a:t>
            </a:r>
          </a:p>
          <a:p>
            <a:pPr marL="0" indent="0">
              <a:buNone/>
            </a:pPr>
            <a:r>
              <a:rPr lang="it-IT" dirty="0"/>
              <a:t>L’art. 14 del D.M. 23 dicembre 2013, n. 163 (regola gli strumenti informatici e telematici nel processo tributario) prevede che la segreteria della CdG forma il fascicolo informatico secondo l’art.41 </a:t>
            </a:r>
            <a:r>
              <a:rPr lang="it-IT" dirty="0" err="1"/>
              <a:t>D.gls</a:t>
            </a:r>
            <a:r>
              <a:rPr lang="it-IT" dirty="0"/>
              <a:t> 82/05.</a:t>
            </a:r>
          </a:p>
          <a:p>
            <a:pPr marL="0" indent="0">
              <a:buNone/>
            </a:pPr>
            <a:r>
              <a:rPr lang="it-IT" dirty="0"/>
              <a:t>Inserendo anche le attestazioni rilasciate dal </a:t>
            </a:r>
            <a:r>
              <a:rPr lang="it-IT" dirty="0" err="1"/>
              <a:t>S.I.Gi.T</a:t>
            </a:r>
            <a:r>
              <a:rPr lang="it-IT" dirty="0"/>
              <a:t>. e ogni altro atto e documento informatico acquisito dal </a:t>
            </a:r>
            <a:r>
              <a:rPr lang="it-IT" dirty="0" err="1"/>
              <a:t>S.I.Gi.T</a:t>
            </a:r>
            <a:r>
              <a:rPr lang="it-IT" dirty="0"/>
              <a:t>.</a:t>
            </a:r>
          </a:p>
          <a:p>
            <a:pPr marL="0" indent="0">
              <a:buNone/>
            </a:pPr>
            <a:r>
              <a:rPr lang="it-IT" dirty="0"/>
              <a:t>Il fascicolo informatico:</a:t>
            </a:r>
          </a:p>
          <a:p>
            <a:pPr marL="0" indent="0">
              <a:buNone/>
            </a:pPr>
            <a:r>
              <a:rPr lang="it-IT" dirty="0"/>
              <a:t>-contiene le copie informatiche degli atti e dei documenti cartacei prodotti e acquisiti;</a:t>
            </a:r>
          </a:p>
          <a:p>
            <a:pPr marL="0" indent="0">
              <a:buNone/>
            </a:pPr>
            <a:r>
              <a:rPr lang="it-IT" dirty="0"/>
              <a:t>-sostituisce il fascicolo d'ufficio;</a:t>
            </a:r>
          </a:p>
          <a:p>
            <a:pPr marL="0" indent="0">
              <a:buNone/>
            </a:pPr>
            <a:r>
              <a:rPr lang="it-IT" dirty="0"/>
              <a:t>-consente ai giudici tributari e agli altri soggetti abilitati al </a:t>
            </a:r>
            <a:r>
              <a:rPr lang="it-IT" dirty="0" err="1"/>
              <a:t>S.I.Gi.T</a:t>
            </a:r>
            <a:r>
              <a:rPr lang="it-IT" dirty="0"/>
              <a:t>. la diretta consultazione dello stesso ed esonera le segreterie delle CdG dal produrre e rilasciare copie su supporto cartaceo degli atti e dei documenti informatici ivi contenuti ai soggetti abilitati alla consultazione.</a:t>
            </a:r>
          </a:p>
          <a:p>
            <a:pPr marL="0" indent="0">
              <a:buNone/>
            </a:pPr>
            <a:endParaRPr lang="it-IT" dirty="0"/>
          </a:p>
        </p:txBody>
      </p:sp>
    </p:spTree>
    <p:extLst>
      <p:ext uri="{BB962C8B-B14F-4D97-AF65-F5344CB8AC3E}">
        <p14:creationId xmlns:p14="http://schemas.microsoft.com/office/powerpoint/2010/main" val="13093768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6DBF1D-90C0-E486-B05A-B5DD6D9FC846}"/>
              </a:ext>
            </a:extLst>
          </p:cNvPr>
          <p:cNvSpPr>
            <a:spLocks noGrp="1"/>
          </p:cNvSpPr>
          <p:nvPr>
            <p:ph type="title"/>
          </p:nvPr>
        </p:nvSpPr>
        <p:spPr>
          <a:xfrm>
            <a:off x="444500" y="542925"/>
            <a:ext cx="11214100" cy="535531"/>
          </a:xfrm>
        </p:spPr>
        <p:txBody>
          <a:bodyPr/>
          <a:lstStyle/>
          <a:p>
            <a:r>
              <a:rPr lang="it-IT" dirty="0"/>
              <a:t>Richiesta di copia di atti e certificazione di conformità </a:t>
            </a:r>
          </a:p>
        </p:txBody>
      </p:sp>
      <p:sp>
        <p:nvSpPr>
          <p:cNvPr id="3" name="Segnaposto numero diapositiva 2">
            <a:extLst>
              <a:ext uri="{FF2B5EF4-FFF2-40B4-BE49-F238E27FC236}">
                <a16:creationId xmlns:a16="http://schemas.microsoft.com/office/drawing/2014/main" id="{58D3C51D-27AC-7764-EED4-6FDFEECB1E83}"/>
              </a:ext>
            </a:extLst>
          </p:cNvPr>
          <p:cNvSpPr>
            <a:spLocks noGrp="1"/>
          </p:cNvSpPr>
          <p:nvPr>
            <p:ph type="sldNum" sz="quarter" idx="12"/>
          </p:nvPr>
        </p:nvSpPr>
        <p:spPr/>
        <p:txBody>
          <a:bodyPr/>
          <a:lstStyle/>
          <a:p>
            <a:pPr rtl="0"/>
            <a:fld id="{C263D6C4-4840-40CC-AC84-17E24B3B7BDE}" type="slidenum">
              <a:rPr lang="it-IT" noProof="0" smtClean="0"/>
              <a:pPr rtl="0"/>
              <a:t>49</a:t>
            </a:fld>
            <a:endParaRPr lang="it-IT" noProof="0"/>
          </a:p>
        </p:txBody>
      </p:sp>
      <p:sp>
        <p:nvSpPr>
          <p:cNvPr id="4" name="Segnaposto testo 3">
            <a:extLst>
              <a:ext uri="{FF2B5EF4-FFF2-40B4-BE49-F238E27FC236}">
                <a16:creationId xmlns:a16="http://schemas.microsoft.com/office/drawing/2014/main" id="{85DEDA4E-F2FA-56EA-A2BB-A629C458843C}"/>
              </a:ext>
            </a:extLst>
          </p:cNvPr>
          <p:cNvSpPr>
            <a:spLocks noGrp="1"/>
          </p:cNvSpPr>
          <p:nvPr>
            <p:ph type="body" sz="quarter" idx="13"/>
          </p:nvPr>
        </p:nvSpPr>
        <p:spPr>
          <a:xfrm>
            <a:off x="444500" y="1210375"/>
            <a:ext cx="10634178" cy="4972780"/>
          </a:xfrm>
        </p:spPr>
        <p:txBody>
          <a:bodyPr/>
          <a:lstStyle/>
          <a:p>
            <a:pPr marL="0" indent="0" algn="just">
              <a:buNone/>
            </a:pPr>
            <a:r>
              <a:rPr lang="it-IT" dirty="0"/>
              <a:t>RICHIESTA DI COPIA DI ATTI </a:t>
            </a:r>
          </a:p>
          <a:p>
            <a:pPr marL="0" indent="0" algn="just">
              <a:buNone/>
            </a:pPr>
            <a:r>
              <a:rPr lang="it-IT" dirty="0"/>
              <a:t>Previsto dal comma 2 dell’art 25 D. lgs 546/92 le parti possono ottenere copia autentica degli atti e dei documenti contenuti nei fascicoli di parte e d’ufficio.</a:t>
            </a:r>
          </a:p>
          <a:p>
            <a:pPr marL="0" indent="0" algn="just">
              <a:buNone/>
            </a:pPr>
            <a:r>
              <a:rPr lang="it-IT" dirty="0"/>
              <a:t>Le parti non hanno la disponibilità del proprio fascicolo, che resta acquisito al fascicolo d'ufficio e che verrà restituito al termine del processo; tuttavia, nel corso del medesimo, le parti possono ottenere, a richiesta e dietro pagamento dei diritti di segreteria, copia autentica degli atti e documenti contenuti nel fascicolo d'ufficio e in quelli di parte.</a:t>
            </a:r>
          </a:p>
          <a:p>
            <a:pPr marL="0" indent="0" algn="just">
              <a:buNone/>
            </a:pPr>
            <a:r>
              <a:rPr lang="it-IT" dirty="0"/>
              <a:t>Per gli atti contenuti nel fascicolo informatico, l'ufficio di segreteria della Commissione tributaria, previo pagamento delle spese, invia la copia stessa tramite PEC.</a:t>
            </a:r>
          </a:p>
          <a:p>
            <a:pPr marL="0" indent="0" algn="just">
              <a:buNone/>
            </a:pPr>
            <a:r>
              <a:rPr lang="it-IT" dirty="0"/>
              <a:t>POTERE DI CERTIFICAZIONE DI CONFORMITA’ </a:t>
            </a:r>
          </a:p>
          <a:p>
            <a:pPr marL="0" indent="0" algn="just">
              <a:buNone/>
            </a:pPr>
            <a:r>
              <a:rPr lang="it-IT" dirty="0"/>
              <a:t>Indicato dall’art. 25 bis, agevola le procedure in materia di potere di certificazione di conformità con riguardo a copie di atti, provvedimenti e documenti detenuti in originale o copia dalla parte processuale o estraibili dal fascicolo processuale telematico. Al fine del deposito e della notifica con modalità telematiche della copia informatica di un provvedimento del giudice o di un documento in formato analogico e detenuto in originale o in copia conforme, le parti attestano la conformità della copia. La copia informatica o cartacea munita dell'attestazione di conformità equivale all'originale o alla copia conforme dell'atto o del provvedimento detenuto ovvero presente nel fascicolo informatico. </a:t>
            </a:r>
          </a:p>
          <a:p>
            <a:pPr marL="0" indent="0" algn="just">
              <a:buNone/>
            </a:pPr>
            <a:r>
              <a:rPr lang="it-IT" dirty="0"/>
              <a:t>Nel compiere l'attestazione di conformità i soggetti assumono ad ogni effetto la veste di pubblici ufficiali.</a:t>
            </a:r>
          </a:p>
        </p:txBody>
      </p:sp>
    </p:spTree>
    <p:extLst>
      <p:ext uri="{BB962C8B-B14F-4D97-AF65-F5344CB8AC3E}">
        <p14:creationId xmlns:p14="http://schemas.microsoft.com/office/powerpoint/2010/main" val="2166523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B78E60-4BBD-7966-0157-678DE19FB03B}"/>
              </a:ext>
            </a:extLst>
          </p:cNvPr>
          <p:cNvSpPr>
            <a:spLocks noGrp="1"/>
          </p:cNvSpPr>
          <p:nvPr>
            <p:ph type="title"/>
          </p:nvPr>
        </p:nvSpPr>
        <p:spPr/>
        <p:txBody>
          <a:bodyPr/>
          <a:lstStyle/>
          <a:p>
            <a:r>
              <a:rPr lang="it-IT" dirty="0"/>
              <a:t>La giurisdizione tributaria </a:t>
            </a:r>
          </a:p>
        </p:txBody>
      </p:sp>
      <p:sp>
        <p:nvSpPr>
          <p:cNvPr id="3" name="Segnaposto numero diapositiva 2">
            <a:extLst>
              <a:ext uri="{FF2B5EF4-FFF2-40B4-BE49-F238E27FC236}">
                <a16:creationId xmlns:a16="http://schemas.microsoft.com/office/drawing/2014/main" id="{774651A5-FAFE-17B6-7C06-E3FDF2FCAE2A}"/>
              </a:ext>
            </a:extLst>
          </p:cNvPr>
          <p:cNvSpPr>
            <a:spLocks noGrp="1"/>
          </p:cNvSpPr>
          <p:nvPr>
            <p:ph type="sldNum" sz="quarter" idx="12"/>
          </p:nvPr>
        </p:nvSpPr>
        <p:spPr/>
        <p:txBody>
          <a:bodyPr/>
          <a:lstStyle/>
          <a:p>
            <a:pPr rtl="0"/>
            <a:fld id="{C263D6C4-4840-40CC-AC84-17E24B3B7BDE}" type="slidenum">
              <a:rPr lang="it-IT" noProof="0" smtClean="0"/>
              <a:pPr rtl="0"/>
              <a:t>5</a:t>
            </a:fld>
            <a:endParaRPr lang="it-IT" noProof="0"/>
          </a:p>
        </p:txBody>
      </p:sp>
      <p:sp>
        <p:nvSpPr>
          <p:cNvPr id="4" name="Segnaposto testo 3">
            <a:extLst>
              <a:ext uri="{FF2B5EF4-FFF2-40B4-BE49-F238E27FC236}">
                <a16:creationId xmlns:a16="http://schemas.microsoft.com/office/drawing/2014/main" id="{84DF76B0-B8CC-B0A0-DEE9-671AE5E574D3}"/>
              </a:ext>
            </a:extLst>
          </p:cNvPr>
          <p:cNvSpPr>
            <a:spLocks noGrp="1"/>
          </p:cNvSpPr>
          <p:nvPr>
            <p:ph type="body" sz="quarter" idx="13"/>
          </p:nvPr>
        </p:nvSpPr>
        <p:spPr>
          <a:xfrm>
            <a:off x="444499" y="1625385"/>
            <a:ext cx="4127501" cy="4093243"/>
          </a:xfrm>
        </p:spPr>
        <p:txBody>
          <a:bodyPr/>
          <a:lstStyle/>
          <a:p>
            <a:pPr marL="0" indent="0">
              <a:buNone/>
            </a:pPr>
            <a:r>
              <a:rPr lang="it-IT" dirty="0"/>
              <a:t>L’art. 1 del </a:t>
            </a:r>
            <a:r>
              <a:rPr lang="it-IT" dirty="0" err="1"/>
              <a:t>D.Lgs.</a:t>
            </a:r>
            <a:r>
              <a:rPr lang="it-IT" dirty="0"/>
              <a:t> 31 dicembre 1992, n. 546, attribuisce la giurisdizione in materia tributaria al </a:t>
            </a:r>
            <a:r>
              <a:rPr lang="it-IT" b="1" dirty="0"/>
              <a:t>giudice speciale tributario</a:t>
            </a:r>
            <a:r>
              <a:rPr lang="it-IT" dirty="0"/>
              <a:t>, più specificatamente nelle:</a:t>
            </a:r>
          </a:p>
          <a:p>
            <a:pPr marL="0" indent="0">
              <a:buNone/>
            </a:pPr>
            <a:r>
              <a:rPr lang="it-IT" dirty="0"/>
              <a:t>-</a:t>
            </a:r>
            <a:r>
              <a:rPr lang="it-IT" b="1" dirty="0"/>
              <a:t>Corti di giustizia tributaria di primo grado </a:t>
            </a:r>
            <a:r>
              <a:rPr lang="it-IT" dirty="0"/>
              <a:t>(giudizi di primo grado);</a:t>
            </a:r>
          </a:p>
          <a:p>
            <a:pPr marL="0" indent="0">
              <a:buNone/>
            </a:pPr>
            <a:r>
              <a:rPr lang="it-IT" dirty="0"/>
              <a:t>-</a:t>
            </a:r>
            <a:r>
              <a:rPr lang="it-IT" b="1" dirty="0"/>
              <a:t>Corti di giustizia tributaria di secondo grado </a:t>
            </a:r>
            <a:r>
              <a:rPr lang="it-IT" dirty="0"/>
              <a:t>(giudizi di secondo grado).</a:t>
            </a:r>
          </a:p>
          <a:p>
            <a:pPr marL="0" indent="0">
              <a:buNone/>
            </a:pPr>
            <a:r>
              <a:rPr lang="it-IT" dirty="0"/>
              <a:t>Le Corti hanno natura di </a:t>
            </a:r>
            <a:r>
              <a:rPr lang="it-IT" b="1" dirty="0"/>
              <a:t>organi giurisdizionali.</a:t>
            </a:r>
          </a:p>
          <a:p>
            <a:pPr marL="0" indent="0">
              <a:buNone/>
            </a:pPr>
            <a:r>
              <a:rPr lang="it-IT" dirty="0"/>
              <a:t>I giudici tributari devono applicare le norme del presente decreto e le norme, per quanto compatibili, del codice di procedura civile:</a:t>
            </a:r>
          </a:p>
          <a:p>
            <a:pPr marL="0" indent="0">
              <a:buNone/>
            </a:pPr>
            <a:endParaRPr lang="it-IT" dirty="0"/>
          </a:p>
          <a:p>
            <a:pPr marL="0" indent="0">
              <a:buNone/>
            </a:pPr>
            <a:endParaRPr lang="it-IT" dirty="0"/>
          </a:p>
        </p:txBody>
      </p:sp>
      <p:pic>
        <p:nvPicPr>
          <p:cNvPr id="5" name="Immagine 4">
            <a:extLst>
              <a:ext uri="{FF2B5EF4-FFF2-40B4-BE49-F238E27FC236}">
                <a16:creationId xmlns:a16="http://schemas.microsoft.com/office/drawing/2014/main" id="{C028FCC7-CD35-6043-E258-F0915D0B7582}"/>
              </a:ext>
            </a:extLst>
          </p:cNvPr>
          <p:cNvPicPr>
            <a:picLocks noChangeAspect="1"/>
          </p:cNvPicPr>
          <p:nvPr/>
        </p:nvPicPr>
        <p:blipFill rotWithShape="1">
          <a:blip r:embed="rId2"/>
          <a:srcRect l="24225" t="24264" r="25600" b="6587"/>
          <a:stretch/>
        </p:blipFill>
        <p:spPr>
          <a:xfrm>
            <a:off x="4966636" y="1625385"/>
            <a:ext cx="6691964" cy="4648761"/>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put penna 5">
                <a:extLst>
                  <a:ext uri="{FF2B5EF4-FFF2-40B4-BE49-F238E27FC236}">
                    <a16:creationId xmlns:a16="http://schemas.microsoft.com/office/drawing/2014/main" id="{42FF3C7C-139B-40B9-D852-7603CB729CBA}"/>
                  </a:ext>
                </a:extLst>
              </p14:cNvPr>
              <p14:cNvContentPartPr/>
              <p14:nvPr/>
            </p14:nvContentPartPr>
            <p14:xfrm>
              <a:off x="5101181" y="5860762"/>
              <a:ext cx="1293120" cy="64800"/>
            </p14:xfrm>
          </p:contentPart>
        </mc:Choice>
        <mc:Fallback xmlns="">
          <p:pic>
            <p:nvPicPr>
              <p:cNvPr id="6" name="Input penna 5">
                <a:extLst>
                  <a:ext uri="{FF2B5EF4-FFF2-40B4-BE49-F238E27FC236}">
                    <a16:creationId xmlns:a16="http://schemas.microsoft.com/office/drawing/2014/main" id="{42FF3C7C-139B-40B9-D852-7603CB729CBA}"/>
                  </a:ext>
                </a:extLst>
              </p:cNvPr>
              <p:cNvPicPr/>
              <p:nvPr/>
            </p:nvPicPr>
            <p:blipFill>
              <a:blip r:embed="rId4"/>
              <a:stretch>
                <a:fillRect/>
              </a:stretch>
            </p:blipFill>
            <p:spPr>
              <a:xfrm>
                <a:off x="5047181" y="5752762"/>
                <a:ext cx="140076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put penna 6">
                <a:extLst>
                  <a:ext uri="{FF2B5EF4-FFF2-40B4-BE49-F238E27FC236}">
                    <a16:creationId xmlns:a16="http://schemas.microsoft.com/office/drawing/2014/main" id="{3F9A0313-F08B-0F04-9115-7AE97D474280}"/>
                  </a:ext>
                </a:extLst>
              </p14:cNvPr>
              <p14:cNvContentPartPr/>
              <p14:nvPr/>
            </p14:nvContentPartPr>
            <p14:xfrm>
              <a:off x="5101105" y="5263522"/>
              <a:ext cx="1036440" cy="79200"/>
            </p14:xfrm>
          </p:contentPart>
        </mc:Choice>
        <mc:Fallback xmlns="">
          <p:pic>
            <p:nvPicPr>
              <p:cNvPr id="7" name="Input penna 6">
                <a:extLst>
                  <a:ext uri="{FF2B5EF4-FFF2-40B4-BE49-F238E27FC236}">
                    <a16:creationId xmlns:a16="http://schemas.microsoft.com/office/drawing/2014/main" id="{3F9A0313-F08B-0F04-9115-7AE97D474280}"/>
                  </a:ext>
                </a:extLst>
              </p:cNvPr>
              <p:cNvPicPr/>
              <p:nvPr/>
            </p:nvPicPr>
            <p:blipFill>
              <a:blip r:embed="rId6"/>
              <a:stretch>
                <a:fillRect/>
              </a:stretch>
            </p:blipFill>
            <p:spPr>
              <a:xfrm>
                <a:off x="5047465" y="5155522"/>
                <a:ext cx="114408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put penna 7">
                <a:extLst>
                  <a:ext uri="{FF2B5EF4-FFF2-40B4-BE49-F238E27FC236}">
                    <a16:creationId xmlns:a16="http://schemas.microsoft.com/office/drawing/2014/main" id="{FD4DAAE5-B7EF-CA62-BF36-F3B1B3AE9E73}"/>
                  </a:ext>
                </a:extLst>
              </p14:cNvPr>
              <p14:cNvContentPartPr/>
              <p14:nvPr/>
            </p14:nvContentPartPr>
            <p14:xfrm>
              <a:off x="6150145" y="5341642"/>
              <a:ext cx="360" cy="360"/>
            </p14:xfrm>
          </p:contentPart>
        </mc:Choice>
        <mc:Fallback xmlns="">
          <p:pic>
            <p:nvPicPr>
              <p:cNvPr id="8" name="Input penna 7">
                <a:extLst>
                  <a:ext uri="{FF2B5EF4-FFF2-40B4-BE49-F238E27FC236}">
                    <a16:creationId xmlns:a16="http://schemas.microsoft.com/office/drawing/2014/main" id="{FD4DAAE5-B7EF-CA62-BF36-F3B1B3AE9E73}"/>
                  </a:ext>
                </a:extLst>
              </p:cNvPr>
              <p:cNvPicPr/>
              <p:nvPr/>
            </p:nvPicPr>
            <p:blipFill>
              <a:blip r:embed="rId8"/>
              <a:stretch>
                <a:fillRect/>
              </a:stretch>
            </p:blipFill>
            <p:spPr>
              <a:xfrm>
                <a:off x="6096145" y="523400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put penna 8">
                <a:extLst>
                  <a:ext uri="{FF2B5EF4-FFF2-40B4-BE49-F238E27FC236}">
                    <a16:creationId xmlns:a16="http://schemas.microsoft.com/office/drawing/2014/main" id="{98BD9A14-54AC-2309-CFF8-D3D65BDA84CB}"/>
                  </a:ext>
                </a:extLst>
              </p14:cNvPr>
              <p14:cNvContentPartPr/>
              <p14:nvPr/>
            </p14:nvContentPartPr>
            <p14:xfrm>
              <a:off x="6150145" y="5341642"/>
              <a:ext cx="360" cy="360"/>
            </p14:xfrm>
          </p:contentPart>
        </mc:Choice>
        <mc:Fallback xmlns="">
          <p:pic>
            <p:nvPicPr>
              <p:cNvPr id="9" name="Input penna 8">
                <a:extLst>
                  <a:ext uri="{FF2B5EF4-FFF2-40B4-BE49-F238E27FC236}">
                    <a16:creationId xmlns:a16="http://schemas.microsoft.com/office/drawing/2014/main" id="{98BD9A14-54AC-2309-CFF8-D3D65BDA84CB}"/>
                  </a:ext>
                </a:extLst>
              </p:cNvPr>
              <p:cNvPicPr/>
              <p:nvPr/>
            </p:nvPicPr>
            <p:blipFill>
              <a:blip r:embed="rId8"/>
              <a:stretch>
                <a:fillRect/>
              </a:stretch>
            </p:blipFill>
            <p:spPr>
              <a:xfrm>
                <a:off x="6096145" y="523400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put penna 9">
                <a:extLst>
                  <a:ext uri="{FF2B5EF4-FFF2-40B4-BE49-F238E27FC236}">
                    <a16:creationId xmlns:a16="http://schemas.microsoft.com/office/drawing/2014/main" id="{40207EFC-8BC8-7C01-94ED-1FA5C1DB1CA4}"/>
                  </a:ext>
                </a:extLst>
              </p14:cNvPr>
              <p14:cNvContentPartPr/>
              <p14:nvPr/>
            </p14:nvContentPartPr>
            <p14:xfrm>
              <a:off x="5091385" y="3156802"/>
              <a:ext cx="375120" cy="19800"/>
            </p14:xfrm>
          </p:contentPart>
        </mc:Choice>
        <mc:Fallback xmlns="">
          <p:pic>
            <p:nvPicPr>
              <p:cNvPr id="10" name="Input penna 9">
                <a:extLst>
                  <a:ext uri="{FF2B5EF4-FFF2-40B4-BE49-F238E27FC236}">
                    <a16:creationId xmlns:a16="http://schemas.microsoft.com/office/drawing/2014/main" id="{40207EFC-8BC8-7C01-94ED-1FA5C1DB1CA4}"/>
                  </a:ext>
                </a:extLst>
              </p:cNvPr>
              <p:cNvPicPr/>
              <p:nvPr/>
            </p:nvPicPr>
            <p:blipFill>
              <a:blip r:embed="rId11"/>
              <a:stretch>
                <a:fillRect/>
              </a:stretch>
            </p:blipFill>
            <p:spPr>
              <a:xfrm>
                <a:off x="5037745" y="3048802"/>
                <a:ext cx="482760" cy="235440"/>
              </a:xfrm>
              <a:prstGeom prst="rect">
                <a:avLst/>
              </a:prstGeom>
            </p:spPr>
          </p:pic>
        </mc:Fallback>
      </mc:AlternateContent>
    </p:spTree>
    <p:extLst>
      <p:ext uri="{BB962C8B-B14F-4D97-AF65-F5344CB8AC3E}">
        <p14:creationId xmlns:p14="http://schemas.microsoft.com/office/powerpoint/2010/main" val="21551407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29F5E0-52AE-1AF1-E651-BA1ED729C763}"/>
              </a:ext>
            </a:extLst>
          </p:cNvPr>
          <p:cNvSpPr>
            <a:spLocks noGrp="1"/>
          </p:cNvSpPr>
          <p:nvPr>
            <p:ph type="title"/>
          </p:nvPr>
        </p:nvSpPr>
        <p:spPr/>
        <p:txBody>
          <a:bodyPr/>
          <a:lstStyle/>
          <a:p>
            <a:r>
              <a:rPr lang="it-IT" dirty="0"/>
              <a:t>Assegnazione del ricorso </a:t>
            </a:r>
          </a:p>
        </p:txBody>
      </p:sp>
      <p:sp>
        <p:nvSpPr>
          <p:cNvPr id="3" name="Segnaposto numero diapositiva 2">
            <a:extLst>
              <a:ext uri="{FF2B5EF4-FFF2-40B4-BE49-F238E27FC236}">
                <a16:creationId xmlns:a16="http://schemas.microsoft.com/office/drawing/2014/main" id="{366DC21F-7D3B-881A-7897-6D114CB75354}"/>
              </a:ext>
            </a:extLst>
          </p:cNvPr>
          <p:cNvSpPr>
            <a:spLocks noGrp="1"/>
          </p:cNvSpPr>
          <p:nvPr>
            <p:ph type="sldNum" sz="quarter" idx="12"/>
          </p:nvPr>
        </p:nvSpPr>
        <p:spPr/>
        <p:txBody>
          <a:bodyPr/>
          <a:lstStyle/>
          <a:p>
            <a:pPr rtl="0"/>
            <a:fld id="{C263D6C4-4840-40CC-AC84-17E24B3B7BDE}" type="slidenum">
              <a:rPr lang="it-IT" noProof="0" smtClean="0"/>
              <a:pPr rtl="0"/>
              <a:t>50</a:t>
            </a:fld>
            <a:endParaRPr lang="it-IT" noProof="0"/>
          </a:p>
        </p:txBody>
      </p:sp>
      <p:sp>
        <p:nvSpPr>
          <p:cNvPr id="4" name="Segnaposto testo 3">
            <a:extLst>
              <a:ext uri="{FF2B5EF4-FFF2-40B4-BE49-F238E27FC236}">
                <a16:creationId xmlns:a16="http://schemas.microsoft.com/office/drawing/2014/main" id="{17C70AB9-71EF-07AB-CCC7-3BD859E900A8}"/>
              </a:ext>
            </a:extLst>
          </p:cNvPr>
          <p:cNvSpPr>
            <a:spLocks noGrp="1"/>
          </p:cNvSpPr>
          <p:nvPr>
            <p:ph type="body" sz="quarter" idx="13"/>
          </p:nvPr>
        </p:nvSpPr>
        <p:spPr>
          <a:xfrm>
            <a:off x="444499" y="1269250"/>
            <a:ext cx="7948729" cy="4093243"/>
          </a:xfrm>
        </p:spPr>
        <p:txBody>
          <a:bodyPr/>
          <a:lstStyle/>
          <a:p>
            <a:pPr marL="0" indent="0" algn="just">
              <a:buNone/>
            </a:pPr>
            <a:r>
              <a:rPr lang="it-IT" dirty="0"/>
              <a:t>Ai sensi dell’art. 26 del </a:t>
            </a:r>
            <a:r>
              <a:rPr lang="it-IT" dirty="0" err="1"/>
              <a:t>D.Lgs.</a:t>
            </a:r>
            <a:r>
              <a:rPr lang="it-IT" dirty="0"/>
              <a:t> n. 546/1992, il Presidente, cui è presentato il fascicolo d’ufficio, assegna il ricorso a una delle Sezioni della Commissione tributaria mediante </a:t>
            </a:r>
            <a:r>
              <a:rPr lang="it-IT" b="1" dirty="0"/>
              <a:t>provvedimento formale, emesso per iscritto e da lui sottoscritto</a:t>
            </a:r>
            <a:r>
              <a:rPr lang="it-IT" dirty="0"/>
              <a:t>.</a:t>
            </a:r>
          </a:p>
          <a:p>
            <a:pPr marL="0" indent="0" algn="just">
              <a:buNone/>
            </a:pPr>
            <a:r>
              <a:rPr lang="it-IT" dirty="0"/>
              <a:t>Il Presidente della Commissione può adottare gli opportuni provvedimenti affinché vengano assegnati alla Sezione, per essere trattati congiuntamente, i ricorsi riguardanti  identiche questioni di diritto a carattere ripetitivo.</a:t>
            </a:r>
          </a:p>
          <a:p>
            <a:pPr marL="0" indent="0" algn="just">
              <a:buNone/>
            </a:pPr>
            <a:r>
              <a:rPr lang="it-IT" dirty="0"/>
              <a:t>Pertanto, il provvedimento con cui il Presidente assegna la causa a una Sezione diversa da quella normalmente designata a tal necessità non è impugnabile né è motivo di impugnazione il fatto che la decisione conseguentemente emessa possa </a:t>
            </a:r>
            <a:r>
              <a:rPr lang="it-IT" b="1" dirty="0"/>
              <a:t>discostarsi dall’orientamento adottato </a:t>
            </a:r>
            <a:r>
              <a:rPr lang="it-IT" dirty="0"/>
              <a:t>dalla Sezione incaricata di trattare i ricorsi su quello specifico argomento.</a:t>
            </a:r>
          </a:p>
        </p:txBody>
      </p:sp>
    </p:spTree>
    <p:extLst>
      <p:ext uri="{BB962C8B-B14F-4D97-AF65-F5344CB8AC3E}">
        <p14:creationId xmlns:p14="http://schemas.microsoft.com/office/powerpoint/2010/main" val="34396504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6CD2625-9BCD-DDC8-F679-F6082D11C3B4}"/>
              </a:ext>
            </a:extLst>
          </p:cNvPr>
          <p:cNvSpPr>
            <a:spLocks noGrp="1"/>
          </p:cNvSpPr>
          <p:nvPr>
            <p:ph type="sldNum" sz="quarter" idx="12"/>
          </p:nvPr>
        </p:nvSpPr>
        <p:spPr/>
        <p:txBody>
          <a:bodyPr/>
          <a:lstStyle/>
          <a:p>
            <a:pPr rtl="0"/>
            <a:fld id="{C263D6C4-4840-40CC-AC84-17E24B3B7BDE}" type="slidenum">
              <a:rPr lang="it-IT" noProof="0" smtClean="0"/>
              <a:pPr rtl="0"/>
              <a:t>51</a:t>
            </a:fld>
            <a:endParaRPr lang="it-IT" noProof="0"/>
          </a:p>
        </p:txBody>
      </p:sp>
      <p:pic>
        <p:nvPicPr>
          <p:cNvPr id="4" name="Immagine 3">
            <a:extLst>
              <a:ext uri="{FF2B5EF4-FFF2-40B4-BE49-F238E27FC236}">
                <a16:creationId xmlns:a16="http://schemas.microsoft.com/office/drawing/2014/main" id="{C11AF212-97E3-6BCC-D185-8A82366E3C02}"/>
              </a:ext>
            </a:extLst>
          </p:cNvPr>
          <p:cNvPicPr>
            <a:picLocks noChangeAspect="1"/>
          </p:cNvPicPr>
          <p:nvPr/>
        </p:nvPicPr>
        <p:blipFill rotWithShape="1">
          <a:blip r:embed="rId2"/>
          <a:srcRect l="18315" t="23319" r="20422" b="4191"/>
          <a:stretch/>
        </p:blipFill>
        <p:spPr>
          <a:xfrm>
            <a:off x="1732639" y="909904"/>
            <a:ext cx="8028000" cy="5038191"/>
          </a:xfrm>
          <a:prstGeom prst="rect">
            <a:avLst/>
          </a:prstGeom>
        </p:spPr>
      </p:pic>
    </p:spTree>
    <p:extLst>
      <p:ext uri="{BB962C8B-B14F-4D97-AF65-F5344CB8AC3E}">
        <p14:creationId xmlns:p14="http://schemas.microsoft.com/office/powerpoint/2010/main" val="31774050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FE0A0BE7-7661-68EB-E6B6-84B09181DEFF}"/>
              </a:ext>
            </a:extLst>
          </p:cNvPr>
          <p:cNvSpPr>
            <a:spLocks noGrp="1"/>
          </p:cNvSpPr>
          <p:nvPr>
            <p:ph type="sldNum" sz="quarter" idx="12"/>
          </p:nvPr>
        </p:nvSpPr>
        <p:spPr/>
        <p:txBody>
          <a:bodyPr/>
          <a:lstStyle/>
          <a:p>
            <a:pPr rtl="0"/>
            <a:fld id="{C263D6C4-4840-40CC-AC84-17E24B3B7BDE}" type="slidenum">
              <a:rPr lang="it-IT" noProof="0" smtClean="0"/>
              <a:pPr rtl="0"/>
              <a:t>52</a:t>
            </a:fld>
            <a:endParaRPr lang="it-IT" noProof="0"/>
          </a:p>
        </p:txBody>
      </p:sp>
      <p:pic>
        <p:nvPicPr>
          <p:cNvPr id="4" name="Immagine 3">
            <a:extLst>
              <a:ext uri="{FF2B5EF4-FFF2-40B4-BE49-F238E27FC236}">
                <a16:creationId xmlns:a16="http://schemas.microsoft.com/office/drawing/2014/main" id="{ADDC4569-6455-4F53-FA20-22FE1F20E264}"/>
              </a:ext>
            </a:extLst>
          </p:cNvPr>
          <p:cNvPicPr>
            <a:picLocks noChangeAspect="1"/>
          </p:cNvPicPr>
          <p:nvPr/>
        </p:nvPicPr>
        <p:blipFill rotWithShape="1">
          <a:blip r:embed="rId2"/>
          <a:srcRect l="19184" t="24058" r="20105" b="3852"/>
          <a:stretch/>
        </p:blipFill>
        <p:spPr>
          <a:xfrm>
            <a:off x="1703672" y="933651"/>
            <a:ext cx="8027469" cy="4957011"/>
          </a:xfrm>
          <a:prstGeom prst="rect">
            <a:avLst/>
          </a:prstGeom>
        </p:spPr>
      </p:pic>
    </p:spTree>
    <p:extLst>
      <p:ext uri="{BB962C8B-B14F-4D97-AF65-F5344CB8AC3E}">
        <p14:creationId xmlns:p14="http://schemas.microsoft.com/office/powerpoint/2010/main" val="15062001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2BE5BF-9922-45FB-8F3F-4446D40A051B}"/>
              </a:ext>
            </a:extLst>
          </p:cNvPr>
          <p:cNvSpPr>
            <a:spLocks noGrp="1"/>
          </p:cNvSpPr>
          <p:nvPr>
            <p:ph type="ctrTitle"/>
          </p:nvPr>
        </p:nvSpPr>
        <p:spPr/>
        <p:txBody>
          <a:bodyPr rtlCol="0"/>
          <a:lstStyle/>
          <a:p>
            <a:pPr rtl="0"/>
            <a:r>
              <a:rPr lang="it-IT"/>
              <a:t>Grazie</a:t>
            </a:r>
          </a:p>
        </p:txBody>
      </p:sp>
    </p:spTree>
    <p:extLst>
      <p:ext uri="{BB962C8B-B14F-4D97-AF65-F5344CB8AC3E}">
        <p14:creationId xmlns:p14="http://schemas.microsoft.com/office/powerpoint/2010/main" val="4406968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17272826-B8BE-ADAC-D536-2F91188DADED}"/>
              </a:ext>
            </a:extLst>
          </p:cNvPr>
          <p:cNvSpPr>
            <a:spLocks noGrp="1"/>
          </p:cNvSpPr>
          <p:nvPr>
            <p:ph type="sldNum" sz="quarter" idx="12"/>
          </p:nvPr>
        </p:nvSpPr>
        <p:spPr/>
        <p:txBody>
          <a:bodyPr/>
          <a:lstStyle/>
          <a:p>
            <a:pPr rtl="0"/>
            <a:fld id="{C263D6C4-4840-40CC-AC84-17E24B3B7BDE}" type="slidenum">
              <a:rPr lang="it-IT" noProof="0" smtClean="0"/>
              <a:pPr rtl="0"/>
              <a:t>6</a:t>
            </a:fld>
            <a:endParaRPr lang="it-IT" noProof="0"/>
          </a:p>
        </p:txBody>
      </p:sp>
      <p:pic>
        <p:nvPicPr>
          <p:cNvPr id="5" name="Immagine 4">
            <a:extLst>
              <a:ext uri="{FF2B5EF4-FFF2-40B4-BE49-F238E27FC236}">
                <a16:creationId xmlns:a16="http://schemas.microsoft.com/office/drawing/2014/main" id="{535CD296-DE7A-4B16-E015-04CE3FE9D2F2}"/>
              </a:ext>
            </a:extLst>
          </p:cNvPr>
          <p:cNvPicPr>
            <a:picLocks noChangeAspect="1"/>
          </p:cNvPicPr>
          <p:nvPr/>
        </p:nvPicPr>
        <p:blipFill rotWithShape="1">
          <a:blip r:embed="rId2"/>
          <a:srcRect l="24079" t="23319" r="25711" b="3745"/>
          <a:stretch/>
        </p:blipFill>
        <p:spPr>
          <a:xfrm>
            <a:off x="259884" y="587142"/>
            <a:ext cx="6101088" cy="4889634"/>
          </a:xfrm>
          <a:prstGeom prst="rect">
            <a:avLst/>
          </a:prstGeom>
        </p:spPr>
      </p:pic>
      <p:pic>
        <p:nvPicPr>
          <p:cNvPr id="7" name="Immagine 6">
            <a:extLst>
              <a:ext uri="{FF2B5EF4-FFF2-40B4-BE49-F238E27FC236}">
                <a16:creationId xmlns:a16="http://schemas.microsoft.com/office/drawing/2014/main" id="{9E6615E5-8DB4-B0DD-8BD5-E9CC205D1DDB}"/>
              </a:ext>
            </a:extLst>
          </p:cNvPr>
          <p:cNvPicPr>
            <a:picLocks noChangeAspect="1"/>
          </p:cNvPicPr>
          <p:nvPr/>
        </p:nvPicPr>
        <p:blipFill rotWithShape="1">
          <a:blip r:embed="rId3"/>
          <a:srcRect l="24237" t="23616" r="25553" b="28603"/>
          <a:stretch/>
        </p:blipFill>
        <p:spPr>
          <a:xfrm>
            <a:off x="6516301" y="587142"/>
            <a:ext cx="5483192" cy="3089710"/>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put penna 2">
                <a:extLst>
                  <a:ext uri="{FF2B5EF4-FFF2-40B4-BE49-F238E27FC236}">
                    <a16:creationId xmlns:a16="http://schemas.microsoft.com/office/drawing/2014/main" id="{A73B927F-3D63-B638-A479-CAEED19796E5}"/>
                  </a:ext>
                </a:extLst>
              </p14:cNvPr>
              <p14:cNvContentPartPr/>
              <p14:nvPr/>
            </p14:nvContentPartPr>
            <p14:xfrm>
              <a:off x="413621" y="875842"/>
              <a:ext cx="586080" cy="40320"/>
            </p14:xfrm>
          </p:contentPart>
        </mc:Choice>
        <mc:Fallback xmlns="">
          <p:pic>
            <p:nvPicPr>
              <p:cNvPr id="3" name="Input penna 2">
                <a:extLst>
                  <a:ext uri="{FF2B5EF4-FFF2-40B4-BE49-F238E27FC236}">
                    <a16:creationId xmlns:a16="http://schemas.microsoft.com/office/drawing/2014/main" id="{A73B927F-3D63-B638-A479-CAEED19796E5}"/>
                  </a:ext>
                </a:extLst>
              </p:cNvPr>
              <p:cNvPicPr/>
              <p:nvPr/>
            </p:nvPicPr>
            <p:blipFill>
              <a:blip r:embed="rId5"/>
              <a:stretch>
                <a:fillRect/>
              </a:stretch>
            </p:blipFill>
            <p:spPr>
              <a:xfrm>
                <a:off x="359621" y="768202"/>
                <a:ext cx="693720" cy="255960"/>
              </a:xfrm>
              <a:prstGeom prst="rect">
                <a:avLst/>
              </a:prstGeom>
            </p:spPr>
          </p:pic>
        </mc:Fallback>
      </mc:AlternateContent>
    </p:spTree>
    <p:extLst>
      <p:ext uri="{BB962C8B-B14F-4D97-AF65-F5344CB8AC3E}">
        <p14:creationId xmlns:p14="http://schemas.microsoft.com/office/powerpoint/2010/main" val="3325538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D92665EB-EDFF-8137-A66D-B0EC8C292EA5}"/>
              </a:ext>
            </a:extLst>
          </p:cNvPr>
          <p:cNvSpPr>
            <a:spLocks noGrp="1"/>
          </p:cNvSpPr>
          <p:nvPr>
            <p:ph type="sldNum" sz="quarter" idx="12"/>
          </p:nvPr>
        </p:nvSpPr>
        <p:spPr/>
        <p:txBody>
          <a:bodyPr/>
          <a:lstStyle/>
          <a:p>
            <a:pPr rtl="0"/>
            <a:fld id="{C263D6C4-4840-40CC-AC84-17E24B3B7BDE}" type="slidenum">
              <a:rPr lang="it-IT" noProof="0" smtClean="0"/>
              <a:pPr rtl="0"/>
              <a:t>7</a:t>
            </a:fld>
            <a:endParaRPr lang="it-IT" noProof="0"/>
          </a:p>
        </p:txBody>
      </p:sp>
      <p:pic>
        <p:nvPicPr>
          <p:cNvPr id="3" name="Immagine 2">
            <a:extLst>
              <a:ext uri="{FF2B5EF4-FFF2-40B4-BE49-F238E27FC236}">
                <a16:creationId xmlns:a16="http://schemas.microsoft.com/office/drawing/2014/main" id="{63EF1BA6-74CC-3996-6D3F-EA59E33C6B96}"/>
              </a:ext>
            </a:extLst>
          </p:cNvPr>
          <p:cNvPicPr>
            <a:picLocks noChangeAspect="1"/>
          </p:cNvPicPr>
          <p:nvPr/>
        </p:nvPicPr>
        <p:blipFill rotWithShape="1">
          <a:blip r:embed="rId2"/>
          <a:srcRect l="24316" t="23914" r="25395" b="3299"/>
          <a:stretch/>
        </p:blipFill>
        <p:spPr>
          <a:xfrm>
            <a:off x="154842" y="717292"/>
            <a:ext cx="6131293" cy="47067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magine 4">
            <a:extLst>
              <a:ext uri="{FF2B5EF4-FFF2-40B4-BE49-F238E27FC236}">
                <a16:creationId xmlns:a16="http://schemas.microsoft.com/office/drawing/2014/main" id="{14343DB3-51D0-343F-2370-51965FD5FD2D}"/>
              </a:ext>
            </a:extLst>
          </p:cNvPr>
          <p:cNvPicPr>
            <a:picLocks noChangeAspect="1"/>
          </p:cNvPicPr>
          <p:nvPr/>
        </p:nvPicPr>
        <p:blipFill rotWithShape="1">
          <a:blip r:embed="rId3"/>
          <a:srcRect l="24158" t="23467" r="25552" b="26817"/>
          <a:stretch/>
        </p:blipFill>
        <p:spPr>
          <a:xfrm>
            <a:off x="6586330" y="717292"/>
            <a:ext cx="5605670" cy="3214838"/>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put penna 5">
                <a:extLst>
                  <a:ext uri="{FF2B5EF4-FFF2-40B4-BE49-F238E27FC236}">
                    <a16:creationId xmlns:a16="http://schemas.microsoft.com/office/drawing/2014/main" id="{BB12E67B-5B9D-3507-1453-E64933CB1228}"/>
                  </a:ext>
                </a:extLst>
              </p14:cNvPr>
              <p14:cNvContentPartPr/>
              <p14:nvPr/>
            </p14:nvContentPartPr>
            <p14:xfrm>
              <a:off x="278981" y="2242042"/>
              <a:ext cx="670680" cy="58680"/>
            </p14:xfrm>
          </p:contentPart>
        </mc:Choice>
        <mc:Fallback xmlns="">
          <p:pic>
            <p:nvPicPr>
              <p:cNvPr id="6" name="Input penna 5">
                <a:extLst>
                  <a:ext uri="{FF2B5EF4-FFF2-40B4-BE49-F238E27FC236}">
                    <a16:creationId xmlns:a16="http://schemas.microsoft.com/office/drawing/2014/main" id="{BB12E67B-5B9D-3507-1453-E64933CB1228}"/>
                  </a:ext>
                </a:extLst>
              </p:cNvPr>
              <p:cNvPicPr/>
              <p:nvPr/>
            </p:nvPicPr>
            <p:blipFill>
              <a:blip r:embed="rId5"/>
              <a:stretch>
                <a:fillRect/>
              </a:stretch>
            </p:blipFill>
            <p:spPr>
              <a:xfrm>
                <a:off x="224981" y="2134042"/>
                <a:ext cx="778320" cy="274320"/>
              </a:xfrm>
              <a:prstGeom prst="rect">
                <a:avLst/>
              </a:prstGeom>
            </p:spPr>
          </p:pic>
        </mc:Fallback>
      </mc:AlternateContent>
    </p:spTree>
    <p:extLst>
      <p:ext uri="{BB962C8B-B14F-4D97-AF65-F5344CB8AC3E}">
        <p14:creationId xmlns:p14="http://schemas.microsoft.com/office/powerpoint/2010/main" val="2288342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EC7E721-723E-4807-C142-98D21F3CAA65}"/>
              </a:ext>
            </a:extLst>
          </p:cNvPr>
          <p:cNvSpPr>
            <a:spLocks noGrp="1"/>
          </p:cNvSpPr>
          <p:nvPr>
            <p:ph type="sldNum" sz="quarter" idx="12"/>
          </p:nvPr>
        </p:nvSpPr>
        <p:spPr/>
        <p:txBody>
          <a:bodyPr/>
          <a:lstStyle/>
          <a:p>
            <a:pPr rtl="0"/>
            <a:fld id="{C263D6C4-4840-40CC-AC84-17E24B3B7BDE}" type="slidenum">
              <a:rPr lang="it-IT" noProof="0" smtClean="0"/>
              <a:pPr rtl="0"/>
              <a:t>8</a:t>
            </a:fld>
            <a:endParaRPr lang="it-IT" noProof="0"/>
          </a:p>
        </p:txBody>
      </p:sp>
      <p:pic>
        <p:nvPicPr>
          <p:cNvPr id="4" name="Immagine 3">
            <a:extLst>
              <a:ext uri="{FF2B5EF4-FFF2-40B4-BE49-F238E27FC236}">
                <a16:creationId xmlns:a16="http://schemas.microsoft.com/office/drawing/2014/main" id="{EBA2C11E-05E2-4A23-D709-FF1A212AD086}"/>
              </a:ext>
            </a:extLst>
          </p:cNvPr>
          <p:cNvPicPr>
            <a:picLocks noChangeAspect="1"/>
          </p:cNvPicPr>
          <p:nvPr/>
        </p:nvPicPr>
        <p:blipFill rotWithShape="1">
          <a:blip r:embed="rId2"/>
          <a:srcRect l="24178" t="24081" r="25662" b="33307"/>
          <a:stretch/>
        </p:blipFill>
        <p:spPr>
          <a:xfrm>
            <a:off x="378314" y="746272"/>
            <a:ext cx="6132444" cy="2763078"/>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3" name="Input penna 2">
                <a:extLst>
                  <a:ext uri="{FF2B5EF4-FFF2-40B4-BE49-F238E27FC236}">
                    <a16:creationId xmlns:a16="http://schemas.microsoft.com/office/drawing/2014/main" id="{C7218630-A073-3001-46E6-0DC622EEEA78}"/>
                  </a:ext>
                </a:extLst>
              </p14:cNvPr>
              <p14:cNvContentPartPr/>
              <p14:nvPr/>
            </p14:nvContentPartPr>
            <p14:xfrm>
              <a:off x="789025" y="3686002"/>
              <a:ext cx="360" cy="360"/>
            </p14:xfrm>
          </p:contentPart>
        </mc:Choice>
        <mc:Fallback xmlns="">
          <p:pic>
            <p:nvPicPr>
              <p:cNvPr id="3" name="Input penna 2">
                <a:extLst>
                  <a:ext uri="{FF2B5EF4-FFF2-40B4-BE49-F238E27FC236}">
                    <a16:creationId xmlns:a16="http://schemas.microsoft.com/office/drawing/2014/main" id="{C7218630-A073-3001-46E6-0DC622EEEA78}"/>
                  </a:ext>
                </a:extLst>
              </p:cNvPr>
              <p:cNvPicPr/>
              <p:nvPr/>
            </p:nvPicPr>
            <p:blipFill>
              <a:blip r:embed="rId4"/>
              <a:stretch>
                <a:fillRect/>
              </a:stretch>
            </p:blipFill>
            <p:spPr>
              <a:xfrm>
                <a:off x="771385" y="3578362"/>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5" name="Input penna 4">
                <a:extLst>
                  <a:ext uri="{FF2B5EF4-FFF2-40B4-BE49-F238E27FC236}">
                    <a16:creationId xmlns:a16="http://schemas.microsoft.com/office/drawing/2014/main" id="{FD46514E-3F4E-C8D7-1D64-FABB90C8A1D3}"/>
                  </a:ext>
                </a:extLst>
              </p14:cNvPr>
              <p14:cNvContentPartPr/>
              <p14:nvPr/>
            </p14:nvContentPartPr>
            <p14:xfrm>
              <a:off x="201865" y="3715162"/>
              <a:ext cx="360" cy="360"/>
            </p14:xfrm>
          </p:contentPart>
        </mc:Choice>
        <mc:Fallback xmlns="">
          <p:pic>
            <p:nvPicPr>
              <p:cNvPr id="5" name="Input penna 4">
                <a:extLst>
                  <a:ext uri="{FF2B5EF4-FFF2-40B4-BE49-F238E27FC236}">
                    <a16:creationId xmlns:a16="http://schemas.microsoft.com/office/drawing/2014/main" id="{FD46514E-3F4E-C8D7-1D64-FABB90C8A1D3}"/>
                  </a:ext>
                </a:extLst>
              </p:cNvPr>
              <p:cNvPicPr/>
              <p:nvPr/>
            </p:nvPicPr>
            <p:blipFill>
              <a:blip r:embed="rId6"/>
              <a:stretch>
                <a:fillRect/>
              </a:stretch>
            </p:blipFill>
            <p:spPr>
              <a:xfrm>
                <a:off x="184225" y="3607162"/>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6" name="Input penna 5">
                <a:extLst>
                  <a:ext uri="{FF2B5EF4-FFF2-40B4-BE49-F238E27FC236}">
                    <a16:creationId xmlns:a16="http://schemas.microsoft.com/office/drawing/2014/main" id="{17351795-DC2F-A20B-9DC1-9BFAA5A16497}"/>
                  </a:ext>
                </a:extLst>
              </p14:cNvPr>
              <p14:cNvContentPartPr/>
              <p14:nvPr/>
            </p14:nvContentPartPr>
            <p14:xfrm>
              <a:off x="6121705" y="3012802"/>
              <a:ext cx="360" cy="360"/>
            </p14:xfrm>
          </p:contentPart>
        </mc:Choice>
        <mc:Fallback xmlns="">
          <p:pic>
            <p:nvPicPr>
              <p:cNvPr id="6" name="Input penna 5">
                <a:extLst>
                  <a:ext uri="{FF2B5EF4-FFF2-40B4-BE49-F238E27FC236}">
                    <a16:creationId xmlns:a16="http://schemas.microsoft.com/office/drawing/2014/main" id="{17351795-DC2F-A20B-9DC1-9BFAA5A16497}"/>
                  </a:ext>
                </a:extLst>
              </p:cNvPr>
              <p:cNvPicPr/>
              <p:nvPr/>
            </p:nvPicPr>
            <p:blipFill>
              <a:blip r:embed="rId8"/>
              <a:stretch>
                <a:fillRect/>
              </a:stretch>
            </p:blipFill>
            <p:spPr>
              <a:xfrm>
                <a:off x="6104065" y="2904802"/>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7" name="Input penna 6">
                <a:extLst>
                  <a:ext uri="{FF2B5EF4-FFF2-40B4-BE49-F238E27FC236}">
                    <a16:creationId xmlns:a16="http://schemas.microsoft.com/office/drawing/2014/main" id="{E07129C3-B88D-021E-027F-99CDC33F5D5F}"/>
                  </a:ext>
                </a:extLst>
              </p14:cNvPr>
              <p14:cNvContentPartPr/>
              <p14:nvPr/>
            </p14:nvContentPartPr>
            <p14:xfrm>
              <a:off x="6708865" y="3147082"/>
              <a:ext cx="360" cy="360"/>
            </p14:xfrm>
          </p:contentPart>
        </mc:Choice>
        <mc:Fallback xmlns="">
          <p:pic>
            <p:nvPicPr>
              <p:cNvPr id="7" name="Input penna 6">
                <a:extLst>
                  <a:ext uri="{FF2B5EF4-FFF2-40B4-BE49-F238E27FC236}">
                    <a16:creationId xmlns:a16="http://schemas.microsoft.com/office/drawing/2014/main" id="{E07129C3-B88D-021E-027F-99CDC33F5D5F}"/>
                  </a:ext>
                </a:extLst>
              </p:cNvPr>
              <p:cNvPicPr/>
              <p:nvPr/>
            </p:nvPicPr>
            <p:blipFill>
              <a:blip r:embed="rId10"/>
              <a:stretch>
                <a:fillRect/>
              </a:stretch>
            </p:blipFill>
            <p:spPr>
              <a:xfrm>
                <a:off x="6691225" y="3039082"/>
                <a:ext cx="36000" cy="216000"/>
              </a:xfrm>
              <a:prstGeom prst="rect">
                <a:avLst/>
              </a:prstGeom>
            </p:spPr>
          </p:pic>
        </mc:Fallback>
      </mc:AlternateContent>
      <p:sp>
        <p:nvSpPr>
          <p:cNvPr id="13" name="CasellaDiTesto 12">
            <a:extLst>
              <a:ext uri="{FF2B5EF4-FFF2-40B4-BE49-F238E27FC236}">
                <a16:creationId xmlns:a16="http://schemas.microsoft.com/office/drawing/2014/main" id="{BB8C1549-1FAD-26E8-B70C-CA6248E994DE}"/>
              </a:ext>
            </a:extLst>
          </p:cNvPr>
          <p:cNvSpPr txBox="1"/>
          <p:nvPr/>
        </p:nvSpPr>
        <p:spPr>
          <a:xfrm flipH="1">
            <a:off x="378314" y="3686002"/>
            <a:ext cx="5546199" cy="923330"/>
          </a:xfrm>
          <a:prstGeom prst="rect">
            <a:avLst/>
          </a:prstGeom>
          <a:noFill/>
        </p:spPr>
        <p:txBody>
          <a:bodyPr wrap="square" rtlCol="0">
            <a:spAutoFit/>
          </a:bodyPr>
          <a:lstStyle/>
          <a:p>
            <a:r>
              <a:rPr lang="it-IT" dirty="0">
                <a:solidFill>
                  <a:schemeClr val="bg1"/>
                </a:solidFill>
              </a:rPr>
              <a:t>Fonte tabella: guida al processo tributario </a:t>
            </a:r>
            <a:r>
              <a:rPr lang="it-IT" dirty="0" err="1">
                <a:solidFill>
                  <a:schemeClr val="bg1"/>
                </a:solidFill>
              </a:rPr>
              <a:t>F.Pace</a:t>
            </a:r>
            <a:r>
              <a:rPr lang="it-IT" dirty="0">
                <a:solidFill>
                  <a:schemeClr val="bg1"/>
                </a:solidFill>
              </a:rPr>
              <a:t> -</a:t>
            </a:r>
            <a:r>
              <a:rPr lang="it-IT" dirty="0" err="1">
                <a:solidFill>
                  <a:schemeClr val="bg1"/>
                </a:solidFill>
              </a:rPr>
              <a:t>Mysolutions</a:t>
            </a:r>
            <a:endParaRPr lang="it-IT" dirty="0">
              <a:solidFill>
                <a:schemeClr val="bg1"/>
              </a:solidFill>
            </a:endParaRPr>
          </a:p>
          <a:p>
            <a:endParaRPr lang="it-IT" dirty="0"/>
          </a:p>
        </p:txBody>
      </p:sp>
    </p:spTree>
    <p:extLst>
      <p:ext uri="{BB962C8B-B14F-4D97-AF65-F5344CB8AC3E}">
        <p14:creationId xmlns:p14="http://schemas.microsoft.com/office/powerpoint/2010/main" val="478830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CEF64B-401C-443F-94C6-48915D4FCFBA}"/>
              </a:ext>
            </a:extLst>
          </p:cNvPr>
          <p:cNvSpPr>
            <a:spLocks noGrp="1"/>
          </p:cNvSpPr>
          <p:nvPr>
            <p:ph type="title"/>
          </p:nvPr>
        </p:nvSpPr>
        <p:spPr/>
        <p:txBody>
          <a:bodyPr/>
          <a:lstStyle/>
          <a:p>
            <a:r>
              <a:rPr lang="it-IT" dirty="0"/>
              <a:t>Gli organi di assistenza alle Corti di giustizia tributaria</a:t>
            </a:r>
          </a:p>
        </p:txBody>
      </p:sp>
      <p:sp>
        <p:nvSpPr>
          <p:cNvPr id="3" name="Segnaposto numero diapositiva 2">
            <a:extLst>
              <a:ext uri="{FF2B5EF4-FFF2-40B4-BE49-F238E27FC236}">
                <a16:creationId xmlns:a16="http://schemas.microsoft.com/office/drawing/2014/main" id="{AEA51341-FCD3-52AE-5504-D51C141749C1}"/>
              </a:ext>
            </a:extLst>
          </p:cNvPr>
          <p:cNvSpPr>
            <a:spLocks noGrp="1"/>
          </p:cNvSpPr>
          <p:nvPr>
            <p:ph type="sldNum" sz="quarter" idx="12"/>
          </p:nvPr>
        </p:nvSpPr>
        <p:spPr/>
        <p:txBody>
          <a:bodyPr/>
          <a:lstStyle/>
          <a:p>
            <a:pPr rtl="0"/>
            <a:fld id="{C263D6C4-4840-40CC-AC84-17E24B3B7BDE}" type="slidenum">
              <a:rPr lang="it-IT" noProof="0" smtClean="0"/>
              <a:pPr rtl="0"/>
              <a:t>9</a:t>
            </a:fld>
            <a:endParaRPr lang="it-IT" noProof="0"/>
          </a:p>
        </p:txBody>
      </p:sp>
      <p:sp>
        <p:nvSpPr>
          <p:cNvPr id="4" name="Segnaposto testo 3">
            <a:extLst>
              <a:ext uri="{FF2B5EF4-FFF2-40B4-BE49-F238E27FC236}">
                <a16:creationId xmlns:a16="http://schemas.microsoft.com/office/drawing/2014/main" id="{086F27CF-6415-76CD-92C7-29BA541D2EAC}"/>
              </a:ext>
            </a:extLst>
          </p:cNvPr>
          <p:cNvSpPr>
            <a:spLocks noGrp="1"/>
          </p:cNvSpPr>
          <p:nvPr>
            <p:ph type="body" sz="quarter" idx="13"/>
          </p:nvPr>
        </p:nvSpPr>
        <p:spPr>
          <a:xfrm>
            <a:off x="444500" y="1382378"/>
            <a:ext cx="7842852" cy="4093243"/>
          </a:xfrm>
        </p:spPr>
        <p:txBody>
          <a:bodyPr/>
          <a:lstStyle/>
          <a:p>
            <a:pPr marL="0" indent="0" algn="just">
              <a:buNone/>
            </a:pPr>
            <a:r>
              <a:rPr lang="it-IT" dirty="0"/>
              <a:t>L’art. 9, comma 1, del </a:t>
            </a:r>
            <a:r>
              <a:rPr lang="it-IT" dirty="0" err="1"/>
              <a:t>D.Lgs.</a:t>
            </a:r>
            <a:r>
              <a:rPr lang="it-IT" dirty="0"/>
              <a:t> n. 546/1992 elenca il </a:t>
            </a:r>
            <a:r>
              <a:rPr lang="it-IT" b="1" dirty="0"/>
              <a:t>personale dell’ufficio di segreteria</a:t>
            </a:r>
            <a:r>
              <a:rPr lang="it-IT" dirty="0"/>
              <a:t>:</a:t>
            </a:r>
          </a:p>
          <a:p>
            <a:pPr algn="just">
              <a:buFontTx/>
              <a:buChar char="-"/>
            </a:pPr>
            <a:r>
              <a:rPr lang="it-IT" b="1" dirty="0"/>
              <a:t>direttori delle segreterie</a:t>
            </a:r>
            <a:r>
              <a:rPr lang="it-IT" dirty="0"/>
              <a:t>, i quali sono tenuti a provvedere all’organizzazione tecnica del lavoro degli uffici di segreteria, per  adeguarne l’efficienza alle necessità del processo tributario; </a:t>
            </a:r>
          </a:p>
          <a:p>
            <a:pPr algn="just">
              <a:buFontTx/>
              <a:buChar char="-"/>
            </a:pPr>
            <a:r>
              <a:rPr lang="it-IT" b="1" dirty="0"/>
              <a:t>Impiegati </a:t>
            </a:r>
            <a:r>
              <a:rPr lang="it-IT" dirty="0"/>
              <a:t>che svolgono incarichi di assistenza nelle udienze e controfirmano gli atti per i quali è richiesto il loro intervento, ricevono gli atti del processo concernenti il loro ufficio, rilasciano le copie delle decisioni e svolgono compiti di carattere amministrativo e contabile (qualifica VII e VI livello); </a:t>
            </a:r>
          </a:p>
          <a:p>
            <a:pPr algn="just">
              <a:buFontTx/>
              <a:buChar char="-"/>
            </a:pPr>
            <a:r>
              <a:rPr lang="it-IT" b="1" dirty="0"/>
              <a:t>Impiegati, </a:t>
            </a:r>
            <a:r>
              <a:rPr lang="it-IT" dirty="0"/>
              <a:t>i quali provvedono ai servizi di protocollazione, classificazione, copiatura, fotocopiatura, spedizione (qualifica V e IV livello);</a:t>
            </a:r>
          </a:p>
          <a:p>
            <a:pPr algn="just">
              <a:buFontTx/>
              <a:buChar char="-"/>
            </a:pPr>
            <a:r>
              <a:rPr lang="it-IT" b="1" dirty="0"/>
              <a:t>personale ausiliario </a:t>
            </a:r>
            <a:r>
              <a:rPr lang="it-IT" dirty="0"/>
              <a:t>espleta servizi di anticamera, attività connesse e attività di ufficiale giudiziario in udienza.</a:t>
            </a:r>
          </a:p>
          <a:p>
            <a:pPr>
              <a:buFontTx/>
              <a:buChar char="-"/>
            </a:pPr>
            <a:endParaRPr lang="it-IT" dirty="0"/>
          </a:p>
        </p:txBody>
      </p:sp>
    </p:spTree>
    <p:extLst>
      <p:ext uri="{BB962C8B-B14F-4D97-AF65-F5344CB8AC3E}">
        <p14:creationId xmlns:p14="http://schemas.microsoft.com/office/powerpoint/2010/main" val="2984648048"/>
      </p:ext>
    </p:extLst>
  </p:cSld>
  <p:clrMapOvr>
    <a:masterClrMapping/>
  </p:clrMapOvr>
</p:sld>
</file>

<file path=ppt/theme/theme1.xml><?xml version="1.0" encoding="utf-8"?>
<a:theme xmlns:a="http://schemas.openxmlformats.org/drawingml/2006/main" name="Tema di Office">
  <a:themeElements>
    <a:clrScheme name="Custom 12">
      <a:dk1>
        <a:srgbClr val="000000"/>
      </a:dk1>
      <a:lt1>
        <a:srgbClr val="FFFFFF"/>
      </a:lt1>
      <a:dk2>
        <a:srgbClr val="6D6E71"/>
      </a:dk2>
      <a:lt2>
        <a:srgbClr val="58595B"/>
      </a:lt2>
      <a:accent1>
        <a:srgbClr val="0065A4"/>
      </a:accent1>
      <a:accent2>
        <a:srgbClr val="47C3D3"/>
      </a:accent2>
      <a:accent3>
        <a:srgbClr val="8F2D63"/>
      </a:accent3>
      <a:accent4>
        <a:srgbClr val="1A6871"/>
      </a:accent4>
      <a:accent5>
        <a:srgbClr val="0C4360"/>
      </a:accent5>
      <a:accent6>
        <a:srgbClr val="F47735"/>
      </a:accent6>
      <a:hlink>
        <a:srgbClr val="00559A"/>
      </a:hlink>
      <a:folHlink>
        <a:srgbClr val="595851"/>
      </a:folHlink>
    </a:clrScheme>
    <a:fontScheme name="Custom 3">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677582_TF66687569" id="{C3589154-38D6-44FD-9870-84FE61A8A3F2}" vid="{1D51CCE8-6133-4A28-8A58-71C57A663187}"/>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992231-163D-4428-A2B8-DA1FE0274129}">
  <ds:schemaRefs>
    <ds:schemaRef ds:uri="http://schemas.microsoft.com/sharepoint/v3"/>
    <ds:schemaRef ds:uri="http://purl.org/dc/elements/1.1/"/>
    <ds:schemaRef ds:uri="http://purl.org/dc/dcmitype/"/>
    <ds:schemaRef ds:uri="6dc4bcd6-49db-4c07-9060-8acfc67cef9f"/>
    <ds:schemaRef ds:uri="http://schemas.microsoft.com/office/infopath/2007/PartnerControls"/>
    <ds:schemaRef ds:uri="http://schemas.openxmlformats.org/package/2006/metadata/core-properties"/>
    <ds:schemaRef ds:uri="http://schemas.microsoft.com/office/2006/metadata/properties"/>
    <ds:schemaRef ds:uri="http://schemas.microsoft.com/office/2006/documentManagement/types"/>
    <ds:schemaRef ds:uri="fb0879af-3eba-417a-a55a-ffe6dcd6ca77"/>
    <ds:schemaRef ds:uri="http://www.w3.org/XML/1998/namespace"/>
    <ds:schemaRef ds:uri="http://purl.org/dc/terms/"/>
  </ds:schemaRefs>
</ds:datastoreItem>
</file>

<file path=customXml/itemProps2.xml><?xml version="1.0" encoding="utf-8"?>
<ds:datastoreItem xmlns:ds="http://schemas.openxmlformats.org/officeDocument/2006/customXml" ds:itemID="{8A95DE24-D6C3-4A00-9085-D9594C193AE1}">
  <ds:schemaRefs>
    <ds:schemaRef ds:uri="http://schemas.microsoft.com/sharepoint/v3/contenttype/forms"/>
  </ds:schemaRefs>
</ds:datastoreItem>
</file>

<file path=customXml/itemProps3.xml><?xml version="1.0" encoding="utf-8"?>
<ds:datastoreItem xmlns:ds="http://schemas.openxmlformats.org/officeDocument/2006/customXml" ds:itemID="{6B67ACAB-C3DC-429D-A23C-0723C084FE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Presentazione blu moderna</Template>
  <TotalTime>6581</TotalTime>
  <Words>8399</Words>
  <Application>Microsoft Office PowerPoint</Application>
  <PresentationFormat>Widescreen</PresentationFormat>
  <Paragraphs>425</Paragraphs>
  <Slides>53</Slides>
  <Notes>6</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53</vt:i4>
      </vt:variant>
    </vt:vector>
  </HeadingPairs>
  <TitlesOfParts>
    <vt:vector size="58" baseType="lpstr">
      <vt:lpstr>Arial</vt:lpstr>
      <vt:lpstr>Calibri</vt:lpstr>
      <vt:lpstr>Trade Gothic LT Pro</vt:lpstr>
      <vt:lpstr>Trebuchet MS</vt:lpstr>
      <vt:lpstr>Tema di Office</vt:lpstr>
      <vt:lpstr>        Mini Master in Contezioso Tributario  Sessione I </vt:lpstr>
      <vt:lpstr>I riferimenti normativi degli organi della giurisdizione tributaria, dell’oggetto della giurisdizione tributaria, del ricorso e delle modalità di presentazione in CdG</vt:lpstr>
      <vt:lpstr>Quali sono gli organi della giurisdizione tributaria? </vt:lpstr>
      <vt:lpstr>Giurisdizione </vt:lpstr>
      <vt:lpstr>La giurisdizione tributaria </vt:lpstr>
      <vt:lpstr>Presentazione standard di PowerPoint</vt:lpstr>
      <vt:lpstr>Presentazione standard di PowerPoint</vt:lpstr>
      <vt:lpstr>Presentazione standard di PowerPoint</vt:lpstr>
      <vt:lpstr>Gli organi di assistenza alle Corti di giustizia tributaria</vt:lpstr>
      <vt:lpstr>Gli organi di assistenza alle Corti di giustizia tributaria (2)</vt:lpstr>
      <vt:lpstr>Gli organi di assistenza alle Corti di giustizia tributaria (3)</vt:lpstr>
      <vt:lpstr>Oggetto della giurisdizione</vt:lpstr>
      <vt:lpstr>Oggetto della giurisdizione </vt:lpstr>
      <vt:lpstr>Difetto della giurisdizione </vt:lpstr>
      <vt:lpstr>Difetto di giurisdizione (2)</vt:lpstr>
      <vt:lpstr>Difetto di giurisdizione (3)</vt:lpstr>
      <vt:lpstr>Competenza - il giudice monocratico </vt:lpstr>
      <vt:lpstr>Competenza per territorio </vt:lpstr>
      <vt:lpstr>Competenza per territorio (2)</vt:lpstr>
      <vt:lpstr>Competenza per territorio (3)</vt:lpstr>
      <vt:lpstr>Competenza per territorio (4)</vt:lpstr>
      <vt:lpstr>Competenza territoriale (5)</vt:lpstr>
      <vt:lpstr>Astensione e ricusazione</vt:lpstr>
      <vt:lpstr>Astensione e ricusazione (2)</vt:lpstr>
      <vt:lpstr>Astensione e ricusazione (3)</vt:lpstr>
      <vt:lpstr>Poteri istruttori delle commissioni </vt:lpstr>
      <vt:lpstr>Poteri istruttori delle commissioni (2)</vt:lpstr>
      <vt:lpstr>Poteri istruttori delle commissioni (3)</vt:lpstr>
      <vt:lpstr>Introduzione </vt:lpstr>
      <vt:lpstr>Fasi del Processo Tributario </vt:lpstr>
      <vt:lpstr>Quali sono gli atti impugnabili ?</vt:lpstr>
      <vt:lpstr>Quali sono gli atti Impugnabili ? (2)</vt:lpstr>
      <vt:lpstr>Quali sono gli atti Impugnabili ? (3)</vt:lpstr>
      <vt:lpstr>Quali sono gli atti non impugnabili ? (3)</vt:lpstr>
      <vt:lpstr>Indicazione del termine e regole per impugnare l’atto </vt:lpstr>
      <vt:lpstr>Ricorso </vt:lpstr>
      <vt:lpstr>Ricorso (2) </vt:lpstr>
      <vt:lpstr>Elementi del ricorso </vt:lpstr>
      <vt:lpstr>Domanda e motivi</vt:lpstr>
      <vt:lpstr>Domanda e motivi (2)</vt:lpstr>
      <vt:lpstr>Sottoscrizione</vt:lpstr>
      <vt:lpstr>La rilevanza dei vizi nel ricorso </vt:lpstr>
      <vt:lpstr>Modalità di proposizione del ricorso </vt:lpstr>
      <vt:lpstr> Modalità di proposizione del ricorso (2)</vt:lpstr>
      <vt:lpstr>Produzione di documenti e motivi aggiuntivi </vt:lpstr>
      <vt:lpstr>Produzione di documenti e motivi aggiuntivi (2)</vt:lpstr>
      <vt:lpstr>I fascicoli </vt:lpstr>
      <vt:lpstr>I fascicoli (2) </vt:lpstr>
      <vt:lpstr>Richiesta di copia di atti e certificazione di conformità </vt:lpstr>
      <vt:lpstr>Assegnazione del ricorso </vt:lpstr>
      <vt:lpstr>Presentazione standard di PowerPoint</vt:lpstr>
      <vt:lpstr>Presentazione standard di PowerPoint</vt:lpstr>
      <vt:lpstr>Grazie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Mini Master in Contezioso Tributario  Sessione I </dc:title>
  <dc:creator>marco alesiani</dc:creator>
  <cp:lastModifiedBy>marco alesiani</cp:lastModifiedBy>
  <cp:revision>6</cp:revision>
  <dcterms:created xsi:type="dcterms:W3CDTF">2022-09-24T14:09:11Z</dcterms:created>
  <dcterms:modified xsi:type="dcterms:W3CDTF">2022-10-21T14:21:11Z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