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6"/>
  </p:notesMasterIdLst>
  <p:sldIdLst>
    <p:sldId id="256" r:id="rId5"/>
    <p:sldId id="258" r:id="rId6"/>
    <p:sldId id="259" r:id="rId7"/>
    <p:sldId id="260" r:id="rId8"/>
    <p:sldId id="261" r:id="rId9"/>
    <p:sldId id="262" r:id="rId10"/>
    <p:sldId id="264" r:id="rId11"/>
    <p:sldId id="273" r:id="rId12"/>
    <p:sldId id="427" r:id="rId13"/>
    <p:sldId id="317" r:id="rId14"/>
    <p:sldId id="339" r:id="rId15"/>
    <p:sldId id="341" r:id="rId16"/>
    <p:sldId id="342" r:id="rId17"/>
    <p:sldId id="343" r:id="rId18"/>
    <p:sldId id="345" r:id="rId19"/>
    <p:sldId id="347" r:id="rId20"/>
    <p:sldId id="356" r:id="rId21"/>
    <p:sldId id="357" r:id="rId22"/>
    <p:sldId id="349" r:id="rId23"/>
    <p:sldId id="353" r:id="rId24"/>
    <p:sldId id="351" r:id="rId25"/>
    <p:sldId id="354" r:id="rId26"/>
    <p:sldId id="318" r:id="rId27"/>
    <p:sldId id="319" r:id="rId28"/>
    <p:sldId id="325" r:id="rId29"/>
    <p:sldId id="321" r:id="rId30"/>
    <p:sldId id="322" r:id="rId31"/>
    <p:sldId id="323" r:id="rId32"/>
    <p:sldId id="320" r:id="rId33"/>
    <p:sldId id="326" r:id="rId34"/>
    <p:sldId id="327" r:id="rId35"/>
    <p:sldId id="328" r:id="rId36"/>
    <p:sldId id="329" r:id="rId37"/>
    <p:sldId id="330" r:id="rId38"/>
    <p:sldId id="331" r:id="rId39"/>
    <p:sldId id="333" r:id="rId40"/>
    <p:sldId id="335" r:id="rId41"/>
    <p:sldId id="336" r:id="rId42"/>
    <p:sldId id="358" r:id="rId43"/>
    <p:sldId id="359" r:id="rId44"/>
    <p:sldId id="360" r:id="rId45"/>
    <p:sldId id="361" r:id="rId46"/>
    <p:sldId id="362" r:id="rId47"/>
    <p:sldId id="363" r:id="rId48"/>
    <p:sldId id="365" r:id="rId49"/>
    <p:sldId id="364" r:id="rId50"/>
    <p:sldId id="366" r:id="rId51"/>
    <p:sldId id="367" r:id="rId52"/>
    <p:sldId id="369" r:id="rId53"/>
    <p:sldId id="368" r:id="rId54"/>
    <p:sldId id="370" r:id="rId55"/>
    <p:sldId id="371" r:id="rId56"/>
    <p:sldId id="372" r:id="rId57"/>
    <p:sldId id="373" r:id="rId58"/>
    <p:sldId id="374" r:id="rId59"/>
    <p:sldId id="375" r:id="rId60"/>
    <p:sldId id="376" r:id="rId61"/>
    <p:sldId id="377" r:id="rId62"/>
    <p:sldId id="379" r:id="rId63"/>
    <p:sldId id="380" r:id="rId64"/>
    <p:sldId id="381" r:id="rId65"/>
    <p:sldId id="382" r:id="rId66"/>
    <p:sldId id="383" r:id="rId67"/>
    <p:sldId id="384" r:id="rId68"/>
    <p:sldId id="385" r:id="rId69"/>
    <p:sldId id="386" r:id="rId70"/>
    <p:sldId id="387" r:id="rId71"/>
    <p:sldId id="388" r:id="rId72"/>
    <p:sldId id="391" r:id="rId73"/>
    <p:sldId id="392" r:id="rId74"/>
    <p:sldId id="393" r:id="rId75"/>
    <p:sldId id="394" r:id="rId76"/>
    <p:sldId id="395" r:id="rId77"/>
    <p:sldId id="397" r:id="rId78"/>
    <p:sldId id="398" r:id="rId79"/>
    <p:sldId id="399" r:id="rId80"/>
    <p:sldId id="400" r:id="rId81"/>
    <p:sldId id="401" r:id="rId82"/>
    <p:sldId id="402" r:id="rId83"/>
    <p:sldId id="412" r:id="rId84"/>
    <p:sldId id="413" r:id="rId85"/>
    <p:sldId id="414" r:id="rId86"/>
    <p:sldId id="415" r:id="rId87"/>
    <p:sldId id="416" r:id="rId88"/>
    <p:sldId id="424" r:id="rId89"/>
    <p:sldId id="417" r:id="rId90"/>
    <p:sldId id="418" r:id="rId91"/>
    <p:sldId id="419" r:id="rId92"/>
    <p:sldId id="421" r:id="rId93"/>
    <p:sldId id="422" r:id="rId94"/>
    <p:sldId id="289" r:id="rId95"/>
    <p:sldId id="284" r:id="rId96"/>
    <p:sldId id="285" r:id="rId97"/>
    <p:sldId id="286" r:id="rId98"/>
    <p:sldId id="287" r:id="rId99"/>
    <p:sldId id="288" r:id="rId100"/>
    <p:sldId id="290" r:id="rId101"/>
    <p:sldId id="428" r:id="rId102"/>
    <p:sldId id="291" r:id="rId103"/>
    <p:sldId id="292" r:id="rId104"/>
    <p:sldId id="294" r:id="rId105"/>
    <p:sldId id="295" r:id="rId106"/>
    <p:sldId id="296" r:id="rId107"/>
    <p:sldId id="297" r:id="rId108"/>
    <p:sldId id="298" r:id="rId109"/>
    <p:sldId id="299" r:id="rId110"/>
    <p:sldId id="300" r:id="rId111"/>
    <p:sldId id="301" r:id="rId112"/>
    <p:sldId id="426" r:id="rId113"/>
    <p:sldId id="302" r:id="rId114"/>
    <p:sldId id="303" r:id="rId115"/>
    <p:sldId id="305" r:id="rId116"/>
    <p:sldId id="306" r:id="rId117"/>
    <p:sldId id="304" r:id="rId118"/>
    <p:sldId id="308" r:id="rId119"/>
    <p:sldId id="309" r:id="rId120"/>
    <p:sldId id="310" r:id="rId121"/>
    <p:sldId id="312" r:id="rId122"/>
    <p:sldId id="313" r:id="rId123"/>
    <p:sldId id="314" r:id="rId124"/>
    <p:sldId id="315" r:id="rId125"/>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AD7F35-B201-467D-B03E-60D5550D032F}" v="19" dt="2025-05-21T09:06:59.709"/>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28" Type="http://schemas.openxmlformats.org/officeDocument/2006/relationships/viewProps" Target="viewProps.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slide" Target="slides/slide114.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openxmlformats.org/officeDocument/2006/relationships/slide" Target="slides/slide120.xml"/><Relationship Id="rId129" Type="http://schemas.openxmlformats.org/officeDocument/2006/relationships/theme" Target="theme/theme1.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tableStyles" Target="tableStyles.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microsoft.com/office/2016/11/relationships/changesInfo" Target="changesInfos/changesInfo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microsoft.com/office/2015/10/relationships/revisionInfo" Target="revisionInfo.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presProps" Target="presProps.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vatore Giordano" userId="a9ac74bb-0ea4-4049-8d55-a6bd98608b34" providerId="ADAL" clId="{73ED188A-9FAC-4BC1-90FB-266E3BC24198}"/>
    <pc:docChg chg="undo custSel addSld delSld modSld">
      <pc:chgData name="Salvatore Giordano" userId="a9ac74bb-0ea4-4049-8d55-a6bd98608b34" providerId="ADAL" clId="{73ED188A-9FAC-4BC1-90FB-266E3BC24198}" dt="2025-03-14T11:25:32.566" v="14940" actId="20577"/>
      <pc:docMkLst>
        <pc:docMk/>
      </pc:docMkLst>
      <pc:sldChg chg="modSp del mod">
        <pc:chgData name="Salvatore Giordano" userId="a9ac74bb-0ea4-4049-8d55-a6bd98608b34" providerId="ADAL" clId="{73ED188A-9FAC-4BC1-90FB-266E3BC24198}" dt="2025-03-11T09:06:12.524" v="8512" actId="2696"/>
        <pc:sldMkLst>
          <pc:docMk/>
          <pc:sldMk cId="2182785528" sldId="257"/>
        </pc:sldMkLst>
      </pc:sldChg>
      <pc:sldChg chg="modSp mod">
        <pc:chgData name="Salvatore Giordano" userId="a9ac74bb-0ea4-4049-8d55-a6bd98608b34" providerId="ADAL" clId="{73ED188A-9FAC-4BC1-90FB-266E3BC24198}" dt="2025-03-14T09:42:14.185" v="14501" actId="207"/>
        <pc:sldMkLst>
          <pc:docMk/>
          <pc:sldMk cId="1108506429" sldId="258"/>
        </pc:sldMkLst>
        <pc:spChg chg="mod">
          <ac:chgData name="Salvatore Giordano" userId="a9ac74bb-0ea4-4049-8d55-a6bd98608b34" providerId="ADAL" clId="{73ED188A-9FAC-4BC1-90FB-266E3BC24198}" dt="2025-03-14T09:41:55.068" v="14498" actId="1076"/>
          <ac:spMkLst>
            <pc:docMk/>
            <pc:sldMk cId="1108506429" sldId="258"/>
            <ac:spMk id="2" creationId="{98FA0D85-117F-E139-EF84-22825417202E}"/>
          </ac:spMkLst>
        </pc:spChg>
        <pc:spChg chg="mod">
          <ac:chgData name="Salvatore Giordano" userId="a9ac74bb-0ea4-4049-8d55-a6bd98608b34" providerId="ADAL" clId="{73ED188A-9FAC-4BC1-90FB-266E3BC24198}" dt="2025-03-14T09:42:14.185" v="14501" actId="207"/>
          <ac:spMkLst>
            <pc:docMk/>
            <pc:sldMk cId="1108506429" sldId="258"/>
            <ac:spMk id="3" creationId="{2F4613DC-A4C2-D5B7-A307-EEBC6EF5CC6F}"/>
          </ac:spMkLst>
        </pc:spChg>
      </pc:sldChg>
      <pc:sldChg chg="modSp mod">
        <pc:chgData name="Salvatore Giordano" userId="a9ac74bb-0ea4-4049-8d55-a6bd98608b34" providerId="ADAL" clId="{73ED188A-9FAC-4BC1-90FB-266E3BC24198}" dt="2025-03-14T09:42:37.692" v="14506" actId="14100"/>
        <pc:sldMkLst>
          <pc:docMk/>
          <pc:sldMk cId="3960151913" sldId="259"/>
        </pc:sldMkLst>
        <pc:spChg chg="mod">
          <ac:chgData name="Salvatore Giordano" userId="a9ac74bb-0ea4-4049-8d55-a6bd98608b34" providerId="ADAL" clId="{73ED188A-9FAC-4BC1-90FB-266E3BC24198}" dt="2025-03-14T09:42:34.908" v="14505" actId="1076"/>
          <ac:spMkLst>
            <pc:docMk/>
            <pc:sldMk cId="3960151913" sldId="259"/>
            <ac:spMk id="2" creationId="{8994C6E3-1234-1EB6-C1E6-00057C6CB5A4}"/>
          </ac:spMkLst>
        </pc:spChg>
        <pc:spChg chg="mod">
          <ac:chgData name="Salvatore Giordano" userId="a9ac74bb-0ea4-4049-8d55-a6bd98608b34" providerId="ADAL" clId="{73ED188A-9FAC-4BC1-90FB-266E3BC24198}" dt="2025-03-14T09:42:37.692" v="14506" actId="14100"/>
          <ac:spMkLst>
            <pc:docMk/>
            <pc:sldMk cId="3960151913" sldId="259"/>
            <ac:spMk id="3" creationId="{B49AABFF-F7BC-4995-735B-6A78EEAA256D}"/>
          </ac:spMkLst>
        </pc:spChg>
      </pc:sldChg>
      <pc:sldChg chg="modSp mod">
        <pc:chgData name="Salvatore Giordano" userId="a9ac74bb-0ea4-4049-8d55-a6bd98608b34" providerId="ADAL" clId="{73ED188A-9FAC-4BC1-90FB-266E3BC24198}" dt="2025-03-14T09:43:23.979" v="14514" actId="20577"/>
        <pc:sldMkLst>
          <pc:docMk/>
          <pc:sldMk cId="4053067267" sldId="260"/>
        </pc:sldMkLst>
        <pc:spChg chg="mod">
          <ac:chgData name="Salvatore Giordano" userId="a9ac74bb-0ea4-4049-8d55-a6bd98608b34" providerId="ADAL" clId="{73ED188A-9FAC-4BC1-90FB-266E3BC24198}" dt="2025-03-14T09:43:00.883" v="14510" actId="14100"/>
          <ac:spMkLst>
            <pc:docMk/>
            <pc:sldMk cId="4053067267" sldId="260"/>
            <ac:spMk id="2" creationId="{193EE49D-B24C-B38A-41C9-D49E4F6DFEB5}"/>
          </ac:spMkLst>
        </pc:spChg>
        <pc:spChg chg="mod">
          <ac:chgData name="Salvatore Giordano" userId="a9ac74bb-0ea4-4049-8d55-a6bd98608b34" providerId="ADAL" clId="{73ED188A-9FAC-4BC1-90FB-266E3BC24198}" dt="2025-03-14T09:43:23.979" v="14514" actId="20577"/>
          <ac:spMkLst>
            <pc:docMk/>
            <pc:sldMk cId="4053067267" sldId="260"/>
            <ac:spMk id="3" creationId="{582289E6-1834-FEEC-278E-8BA4337C002D}"/>
          </ac:spMkLst>
        </pc:spChg>
      </pc:sldChg>
      <pc:sldChg chg="modSp mod">
        <pc:chgData name="Salvatore Giordano" userId="a9ac74bb-0ea4-4049-8d55-a6bd98608b34" providerId="ADAL" clId="{73ED188A-9FAC-4BC1-90FB-266E3BC24198}" dt="2025-03-14T09:43:50.771" v="14518" actId="14100"/>
        <pc:sldMkLst>
          <pc:docMk/>
          <pc:sldMk cId="1350427881" sldId="261"/>
        </pc:sldMkLst>
        <pc:spChg chg="mod">
          <ac:chgData name="Salvatore Giordano" userId="a9ac74bb-0ea4-4049-8d55-a6bd98608b34" providerId="ADAL" clId="{73ED188A-9FAC-4BC1-90FB-266E3BC24198}" dt="2025-03-14T09:43:46.499" v="14517" actId="14100"/>
          <ac:spMkLst>
            <pc:docMk/>
            <pc:sldMk cId="1350427881" sldId="261"/>
            <ac:spMk id="2" creationId="{CAD173F9-4765-23EF-20FA-895AB54702B9}"/>
          </ac:spMkLst>
        </pc:spChg>
        <pc:graphicFrameChg chg="mod modGraphic">
          <ac:chgData name="Salvatore Giordano" userId="a9ac74bb-0ea4-4049-8d55-a6bd98608b34" providerId="ADAL" clId="{73ED188A-9FAC-4BC1-90FB-266E3BC24198}" dt="2025-03-14T09:43:50.771" v="14518" actId="14100"/>
          <ac:graphicFrameMkLst>
            <pc:docMk/>
            <pc:sldMk cId="1350427881" sldId="261"/>
            <ac:graphicFrameMk id="4" creationId="{52511CED-1DC7-B314-6D66-0A69A8F7702F}"/>
          </ac:graphicFrameMkLst>
        </pc:graphicFrameChg>
      </pc:sldChg>
      <pc:sldChg chg="modSp mod">
        <pc:chgData name="Salvatore Giordano" userId="a9ac74bb-0ea4-4049-8d55-a6bd98608b34" providerId="ADAL" clId="{73ED188A-9FAC-4BC1-90FB-266E3BC24198}" dt="2025-03-14T09:44:18.620" v="14523" actId="14100"/>
        <pc:sldMkLst>
          <pc:docMk/>
          <pc:sldMk cId="12659555" sldId="262"/>
        </pc:sldMkLst>
        <pc:spChg chg="mod">
          <ac:chgData name="Salvatore Giordano" userId="a9ac74bb-0ea4-4049-8d55-a6bd98608b34" providerId="ADAL" clId="{73ED188A-9FAC-4BC1-90FB-266E3BC24198}" dt="2025-03-14T09:44:15.067" v="14522" actId="1076"/>
          <ac:spMkLst>
            <pc:docMk/>
            <pc:sldMk cId="12659555" sldId="262"/>
            <ac:spMk id="2" creationId="{E14364E3-8F6A-0433-FE4E-63C8A5FEA32B}"/>
          </ac:spMkLst>
        </pc:spChg>
        <pc:spChg chg="mod">
          <ac:chgData name="Salvatore Giordano" userId="a9ac74bb-0ea4-4049-8d55-a6bd98608b34" providerId="ADAL" clId="{73ED188A-9FAC-4BC1-90FB-266E3BC24198}" dt="2025-03-14T09:44:18.620" v="14523" actId="14100"/>
          <ac:spMkLst>
            <pc:docMk/>
            <pc:sldMk cId="12659555" sldId="262"/>
            <ac:spMk id="3" creationId="{A8D22371-46BF-9C3C-4DD1-FF117B09B512}"/>
          </ac:spMkLst>
        </pc:spChg>
      </pc:sldChg>
      <pc:sldChg chg="modSp del mod">
        <pc:chgData name="Salvatore Giordano" userId="a9ac74bb-0ea4-4049-8d55-a6bd98608b34" providerId="ADAL" clId="{73ED188A-9FAC-4BC1-90FB-266E3BC24198}" dt="2025-03-11T09:21:14.148" v="8740" actId="2696"/>
        <pc:sldMkLst>
          <pc:docMk/>
          <pc:sldMk cId="2232111032" sldId="263"/>
        </pc:sldMkLst>
      </pc:sldChg>
      <pc:sldChg chg="modSp mod">
        <pc:chgData name="Salvatore Giordano" userId="a9ac74bb-0ea4-4049-8d55-a6bd98608b34" providerId="ADAL" clId="{73ED188A-9FAC-4BC1-90FB-266E3BC24198}" dt="2025-03-14T09:44:43.353" v="14527" actId="14100"/>
        <pc:sldMkLst>
          <pc:docMk/>
          <pc:sldMk cId="4064104907" sldId="264"/>
        </pc:sldMkLst>
        <pc:spChg chg="mod">
          <ac:chgData name="Salvatore Giordano" userId="a9ac74bb-0ea4-4049-8d55-a6bd98608b34" providerId="ADAL" clId="{73ED188A-9FAC-4BC1-90FB-266E3BC24198}" dt="2025-03-14T09:44:37.004" v="14526" actId="14100"/>
          <ac:spMkLst>
            <pc:docMk/>
            <pc:sldMk cId="4064104907" sldId="264"/>
            <ac:spMk id="2" creationId="{FA04C60D-ECF3-8FF7-8488-010D84391912}"/>
          </ac:spMkLst>
        </pc:spChg>
        <pc:graphicFrameChg chg="mod modGraphic">
          <ac:chgData name="Salvatore Giordano" userId="a9ac74bb-0ea4-4049-8d55-a6bd98608b34" providerId="ADAL" clId="{73ED188A-9FAC-4BC1-90FB-266E3BC24198}" dt="2025-03-14T09:44:43.353" v="14527" actId="14100"/>
          <ac:graphicFrameMkLst>
            <pc:docMk/>
            <pc:sldMk cId="4064104907" sldId="264"/>
            <ac:graphicFrameMk id="4" creationId="{7752D88D-4FA5-A890-EDCC-EB27869F95CA}"/>
          </ac:graphicFrameMkLst>
        </pc:graphicFrameChg>
      </pc:sldChg>
      <pc:sldChg chg="modSp del mod">
        <pc:chgData name="Salvatore Giordano" userId="a9ac74bb-0ea4-4049-8d55-a6bd98608b34" providerId="ADAL" clId="{73ED188A-9FAC-4BC1-90FB-266E3BC24198}" dt="2025-03-13T17:31:44.279" v="13395" actId="2696"/>
        <pc:sldMkLst>
          <pc:docMk/>
          <pc:sldMk cId="4154838351" sldId="265"/>
        </pc:sldMkLst>
      </pc:sldChg>
      <pc:sldChg chg="add">
        <pc:chgData name="Salvatore Giordano" userId="a9ac74bb-0ea4-4049-8d55-a6bd98608b34" providerId="ADAL" clId="{73ED188A-9FAC-4BC1-90FB-266E3BC24198}" dt="2025-03-13T17:41:44.712" v="13439"/>
        <pc:sldMkLst>
          <pc:docMk/>
          <pc:sldMk cId="1873708142" sldId="266"/>
        </pc:sldMkLst>
      </pc:sldChg>
      <pc:sldChg chg="modSp del mod">
        <pc:chgData name="Salvatore Giordano" userId="a9ac74bb-0ea4-4049-8d55-a6bd98608b34" providerId="ADAL" clId="{73ED188A-9FAC-4BC1-90FB-266E3BC24198}" dt="2025-03-13T17:41:37.579" v="13438" actId="2696"/>
        <pc:sldMkLst>
          <pc:docMk/>
          <pc:sldMk cId="2956918608" sldId="266"/>
        </pc:sldMkLst>
      </pc:sldChg>
      <pc:sldChg chg="modSp del mod">
        <pc:chgData name="Salvatore Giordano" userId="a9ac74bb-0ea4-4049-8d55-a6bd98608b34" providerId="ADAL" clId="{73ED188A-9FAC-4BC1-90FB-266E3BC24198}" dt="2025-03-13T17:41:37.579" v="13438" actId="2696"/>
        <pc:sldMkLst>
          <pc:docMk/>
          <pc:sldMk cId="2874747512" sldId="267"/>
        </pc:sldMkLst>
      </pc:sldChg>
      <pc:sldChg chg="add">
        <pc:chgData name="Salvatore Giordano" userId="a9ac74bb-0ea4-4049-8d55-a6bd98608b34" providerId="ADAL" clId="{73ED188A-9FAC-4BC1-90FB-266E3BC24198}" dt="2025-03-13T17:41:44.712" v="13439"/>
        <pc:sldMkLst>
          <pc:docMk/>
          <pc:sldMk cId="3156214950" sldId="267"/>
        </pc:sldMkLst>
      </pc:sldChg>
      <pc:sldChg chg="add">
        <pc:chgData name="Salvatore Giordano" userId="a9ac74bb-0ea4-4049-8d55-a6bd98608b34" providerId="ADAL" clId="{73ED188A-9FAC-4BC1-90FB-266E3BC24198}" dt="2025-03-13T17:41:44.712" v="13439"/>
        <pc:sldMkLst>
          <pc:docMk/>
          <pc:sldMk cId="44980521" sldId="268"/>
        </pc:sldMkLst>
      </pc:sldChg>
      <pc:sldChg chg="modSp del mod">
        <pc:chgData name="Salvatore Giordano" userId="a9ac74bb-0ea4-4049-8d55-a6bd98608b34" providerId="ADAL" clId="{73ED188A-9FAC-4BC1-90FB-266E3BC24198}" dt="2025-03-13T17:41:37.579" v="13438" actId="2696"/>
        <pc:sldMkLst>
          <pc:docMk/>
          <pc:sldMk cId="1960302192" sldId="268"/>
        </pc:sldMkLst>
      </pc:sldChg>
      <pc:sldChg chg="add">
        <pc:chgData name="Salvatore Giordano" userId="a9ac74bb-0ea4-4049-8d55-a6bd98608b34" providerId="ADAL" clId="{73ED188A-9FAC-4BC1-90FB-266E3BC24198}" dt="2025-03-13T17:41:44.712" v="13439"/>
        <pc:sldMkLst>
          <pc:docMk/>
          <pc:sldMk cId="2404490797" sldId="269"/>
        </pc:sldMkLst>
      </pc:sldChg>
      <pc:sldChg chg="modSp del mod">
        <pc:chgData name="Salvatore Giordano" userId="a9ac74bb-0ea4-4049-8d55-a6bd98608b34" providerId="ADAL" clId="{73ED188A-9FAC-4BC1-90FB-266E3BC24198}" dt="2025-03-13T17:41:37.579" v="13438" actId="2696"/>
        <pc:sldMkLst>
          <pc:docMk/>
          <pc:sldMk cId="4208740920" sldId="269"/>
        </pc:sldMkLst>
      </pc:sldChg>
      <pc:sldChg chg="modSp del mod">
        <pc:chgData name="Salvatore Giordano" userId="a9ac74bb-0ea4-4049-8d55-a6bd98608b34" providerId="ADAL" clId="{73ED188A-9FAC-4BC1-90FB-266E3BC24198}" dt="2025-03-13T17:41:37.579" v="13438" actId="2696"/>
        <pc:sldMkLst>
          <pc:docMk/>
          <pc:sldMk cId="1040566300" sldId="270"/>
        </pc:sldMkLst>
      </pc:sldChg>
      <pc:sldChg chg="add">
        <pc:chgData name="Salvatore Giordano" userId="a9ac74bb-0ea4-4049-8d55-a6bd98608b34" providerId="ADAL" clId="{73ED188A-9FAC-4BC1-90FB-266E3BC24198}" dt="2025-03-13T17:41:44.712" v="13439"/>
        <pc:sldMkLst>
          <pc:docMk/>
          <pc:sldMk cId="3746148443" sldId="270"/>
        </pc:sldMkLst>
      </pc:sldChg>
      <pc:sldChg chg="modSp del mod">
        <pc:chgData name="Salvatore Giordano" userId="a9ac74bb-0ea4-4049-8d55-a6bd98608b34" providerId="ADAL" clId="{73ED188A-9FAC-4BC1-90FB-266E3BC24198}" dt="2025-03-13T17:41:37.579" v="13438" actId="2696"/>
        <pc:sldMkLst>
          <pc:docMk/>
          <pc:sldMk cId="841380737" sldId="271"/>
        </pc:sldMkLst>
      </pc:sldChg>
      <pc:sldChg chg="add">
        <pc:chgData name="Salvatore Giordano" userId="a9ac74bb-0ea4-4049-8d55-a6bd98608b34" providerId="ADAL" clId="{73ED188A-9FAC-4BC1-90FB-266E3BC24198}" dt="2025-03-13T17:41:44.712" v="13439"/>
        <pc:sldMkLst>
          <pc:docMk/>
          <pc:sldMk cId="4197701324" sldId="271"/>
        </pc:sldMkLst>
      </pc:sldChg>
      <pc:sldChg chg="add">
        <pc:chgData name="Salvatore Giordano" userId="a9ac74bb-0ea4-4049-8d55-a6bd98608b34" providerId="ADAL" clId="{73ED188A-9FAC-4BC1-90FB-266E3BC24198}" dt="2025-03-13T17:41:44.712" v="13439"/>
        <pc:sldMkLst>
          <pc:docMk/>
          <pc:sldMk cId="2612002735" sldId="272"/>
        </pc:sldMkLst>
      </pc:sldChg>
      <pc:sldChg chg="modSp del mod">
        <pc:chgData name="Salvatore Giordano" userId="a9ac74bb-0ea4-4049-8d55-a6bd98608b34" providerId="ADAL" clId="{73ED188A-9FAC-4BC1-90FB-266E3BC24198}" dt="2025-03-13T17:41:37.579" v="13438" actId="2696"/>
        <pc:sldMkLst>
          <pc:docMk/>
          <pc:sldMk cId="3169250830" sldId="272"/>
        </pc:sldMkLst>
      </pc:sldChg>
      <pc:sldChg chg="modSp mod">
        <pc:chgData name="Salvatore Giordano" userId="a9ac74bb-0ea4-4049-8d55-a6bd98608b34" providerId="ADAL" clId="{73ED188A-9FAC-4BC1-90FB-266E3BC24198}" dt="2025-03-14T09:45:49.140" v="14535" actId="14100"/>
        <pc:sldMkLst>
          <pc:docMk/>
          <pc:sldMk cId="2506247451" sldId="273"/>
        </pc:sldMkLst>
        <pc:spChg chg="mod">
          <ac:chgData name="Salvatore Giordano" userId="a9ac74bb-0ea4-4049-8d55-a6bd98608b34" providerId="ADAL" clId="{73ED188A-9FAC-4BC1-90FB-266E3BC24198}" dt="2025-03-14T09:45:43.460" v="14533" actId="14100"/>
          <ac:spMkLst>
            <pc:docMk/>
            <pc:sldMk cId="2506247451" sldId="273"/>
            <ac:spMk id="2" creationId="{EAA014E2-6B69-1AE2-D2F6-F1514EE1DFA6}"/>
          </ac:spMkLst>
        </pc:spChg>
        <pc:spChg chg="mod">
          <ac:chgData name="Salvatore Giordano" userId="a9ac74bb-0ea4-4049-8d55-a6bd98608b34" providerId="ADAL" clId="{73ED188A-9FAC-4BC1-90FB-266E3BC24198}" dt="2025-03-14T09:45:49.140" v="14535" actId="14100"/>
          <ac:spMkLst>
            <pc:docMk/>
            <pc:sldMk cId="2506247451" sldId="273"/>
            <ac:spMk id="3" creationId="{58E8B192-9AAB-6B74-3E21-A6EFA6FC111A}"/>
          </ac:spMkLst>
        </pc:spChg>
      </pc:sldChg>
      <pc:sldChg chg="modSp del mod">
        <pc:chgData name="Salvatore Giordano" userId="a9ac74bb-0ea4-4049-8d55-a6bd98608b34" providerId="ADAL" clId="{73ED188A-9FAC-4BC1-90FB-266E3BC24198}" dt="2025-03-11T10:13:45.165" v="9878" actId="2696"/>
        <pc:sldMkLst>
          <pc:docMk/>
          <pc:sldMk cId="2610512218" sldId="274"/>
        </pc:sldMkLst>
      </pc:sldChg>
      <pc:sldChg chg="modSp del mod">
        <pc:chgData name="Salvatore Giordano" userId="a9ac74bb-0ea4-4049-8d55-a6bd98608b34" providerId="ADAL" clId="{73ED188A-9FAC-4BC1-90FB-266E3BC24198}" dt="2025-03-11T10:13:48.405" v="9879" actId="2696"/>
        <pc:sldMkLst>
          <pc:docMk/>
          <pc:sldMk cId="3683842160" sldId="275"/>
        </pc:sldMkLst>
      </pc:sldChg>
      <pc:sldChg chg="modSp del mod">
        <pc:chgData name="Salvatore Giordano" userId="a9ac74bb-0ea4-4049-8d55-a6bd98608b34" providerId="ADAL" clId="{73ED188A-9FAC-4BC1-90FB-266E3BC24198}" dt="2025-03-11T10:13:55.717" v="9880" actId="2696"/>
        <pc:sldMkLst>
          <pc:docMk/>
          <pc:sldMk cId="2066991140" sldId="276"/>
        </pc:sldMkLst>
      </pc:sldChg>
      <pc:sldChg chg="modSp del mod">
        <pc:chgData name="Salvatore Giordano" userId="a9ac74bb-0ea4-4049-8d55-a6bd98608b34" providerId="ADAL" clId="{73ED188A-9FAC-4BC1-90FB-266E3BC24198}" dt="2025-03-11T10:14:01.974" v="9881" actId="2696"/>
        <pc:sldMkLst>
          <pc:docMk/>
          <pc:sldMk cId="390928779" sldId="277"/>
        </pc:sldMkLst>
      </pc:sldChg>
      <pc:sldChg chg="modSp del mod">
        <pc:chgData name="Salvatore Giordano" userId="a9ac74bb-0ea4-4049-8d55-a6bd98608b34" providerId="ADAL" clId="{73ED188A-9FAC-4BC1-90FB-266E3BC24198}" dt="2025-03-11T10:14:08.356" v="9882" actId="2696"/>
        <pc:sldMkLst>
          <pc:docMk/>
          <pc:sldMk cId="3581369769" sldId="278"/>
        </pc:sldMkLst>
      </pc:sldChg>
      <pc:sldChg chg="modSp mod">
        <pc:chgData name="Salvatore Giordano" userId="a9ac74bb-0ea4-4049-8d55-a6bd98608b34" providerId="ADAL" clId="{73ED188A-9FAC-4BC1-90FB-266E3BC24198}" dt="2025-03-13T18:06:16.848" v="13477" actId="255"/>
        <pc:sldMkLst>
          <pc:docMk/>
          <pc:sldMk cId="441111654" sldId="279"/>
        </pc:sldMkLst>
      </pc:sldChg>
      <pc:sldChg chg="modSp mod">
        <pc:chgData name="Salvatore Giordano" userId="a9ac74bb-0ea4-4049-8d55-a6bd98608b34" providerId="ADAL" clId="{73ED188A-9FAC-4BC1-90FB-266E3BC24198}" dt="2025-03-14T10:03:51.643" v="14536" actId="14100"/>
        <pc:sldMkLst>
          <pc:docMk/>
          <pc:sldMk cId="1222066719" sldId="280"/>
        </pc:sldMkLst>
      </pc:sldChg>
      <pc:sldChg chg="modSp mod">
        <pc:chgData name="Salvatore Giordano" userId="a9ac74bb-0ea4-4049-8d55-a6bd98608b34" providerId="ADAL" clId="{73ED188A-9FAC-4BC1-90FB-266E3BC24198}" dt="2025-03-13T18:37:23.148" v="13483" actId="20577"/>
        <pc:sldMkLst>
          <pc:docMk/>
          <pc:sldMk cId="2770096098" sldId="281"/>
        </pc:sldMkLst>
      </pc:sldChg>
      <pc:sldChg chg="modSp del mod">
        <pc:chgData name="Salvatore Giordano" userId="a9ac74bb-0ea4-4049-8d55-a6bd98608b34" providerId="ADAL" clId="{73ED188A-9FAC-4BC1-90FB-266E3BC24198}" dt="2025-03-11T10:27:32.653" v="10081" actId="2696"/>
        <pc:sldMkLst>
          <pc:docMk/>
          <pc:sldMk cId="977336108" sldId="282"/>
        </pc:sldMkLst>
      </pc:sldChg>
      <pc:sldChg chg="modSp del mod">
        <pc:chgData name="Salvatore Giordano" userId="a9ac74bb-0ea4-4049-8d55-a6bd98608b34" providerId="ADAL" clId="{73ED188A-9FAC-4BC1-90FB-266E3BC24198}" dt="2025-03-11T10:27:36.227" v="10082" actId="2696"/>
        <pc:sldMkLst>
          <pc:docMk/>
          <pc:sldMk cId="4235015237" sldId="283"/>
        </pc:sldMkLst>
      </pc:sldChg>
      <pc:sldChg chg="modSp mod">
        <pc:chgData name="Salvatore Giordano" userId="a9ac74bb-0ea4-4049-8d55-a6bd98608b34" providerId="ADAL" clId="{73ED188A-9FAC-4BC1-90FB-266E3BC24198}" dt="2025-03-14T10:05:44.091" v="14542" actId="113"/>
        <pc:sldMkLst>
          <pc:docMk/>
          <pc:sldMk cId="3763239380" sldId="284"/>
        </pc:sldMkLst>
      </pc:sldChg>
      <pc:sldChg chg="modSp mod">
        <pc:chgData name="Salvatore Giordano" userId="a9ac74bb-0ea4-4049-8d55-a6bd98608b34" providerId="ADAL" clId="{73ED188A-9FAC-4BC1-90FB-266E3BC24198}" dt="2025-03-13T18:54:12.298" v="13606" actId="20577"/>
        <pc:sldMkLst>
          <pc:docMk/>
          <pc:sldMk cId="1968460317" sldId="285"/>
        </pc:sldMkLst>
      </pc:sldChg>
      <pc:sldChg chg="modSp mod">
        <pc:chgData name="Salvatore Giordano" userId="a9ac74bb-0ea4-4049-8d55-a6bd98608b34" providerId="ADAL" clId="{73ED188A-9FAC-4BC1-90FB-266E3BC24198}" dt="2025-03-13T18:55:50.401" v="13649" actId="1076"/>
        <pc:sldMkLst>
          <pc:docMk/>
          <pc:sldMk cId="2474224984" sldId="286"/>
        </pc:sldMkLst>
      </pc:sldChg>
      <pc:sldChg chg="modSp mod">
        <pc:chgData name="Salvatore Giordano" userId="a9ac74bb-0ea4-4049-8d55-a6bd98608b34" providerId="ADAL" clId="{73ED188A-9FAC-4BC1-90FB-266E3BC24198}" dt="2025-03-13T18:56:07.769" v="13655" actId="14100"/>
        <pc:sldMkLst>
          <pc:docMk/>
          <pc:sldMk cId="2231742641" sldId="287"/>
        </pc:sldMkLst>
      </pc:sldChg>
      <pc:sldChg chg="modSp mod">
        <pc:chgData name="Salvatore Giordano" userId="a9ac74bb-0ea4-4049-8d55-a6bd98608b34" providerId="ADAL" clId="{73ED188A-9FAC-4BC1-90FB-266E3BC24198}" dt="2025-03-13T18:57:16.473" v="13664" actId="20577"/>
        <pc:sldMkLst>
          <pc:docMk/>
          <pc:sldMk cId="3392649328" sldId="288"/>
        </pc:sldMkLst>
      </pc:sldChg>
      <pc:sldChg chg="modSp mod">
        <pc:chgData name="Salvatore Giordano" userId="a9ac74bb-0ea4-4049-8d55-a6bd98608b34" providerId="ADAL" clId="{73ED188A-9FAC-4BC1-90FB-266E3BC24198}" dt="2025-03-13T18:59:03.782" v="13675" actId="115"/>
        <pc:sldMkLst>
          <pc:docMk/>
          <pc:sldMk cId="525437718" sldId="289"/>
        </pc:sldMkLst>
      </pc:sldChg>
      <pc:sldChg chg="modSp mod">
        <pc:chgData name="Salvatore Giordano" userId="a9ac74bb-0ea4-4049-8d55-a6bd98608b34" providerId="ADAL" clId="{73ED188A-9FAC-4BC1-90FB-266E3BC24198}" dt="2025-03-14T10:07:57.707" v="14555" actId="20577"/>
        <pc:sldMkLst>
          <pc:docMk/>
          <pc:sldMk cId="1625967659" sldId="290"/>
        </pc:sldMkLst>
      </pc:sldChg>
      <pc:sldChg chg="modSp mod">
        <pc:chgData name="Salvatore Giordano" userId="a9ac74bb-0ea4-4049-8d55-a6bd98608b34" providerId="ADAL" clId="{73ED188A-9FAC-4BC1-90FB-266E3BC24198}" dt="2025-03-13T19:01:05.179" v="13695" actId="20577"/>
        <pc:sldMkLst>
          <pc:docMk/>
          <pc:sldMk cId="636396642" sldId="291"/>
        </pc:sldMkLst>
      </pc:sldChg>
      <pc:sldChg chg="modSp mod">
        <pc:chgData name="Salvatore Giordano" userId="a9ac74bb-0ea4-4049-8d55-a6bd98608b34" providerId="ADAL" clId="{73ED188A-9FAC-4BC1-90FB-266E3BC24198}" dt="2025-03-13T19:01:54.247" v="13710" actId="20577"/>
        <pc:sldMkLst>
          <pc:docMk/>
          <pc:sldMk cId="402862773" sldId="292"/>
        </pc:sldMkLst>
      </pc:sldChg>
      <pc:sldChg chg="modSp mod">
        <pc:chgData name="Salvatore Giordano" userId="a9ac74bb-0ea4-4049-8d55-a6bd98608b34" providerId="ADAL" clId="{73ED188A-9FAC-4BC1-90FB-266E3BC24198}" dt="2025-03-13T19:03:58.570" v="13769" actId="20577"/>
        <pc:sldMkLst>
          <pc:docMk/>
          <pc:sldMk cId="1346319429" sldId="293"/>
        </pc:sldMkLst>
      </pc:sldChg>
      <pc:sldChg chg="modSp mod">
        <pc:chgData name="Salvatore Giordano" userId="a9ac74bb-0ea4-4049-8d55-a6bd98608b34" providerId="ADAL" clId="{73ED188A-9FAC-4BC1-90FB-266E3BC24198}" dt="2025-03-14T10:09:24.296" v="14557" actId="113"/>
        <pc:sldMkLst>
          <pc:docMk/>
          <pc:sldMk cId="1702778948" sldId="294"/>
        </pc:sldMkLst>
      </pc:sldChg>
      <pc:sldChg chg="modSp mod">
        <pc:chgData name="Salvatore Giordano" userId="a9ac74bb-0ea4-4049-8d55-a6bd98608b34" providerId="ADAL" clId="{73ED188A-9FAC-4BC1-90FB-266E3BC24198}" dt="2025-03-13T19:07:19.212" v="13825" actId="20577"/>
        <pc:sldMkLst>
          <pc:docMk/>
          <pc:sldMk cId="313346433" sldId="295"/>
        </pc:sldMkLst>
      </pc:sldChg>
      <pc:sldChg chg="modSp mod">
        <pc:chgData name="Salvatore Giordano" userId="a9ac74bb-0ea4-4049-8d55-a6bd98608b34" providerId="ADAL" clId="{73ED188A-9FAC-4BC1-90FB-266E3BC24198}" dt="2025-03-13T19:09:27.705" v="13843" actId="1076"/>
        <pc:sldMkLst>
          <pc:docMk/>
          <pc:sldMk cId="993369042" sldId="296"/>
        </pc:sldMkLst>
      </pc:sldChg>
      <pc:sldChg chg="modSp mod">
        <pc:chgData name="Salvatore Giordano" userId="a9ac74bb-0ea4-4049-8d55-a6bd98608b34" providerId="ADAL" clId="{73ED188A-9FAC-4BC1-90FB-266E3BC24198}" dt="2025-03-13T19:09:06.969" v="13841" actId="14100"/>
        <pc:sldMkLst>
          <pc:docMk/>
          <pc:sldMk cId="4190880585" sldId="297"/>
        </pc:sldMkLst>
      </pc:sldChg>
      <pc:sldChg chg="modSp mod">
        <pc:chgData name="Salvatore Giordano" userId="a9ac74bb-0ea4-4049-8d55-a6bd98608b34" providerId="ADAL" clId="{73ED188A-9FAC-4BC1-90FB-266E3BC24198}" dt="2025-03-13T19:09:53.711" v="13847" actId="123"/>
        <pc:sldMkLst>
          <pc:docMk/>
          <pc:sldMk cId="2649458346" sldId="298"/>
        </pc:sldMkLst>
      </pc:sldChg>
      <pc:sldChg chg="modSp new mod">
        <pc:chgData name="Salvatore Giordano" userId="a9ac74bb-0ea4-4049-8d55-a6bd98608b34" providerId="ADAL" clId="{73ED188A-9FAC-4BC1-90FB-266E3BC24198}" dt="2025-03-13T19:11:32.054" v="13856" actId="207"/>
        <pc:sldMkLst>
          <pc:docMk/>
          <pc:sldMk cId="3952184792" sldId="299"/>
        </pc:sldMkLst>
      </pc:sldChg>
      <pc:sldChg chg="modSp new mod">
        <pc:chgData name="Salvatore Giordano" userId="a9ac74bb-0ea4-4049-8d55-a6bd98608b34" providerId="ADAL" clId="{73ED188A-9FAC-4BC1-90FB-266E3BC24198}" dt="2025-03-13T19:13:09.151" v="13901" actId="123"/>
        <pc:sldMkLst>
          <pc:docMk/>
          <pc:sldMk cId="2327407278" sldId="300"/>
        </pc:sldMkLst>
      </pc:sldChg>
      <pc:sldChg chg="modSp new mod">
        <pc:chgData name="Salvatore Giordano" userId="a9ac74bb-0ea4-4049-8d55-a6bd98608b34" providerId="ADAL" clId="{73ED188A-9FAC-4BC1-90FB-266E3BC24198}" dt="2025-03-13T19:13:48.529" v="13904" actId="1076"/>
        <pc:sldMkLst>
          <pc:docMk/>
          <pc:sldMk cId="1086710338" sldId="301"/>
        </pc:sldMkLst>
      </pc:sldChg>
      <pc:sldChg chg="modSp new mod">
        <pc:chgData name="Salvatore Giordano" userId="a9ac74bb-0ea4-4049-8d55-a6bd98608b34" providerId="ADAL" clId="{73ED188A-9FAC-4BC1-90FB-266E3BC24198}" dt="2025-03-13T19:14:55.712" v="13912" actId="207"/>
        <pc:sldMkLst>
          <pc:docMk/>
          <pc:sldMk cId="1171255129" sldId="302"/>
        </pc:sldMkLst>
      </pc:sldChg>
      <pc:sldChg chg="modSp new mod">
        <pc:chgData name="Salvatore Giordano" userId="a9ac74bb-0ea4-4049-8d55-a6bd98608b34" providerId="ADAL" clId="{73ED188A-9FAC-4BC1-90FB-266E3BC24198}" dt="2025-03-13T19:16:50.281" v="13918" actId="207"/>
        <pc:sldMkLst>
          <pc:docMk/>
          <pc:sldMk cId="2782303811" sldId="303"/>
        </pc:sldMkLst>
      </pc:sldChg>
      <pc:sldChg chg="modSp new mod">
        <pc:chgData name="Salvatore Giordano" userId="a9ac74bb-0ea4-4049-8d55-a6bd98608b34" providerId="ADAL" clId="{73ED188A-9FAC-4BC1-90FB-266E3BC24198}" dt="2025-03-13T19:23:57.243" v="13964" actId="255"/>
        <pc:sldMkLst>
          <pc:docMk/>
          <pc:sldMk cId="591167713" sldId="304"/>
        </pc:sldMkLst>
      </pc:sldChg>
      <pc:sldChg chg="modSp new mod">
        <pc:chgData name="Salvatore Giordano" userId="a9ac74bb-0ea4-4049-8d55-a6bd98608b34" providerId="ADAL" clId="{73ED188A-9FAC-4BC1-90FB-266E3BC24198}" dt="2025-03-13T19:19:34.245" v="13928" actId="20577"/>
        <pc:sldMkLst>
          <pc:docMk/>
          <pc:sldMk cId="2117392269" sldId="305"/>
        </pc:sldMkLst>
      </pc:sldChg>
      <pc:sldChg chg="modSp new mod">
        <pc:chgData name="Salvatore Giordano" userId="a9ac74bb-0ea4-4049-8d55-a6bd98608b34" providerId="ADAL" clId="{73ED188A-9FAC-4BC1-90FB-266E3BC24198}" dt="2025-03-13T19:20:59.487" v="13941" actId="20577"/>
        <pc:sldMkLst>
          <pc:docMk/>
          <pc:sldMk cId="2452022089" sldId="306"/>
        </pc:sldMkLst>
      </pc:sldChg>
      <pc:sldChg chg="modSp new del mod">
        <pc:chgData name="Salvatore Giordano" userId="a9ac74bb-0ea4-4049-8d55-a6bd98608b34" providerId="ADAL" clId="{73ED188A-9FAC-4BC1-90FB-266E3BC24198}" dt="2025-03-11T15:52:40.895" v="12027" actId="2696"/>
        <pc:sldMkLst>
          <pc:docMk/>
          <pc:sldMk cId="1110915014" sldId="307"/>
        </pc:sldMkLst>
      </pc:sldChg>
      <pc:sldChg chg="modSp new mod">
        <pc:chgData name="Salvatore Giordano" userId="a9ac74bb-0ea4-4049-8d55-a6bd98608b34" providerId="ADAL" clId="{73ED188A-9FAC-4BC1-90FB-266E3BC24198}" dt="2025-03-13T19:24:29.711" v="13967" actId="113"/>
        <pc:sldMkLst>
          <pc:docMk/>
          <pc:sldMk cId="3976316174" sldId="308"/>
        </pc:sldMkLst>
      </pc:sldChg>
      <pc:sldChg chg="addSp delSp modSp new mod">
        <pc:chgData name="Salvatore Giordano" userId="a9ac74bb-0ea4-4049-8d55-a6bd98608b34" providerId="ADAL" clId="{73ED188A-9FAC-4BC1-90FB-266E3BC24198}" dt="2025-03-11T16:07:29.895" v="12222" actId="14100"/>
        <pc:sldMkLst>
          <pc:docMk/>
          <pc:sldMk cId="2027234704" sldId="309"/>
        </pc:sldMkLst>
      </pc:sldChg>
      <pc:sldChg chg="addSp delSp modSp new mod">
        <pc:chgData name="Salvatore Giordano" userId="a9ac74bb-0ea4-4049-8d55-a6bd98608b34" providerId="ADAL" clId="{73ED188A-9FAC-4BC1-90FB-266E3BC24198}" dt="2025-03-11T16:06:31.264" v="12213" actId="20577"/>
        <pc:sldMkLst>
          <pc:docMk/>
          <pc:sldMk cId="2670007792" sldId="310"/>
        </pc:sldMkLst>
      </pc:sldChg>
      <pc:sldChg chg="modSp new del mod">
        <pc:chgData name="Salvatore Giordano" userId="a9ac74bb-0ea4-4049-8d55-a6bd98608b34" providerId="ADAL" clId="{73ED188A-9FAC-4BC1-90FB-266E3BC24198}" dt="2025-03-04T14:56:55.017" v="461" actId="2696"/>
        <pc:sldMkLst>
          <pc:docMk/>
          <pc:sldMk cId="2704318116" sldId="311"/>
        </pc:sldMkLst>
      </pc:sldChg>
      <pc:sldChg chg="modSp add mod">
        <pc:chgData name="Salvatore Giordano" userId="a9ac74bb-0ea4-4049-8d55-a6bd98608b34" providerId="ADAL" clId="{73ED188A-9FAC-4BC1-90FB-266E3BC24198}" dt="2025-03-11T16:01:46.180" v="12102" actId="255"/>
        <pc:sldMkLst>
          <pc:docMk/>
          <pc:sldMk cId="779923856" sldId="312"/>
        </pc:sldMkLst>
      </pc:sldChg>
      <pc:sldChg chg="modSp add mod">
        <pc:chgData name="Salvatore Giordano" userId="a9ac74bb-0ea4-4049-8d55-a6bd98608b34" providerId="ADAL" clId="{73ED188A-9FAC-4BC1-90FB-266E3BC24198}" dt="2025-03-11T16:06:46.542" v="12217" actId="20577"/>
        <pc:sldMkLst>
          <pc:docMk/>
          <pc:sldMk cId="1055683680" sldId="313"/>
        </pc:sldMkLst>
      </pc:sldChg>
      <pc:sldChg chg="modSp add mod">
        <pc:chgData name="Salvatore Giordano" userId="a9ac74bb-0ea4-4049-8d55-a6bd98608b34" providerId="ADAL" clId="{73ED188A-9FAC-4BC1-90FB-266E3BC24198}" dt="2025-03-11T16:07:16.765" v="12220" actId="14100"/>
        <pc:sldMkLst>
          <pc:docMk/>
          <pc:sldMk cId="3568138537" sldId="314"/>
        </pc:sldMkLst>
      </pc:sldChg>
      <pc:sldChg chg="addSp delSp modSp new mod">
        <pc:chgData name="Salvatore Giordano" userId="a9ac74bb-0ea4-4049-8d55-a6bd98608b34" providerId="ADAL" clId="{73ED188A-9FAC-4BC1-90FB-266E3BC24198}" dt="2025-03-11T16:08:54.121" v="12263" actId="1076"/>
        <pc:sldMkLst>
          <pc:docMk/>
          <pc:sldMk cId="1791833759" sldId="315"/>
        </pc:sldMkLst>
      </pc:sldChg>
      <pc:sldChg chg="modSp new del mod">
        <pc:chgData name="Salvatore Giordano" userId="a9ac74bb-0ea4-4049-8d55-a6bd98608b34" providerId="ADAL" clId="{73ED188A-9FAC-4BC1-90FB-266E3BC24198}" dt="2025-03-06T20:01:58.256" v="4553" actId="2696"/>
        <pc:sldMkLst>
          <pc:docMk/>
          <pc:sldMk cId="1285750170" sldId="316"/>
        </pc:sldMkLst>
      </pc:sldChg>
      <pc:sldChg chg="modSp new mod">
        <pc:chgData name="Salvatore Giordano" userId="a9ac74bb-0ea4-4049-8d55-a6bd98608b34" providerId="ADAL" clId="{73ED188A-9FAC-4BC1-90FB-266E3BC24198}" dt="2025-03-14T10:19:16.450" v="14566" actId="14100"/>
        <pc:sldMkLst>
          <pc:docMk/>
          <pc:sldMk cId="3162988242" sldId="317"/>
        </pc:sldMkLst>
        <pc:spChg chg="mod">
          <ac:chgData name="Salvatore Giordano" userId="a9ac74bb-0ea4-4049-8d55-a6bd98608b34" providerId="ADAL" clId="{73ED188A-9FAC-4BC1-90FB-266E3BC24198}" dt="2025-03-14T10:19:14.218" v="14565" actId="1076"/>
          <ac:spMkLst>
            <pc:docMk/>
            <pc:sldMk cId="3162988242" sldId="317"/>
            <ac:spMk id="2" creationId="{DB70025A-CE20-38A2-4874-85DB699C45F1}"/>
          </ac:spMkLst>
        </pc:spChg>
        <pc:spChg chg="mod">
          <ac:chgData name="Salvatore Giordano" userId="a9ac74bb-0ea4-4049-8d55-a6bd98608b34" providerId="ADAL" clId="{73ED188A-9FAC-4BC1-90FB-266E3BC24198}" dt="2025-03-14T10:19:16.450" v="14566" actId="14100"/>
          <ac:spMkLst>
            <pc:docMk/>
            <pc:sldMk cId="3162988242" sldId="317"/>
            <ac:spMk id="3" creationId="{7DDCC809-19E9-8888-6312-7B5C69FAE767}"/>
          </ac:spMkLst>
        </pc:spChg>
      </pc:sldChg>
      <pc:sldChg chg="modSp new mod">
        <pc:chgData name="Salvatore Giordano" userId="a9ac74bb-0ea4-4049-8d55-a6bd98608b34" providerId="ADAL" clId="{73ED188A-9FAC-4BC1-90FB-266E3BC24198}" dt="2025-03-14T10:19:56.966" v="14582" actId="20577"/>
        <pc:sldMkLst>
          <pc:docMk/>
          <pc:sldMk cId="3513959944" sldId="318"/>
        </pc:sldMkLst>
        <pc:spChg chg="mod">
          <ac:chgData name="Salvatore Giordano" userId="a9ac74bb-0ea4-4049-8d55-a6bd98608b34" providerId="ADAL" clId="{73ED188A-9FAC-4BC1-90FB-266E3BC24198}" dt="2025-03-11T16:10:50.850" v="12268" actId="14100"/>
          <ac:spMkLst>
            <pc:docMk/>
            <pc:sldMk cId="3513959944" sldId="318"/>
            <ac:spMk id="2" creationId="{1ADC4DDF-9162-89F8-25DE-3DEE34997F51}"/>
          </ac:spMkLst>
        </pc:spChg>
        <pc:spChg chg="mod">
          <ac:chgData name="Salvatore Giordano" userId="a9ac74bb-0ea4-4049-8d55-a6bd98608b34" providerId="ADAL" clId="{73ED188A-9FAC-4BC1-90FB-266E3BC24198}" dt="2025-03-14T10:19:56.966" v="14582" actId="20577"/>
          <ac:spMkLst>
            <pc:docMk/>
            <pc:sldMk cId="3513959944" sldId="318"/>
            <ac:spMk id="3" creationId="{906235D3-8414-6623-9F3A-58645EA8BD27}"/>
          </ac:spMkLst>
        </pc:spChg>
      </pc:sldChg>
      <pc:sldChg chg="modSp new mod">
        <pc:chgData name="Salvatore Giordano" userId="a9ac74bb-0ea4-4049-8d55-a6bd98608b34" providerId="ADAL" clId="{73ED188A-9FAC-4BC1-90FB-266E3BC24198}" dt="2025-03-14T10:20:28.728" v="14585" actId="20577"/>
        <pc:sldMkLst>
          <pc:docMk/>
          <pc:sldMk cId="2116101020" sldId="319"/>
        </pc:sldMkLst>
        <pc:spChg chg="mod">
          <ac:chgData name="Salvatore Giordano" userId="a9ac74bb-0ea4-4049-8d55-a6bd98608b34" providerId="ADAL" clId="{73ED188A-9FAC-4BC1-90FB-266E3BC24198}" dt="2025-03-14T10:20:14.032" v="14584" actId="27636"/>
          <ac:spMkLst>
            <pc:docMk/>
            <pc:sldMk cId="2116101020" sldId="319"/>
            <ac:spMk id="2" creationId="{29B6A092-0741-DF76-E797-9F55692096AD}"/>
          </ac:spMkLst>
        </pc:spChg>
        <pc:spChg chg="mod">
          <ac:chgData name="Salvatore Giordano" userId="a9ac74bb-0ea4-4049-8d55-a6bd98608b34" providerId="ADAL" clId="{73ED188A-9FAC-4BC1-90FB-266E3BC24198}" dt="2025-03-14T10:20:28.728" v="14585" actId="20577"/>
          <ac:spMkLst>
            <pc:docMk/>
            <pc:sldMk cId="2116101020" sldId="319"/>
            <ac:spMk id="3" creationId="{F75AA48A-56D9-2CD2-1160-45A7D2AF5D74}"/>
          </ac:spMkLst>
        </pc:spChg>
      </pc:sldChg>
      <pc:sldChg chg="modSp new mod">
        <pc:chgData name="Salvatore Giordano" userId="a9ac74bb-0ea4-4049-8d55-a6bd98608b34" providerId="ADAL" clId="{73ED188A-9FAC-4BC1-90FB-266E3BC24198}" dt="2025-03-14T10:33:43.280" v="14610" actId="21"/>
        <pc:sldMkLst>
          <pc:docMk/>
          <pc:sldMk cId="2675824498" sldId="320"/>
        </pc:sldMkLst>
        <pc:spChg chg="mod">
          <ac:chgData name="Salvatore Giordano" userId="a9ac74bb-0ea4-4049-8d55-a6bd98608b34" providerId="ADAL" clId="{73ED188A-9FAC-4BC1-90FB-266E3BC24198}" dt="2025-03-14T10:20:52.186" v="14587" actId="14100"/>
          <ac:spMkLst>
            <pc:docMk/>
            <pc:sldMk cId="2675824498" sldId="320"/>
            <ac:spMk id="2" creationId="{263964AD-21E7-F64C-6B53-31CB18BEFEFE}"/>
          </ac:spMkLst>
        </pc:spChg>
        <pc:spChg chg="mod">
          <ac:chgData name="Salvatore Giordano" userId="a9ac74bb-0ea4-4049-8d55-a6bd98608b34" providerId="ADAL" clId="{73ED188A-9FAC-4BC1-90FB-266E3BC24198}" dt="2025-03-14T10:33:43.280" v="14610" actId="21"/>
          <ac:spMkLst>
            <pc:docMk/>
            <pc:sldMk cId="2675824498" sldId="320"/>
            <ac:spMk id="3" creationId="{6C252587-A077-402D-C53B-285B45645973}"/>
          </ac:spMkLst>
        </pc:spChg>
      </pc:sldChg>
      <pc:sldChg chg="modSp new mod">
        <pc:chgData name="Salvatore Giordano" userId="a9ac74bb-0ea4-4049-8d55-a6bd98608b34" providerId="ADAL" clId="{73ED188A-9FAC-4BC1-90FB-266E3BC24198}" dt="2025-03-14T10:33:59.977" v="14613" actId="14100"/>
        <pc:sldMkLst>
          <pc:docMk/>
          <pc:sldMk cId="3582394766" sldId="321"/>
        </pc:sldMkLst>
      </pc:sldChg>
      <pc:sldChg chg="modSp new mod">
        <pc:chgData name="Salvatore Giordano" userId="a9ac74bb-0ea4-4049-8d55-a6bd98608b34" providerId="ADAL" clId="{73ED188A-9FAC-4BC1-90FB-266E3BC24198}" dt="2025-03-14T10:35:04.745" v="14615" actId="14100"/>
        <pc:sldMkLst>
          <pc:docMk/>
          <pc:sldMk cId="3518110384" sldId="322"/>
        </pc:sldMkLst>
      </pc:sldChg>
      <pc:sldChg chg="modSp new mod">
        <pc:chgData name="Salvatore Giordano" userId="a9ac74bb-0ea4-4049-8d55-a6bd98608b34" providerId="ADAL" clId="{73ED188A-9FAC-4BC1-90FB-266E3BC24198}" dt="2025-03-14T10:36:37.013" v="14622" actId="255"/>
        <pc:sldMkLst>
          <pc:docMk/>
          <pc:sldMk cId="2631809817" sldId="323"/>
        </pc:sldMkLst>
      </pc:sldChg>
      <pc:sldChg chg="modSp new del mod">
        <pc:chgData name="Salvatore Giordano" userId="a9ac74bb-0ea4-4049-8d55-a6bd98608b34" providerId="ADAL" clId="{73ED188A-9FAC-4BC1-90FB-266E3BC24198}" dt="2025-03-06T20:13:05.443" v="4674" actId="2696"/>
        <pc:sldMkLst>
          <pc:docMk/>
          <pc:sldMk cId="1027728416" sldId="324"/>
        </pc:sldMkLst>
      </pc:sldChg>
      <pc:sldChg chg="modSp new mod">
        <pc:chgData name="Salvatore Giordano" userId="a9ac74bb-0ea4-4049-8d55-a6bd98608b34" providerId="ADAL" clId="{73ED188A-9FAC-4BC1-90FB-266E3BC24198}" dt="2025-03-14T10:37:45.552" v="14625" actId="14100"/>
        <pc:sldMkLst>
          <pc:docMk/>
          <pc:sldMk cId="262601241" sldId="325"/>
        </pc:sldMkLst>
      </pc:sldChg>
      <pc:sldChg chg="modSp new mod">
        <pc:chgData name="Salvatore Giordano" userId="a9ac74bb-0ea4-4049-8d55-a6bd98608b34" providerId="ADAL" clId="{73ED188A-9FAC-4BC1-90FB-266E3BC24198}" dt="2025-03-14T10:38:28.696" v="14627" actId="14100"/>
        <pc:sldMkLst>
          <pc:docMk/>
          <pc:sldMk cId="1430409883" sldId="326"/>
        </pc:sldMkLst>
        <pc:spChg chg="mod">
          <ac:chgData name="Salvatore Giordano" userId="a9ac74bb-0ea4-4049-8d55-a6bd98608b34" providerId="ADAL" clId="{73ED188A-9FAC-4BC1-90FB-266E3BC24198}" dt="2025-03-14T10:38:28.696" v="14627" actId="14100"/>
          <ac:spMkLst>
            <pc:docMk/>
            <pc:sldMk cId="1430409883" sldId="326"/>
            <ac:spMk id="2" creationId="{E1D8E9B3-8DA6-D747-5669-9E602028473C}"/>
          </ac:spMkLst>
        </pc:spChg>
        <pc:spChg chg="mod">
          <ac:chgData name="Salvatore Giordano" userId="a9ac74bb-0ea4-4049-8d55-a6bd98608b34" providerId="ADAL" clId="{73ED188A-9FAC-4BC1-90FB-266E3BC24198}" dt="2025-03-11T16:30:48.564" v="12425" actId="20577"/>
          <ac:spMkLst>
            <pc:docMk/>
            <pc:sldMk cId="1430409883" sldId="326"/>
            <ac:spMk id="3" creationId="{AB81389D-D9DE-5055-2E8F-18C8E31DFEC4}"/>
          </ac:spMkLst>
        </pc:spChg>
      </pc:sldChg>
      <pc:sldChg chg="modSp new mod">
        <pc:chgData name="Salvatore Giordano" userId="a9ac74bb-0ea4-4049-8d55-a6bd98608b34" providerId="ADAL" clId="{73ED188A-9FAC-4BC1-90FB-266E3BC24198}" dt="2025-03-14T10:39:11.176" v="14632" actId="14100"/>
        <pc:sldMkLst>
          <pc:docMk/>
          <pc:sldMk cId="2871305886" sldId="327"/>
        </pc:sldMkLst>
        <pc:spChg chg="mod">
          <ac:chgData name="Salvatore Giordano" userId="a9ac74bb-0ea4-4049-8d55-a6bd98608b34" providerId="ADAL" clId="{73ED188A-9FAC-4BC1-90FB-266E3BC24198}" dt="2025-03-14T10:39:08.873" v="14631" actId="1076"/>
          <ac:spMkLst>
            <pc:docMk/>
            <pc:sldMk cId="2871305886" sldId="327"/>
            <ac:spMk id="2" creationId="{0DFA4577-2FDB-179A-ED93-2CB185898B12}"/>
          </ac:spMkLst>
        </pc:spChg>
        <pc:spChg chg="mod">
          <ac:chgData name="Salvatore Giordano" userId="a9ac74bb-0ea4-4049-8d55-a6bd98608b34" providerId="ADAL" clId="{73ED188A-9FAC-4BC1-90FB-266E3BC24198}" dt="2025-03-14T10:39:11.176" v="14632" actId="14100"/>
          <ac:spMkLst>
            <pc:docMk/>
            <pc:sldMk cId="2871305886" sldId="327"/>
            <ac:spMk id="3" creationId="{5654F718-3ED3-7732-3C61-B3F2E8F1441D}"/>
          </ac:spMkLst>
        </pc:spChg>
      </pc:sldChg>
      <pc:sldChg chg="modSp new mod">
        <pc:chgData name="Salvatore Giordano" userId="a9ac74bb-0ea4-4049-8d55-a6bd98608b34" providerId="ADAL" clId="{73ED188A-9FAC-4BC1-90FB-266E3BC24198}" dt="2025-03-11T19:30:06.476" v="12511" actId="207"/>
        <pc:sldMkLst>
          <pc:docMk/>
          <pc:sldMk cId="1823511141" sldId="328"/>
        </pc:sldMkLst>
        <pc:spChg chg="mod">
          <ac:chgData name="Salvatore Giordano" userId="a9ac74bb-0ea4-4049-8d55-a6bd98608b34" providerId="ADAL" clId="{73ED188A-9FAC-4BC1-90FB-266E3BC24198}" dt="2025-03-11T19:29:08.446" v="12484" actId="1076"/>
          <ac:spMkLst>
            <pc:docMk/>
            <pc:sldMk cId="1823511141" sldId="328"/>
            <ac:spMk id="2" creationId="{49188362-6818-C69E-D79A-5880B5E58D20}"/>
          </ac:spMkLst>
        </pc:spChg>
        <pc:spChg chg="mod">
          <ac:chgData name="Salvatore Giordano" userId="a9ac74bb-0ea4-4049-8d55-a6bd98608b34" providerId="ADAL" clId="{73ED188A-9FAC-4BC1-90FB-266E3BC24198}" dt="2025-03-11T19:30:06.476" v="12511" actId="207"/>
          <ac:spMkLst>
            <pc:docMk/>
            <pc:sldMk cId="1823511141" sldId="328"/>
            <ac:spMk id="3" creationId="{749CF9E8-496D-A1FC-01A4-EA3F574561F2}"/>
          </ac:spMkLst>
        </pc:spChg>
      </pc:sldChg>
      <pc:sldChg chg="modSp new mod">
        <pc:chgData name="Salvatore Giordano" userId="a9ac74bb-0ea4-4049-8d55-a6bd98608b34" providerId="ADAL" clId="{73ED188A-9FAC-4BC1-90FB-266E3BC24198}" dt="2025-03-11T19:30:19.656" v="12516" actId="27636"/>
        <pc:sldMkLst>
          <pc:docMk/>
          <pc:sldMk cId="703248952" sldId="329"/>
        </pc:sldMkLst>
        <pc:spChg chg="mod">
          <ac:chgData name="Salvatore Giordano" userId="a9ac74bb-0ea4-4049-8d55-a6bd98608b34" providerId="ADAL" clId="{73ED188A-9FAC-4BC1-90FB-266E3BC24198}" dt="2025-03-11T19:29:23.788" v="12486" actId="1076"/>
          <ac:spMkLst>
            <pc:docMk/>
            <pc:sldMk cId="703248952" sldId="329"/>
            <ac:spMk id="2" creationId="{AF6A9127-1E04-3257-6E08-D0612BDABAAC}"/>
          </ac:spMkLst>
        </pc:spChg>
        <pc:spChg chg="mod">
          <ac:chgData name="Salvatore Giordano" userId="a9ac74bb-0ea4-4049-8d55-a6bd98608b34" providerId="ADAL" clId="{73ED188A-9FAC-4BC1-90FB-266E3BC24198}" dt="2025-03-11T19:30:19.656" v="12516" actId="27636"/>
          <ac:spMkLst>
            <pc:docMk/>
            <pc:sldMk cId="703248952" sldId="329"/>
            <ac:spMk id="3" creationId="{8CF12719-2697-CD47-A814-CF3252DB438B}"/>
          </ac:spMkLst>
        </pc:spChg>
      </pc:sldChg>
      <pc:sldChg chg="modSp new mod">
        <pc:chgData name="Salvatore Giordano" userId="a9ac74bb-0ea4-4049-8d55-a6bd98608b34" providerId="ADAL" clId="{73ED188A-9FAC-4BC1-90FB-266E3BC24198}" dt="2025-03-14T10:45:35.827" v="14659" actId="20577"/>
        <pc:sldMkLst>
          <pc:docMk/>
          <pc:sldMk cId="1875786124" sldId="330"/>
        </pc:sldMkLst>
        <pc:spChg chg="mod">
          <ac:chgData name="Salvatore Giordano" userId="a9ac74bb-0ea4-4049-8d55-a6bd98608b34" providerId="ADAL" clId="{73ED188A-9FAC-4BC1-90FB-266E3BC24198}" dt="2025-03-14T10:45:01.363" v="14634" actId="27636"/>
          <ac:spMkLst>
            <pc:docMk/>
            <pc:sldMk cId="1875786124" sldId="330"/>
            <ac:spMk id="2" creationId="{45C1A259-79F2-2A3A-7D67-9FD0A2C5D99A}"/>
          </ac:spMkLst>
        </pc:spChg>
        <pc:spChg chg="mod">
          <ac:chgData name="Salvatore Giordano" userId="a9ac74bb-0ea4-4049-8d55-a6bd98608b34" providerId="ADAL" clId="{73ED188A-9FAC-4BC1-90FB-266E3BC24198}" dt="2025-03-14T10:45:35.827" v="14659" actId="20577"/>
          <ac:spMkLst>
            <pc:docMk/>
            <pc:sldMk cId="1875786124" sldId="330"/>
            <ac:spMk id="3" creationId="{B71AA793-C31C-5B77-08C4-2161D24417B7}"/>
          </ac:spMkLst>
        </pc:spChg>
      </pc:sldChg>
      <pc:sldChg chg="modSp new mod">
        <pc:chgData name="Salvatore Giordano" userId="a9ac74bb-0ea4-4049-8d55-a6bd98608b34" providerId="ADAL" clId="{73ED188A-9FAC-4BC1-90FB-266E3BC24198}" dt="2025-03-11T19:32:19.774" v="12551" actId="20577"/>
        <pc:sldMkLst>
          <pc:docMk/>
          <pc:sldMk cId="3763651194" sldId="331"/>
        </pc:sldMkLst>
        <pc:spChg chg="mod">
          <ac:chgData name="Salvatore Giordano" userId="a9ac74bb-0ea4-4049-8d55-a6bd98608b34" providerId="ADAL" clId="{73ED188A-9FAC-4BC1-90FB-266E3BC24198}" dt="2025-03-11T19:32:07.229" v="12550" actId="1076"/>
          <ac:spMkLst>
            <pc:docMk/>
            <pc:sldMk cId="3763651194" sldId="331"/>
            <ac:spMk id="2" creationId="{1F7186B4-681C-26E1-F55C-09E6997FA916}"/>
          </ac:spMkLst>
        </pc:spChg>
        <pc:spChg chg="mod">
          <ac:chgData name="Salvatore Giordano" userId="a9ac74bb-0ea4-4049-8d55-a6bd98608b34" providerId="ADAL" clId="{73ED188A-9FAC-4BC1-90FB-266E3BC24198}" dt="2025-03-11T19:32:19.774" v="12551" actId="20577"/>
          <ac:spMkLst>
            <pc:docMk/>
            <pc:sldMk cId="3763651194" sldId="331"/>
            <ac:spMk id="3" creationId="{DA2BD85C-2CA2-3497-67DE-85F3E22B6A05}"/>
          </ac:spMkLst>
        </pc:spChg>
      </pc:sldChg>
      <pc:sldChg chg="modSp new del mod">
        <pc:chgData name="Salvatore Giordano" userId="a9ac74bb-0ea4-4049-8d55-a6bd98608b34" providerId="ADAL" clId="{73ED188A-9FAC-4BC1-90FB-266E3BC24198}" dt="2025-03-11T19:33:54.654" v="12552" actId="2696"/>
        <pc:sldMkLst>
          <pc:docMk/>
          <pc:sldMk cId="380309928" sldId="332"/>
        </pc:sldMkLst>
      </pc:sldChg>
      <pc:sldChg chg="modSp new mod">
        <pc:chgData name="Salvatore Giordano" userId="a9ac74bb-0ea4-4049-8d55-a6bd98608b34" providerId="ADAL" clId="{73ED188A-9FAC-4BC1-90FB-266E3BC24198}" dt="2025-03-14T10:46:23.607" v="14662" actId="123"/>
        <pc:sldMkLst>
          <pc:docMk/>
          <pc:sldMk cId="3830330495" sldId="333"/>
        </pc:sldMkLst>
        <pc:spChg chg="mod">
          <ac:chgData name="Salvatore Giordano" userId="a9ac74bb-0ea4-4049-8d55-a6bd98608b34" providerId="ADAL" clId="{73ED188A-9FAC-4BC1-90FB-266E3BC24198}" dt="2025-03-14T10:46:05.218" v="14660" actId="255"/>
          <ac:spMkLst>
            <pc:docMk/>
            <pc:sldMk cId="3830330495" sldId="333"/>
            <ac:spMk id="2" creationId="{D7873C0A-09B4-A1E5-2DAA-45DE1BB0763E}"/>
          </ac:spMkLst>
        </pc:spChg>
        <pc:spChg chg="mod">
          <ac:chgData name="Salvatore Giordano" userId="a9ac74bb-0ea4-4049-8d55-a6bd98608b34" providerId="ADAL" clId="{73ED188A-9FAC-4BC1-90FB-266E3BC24198}" dt="2025-03-14T10:46:23.607" v="14662" actId="123"/>
          <ac:spMkLst>
            <pc:docMk/>
            <pc:sldMk cId="3830330495" sldId="333"/>
            <ac:spMk id="3" creationId="{CEE66A90-B333-3E7E-6F99-64A026A9A64A}"/>
          </ac:spMkLst>
        </pc:spChg>
      </pc:sldChg>
      <pc:sldChg chg="new del">
        <pc:chgData name="Salvatore Giordano" userId="a9ac74bb-0ea4-4049-8d55-a6bd98608b34" providerId="ADAL" clId="{73ED188A-9FAC-4BC1-90FB-266E3BC24198}" dt="2025-03-04T15:56:36.181" v="955" actId="2696"/>
        <pc:sldMkLst>
          <pc:docMk/>
          <pc:sldMk cId="4200951798" sldId="334"/>
        </pc:sldMkLst>
      </pc:sldChg>
      <pc:sldChg chg="addSp delSp modSp new mod">
        <pc:chgData name="Salvatore Giordano" userId="a9ac74bb-0ea4-4049-8d55-a6bd98608b34" providerId="ADAL" clId="{73ED188A-9FAC-4BC1-90FB-266E3BC24198}" dt="2025-03-14T10:47:59.979" v="14676" actId="14100"/>
        <pc:sldMkLst>
          <pc:docMk/>
          <pc:sldMk cId="532453760" sldId="335"/>
        </pc:sldMkLst>
        <pc:spChg chg="mod">
          <ac:chgData name="Salvatore Giordano" userId="a9ac74bb-0ea4-4049-8d55-a6bd98608b34" providerId="ADAL" clId="{73ED188A-9FAC-4BC1-90FB-266E3BC24198}" dt="2025-03-07T14:47:41.039" v="5487" actId="122"/>
          <ac:spMkLst>
            <pc:docMk/>
            <pc:sldMk cId="532453760" sldId="335"/>
            <ac:spMk id="2" creationId="{3C15E059-3980-56A0-BC0F-99339266C648}"/>
          </ac:spMkLst>
        </pc:spChg>
        <pc:spChg chg="mod">
          <ac:chgData name="Salvatore Giordano" userId="a9ac74bb-0ea4-4049-8d55-a6bd98608b34" providerId="ADAL" clId="{73ED188A-9FAC-4BC1-90FB-266E3BC24198}" dt="2025-03-11T19:36:37.496" v="12564" actId="123"/>
          <ac:spMkLst>
            <pc:docMk/>
            <pc:sldMk cId="532453760" sldId="335"/>
            <ac:spMk id="4" creationId="{118827D6-5835-BDBA-3328-5ECD9B456200}"/>
          </ac:spMkLst>
        </pc:spChg>
        <pc:graphicFrameChg chg="add mod ord modGraphic">
          <ac:chgData name="Salvatore Giordano" userId="a9ac74bb-0ea4-4049-8d55-a6bd98608b34" providerId="ADAL" clId="{73ED188A-9FAC-4BC1-90FB-266E3BC24198}" dt="2025-03-14T10:47:59.979" v="14676" actId="14100"/>
          <ac:graphicFrameMkLst>
            <pc:docMk/>
            <pc:sldMk cId="532453760" sldId="335"/>
            <ac:graphicFrameMk id="5" creationId="{035B78A7-A8C4-DDD0-18BD-447D904ADDDB}"/>
          </ac:graphicFrameMkLst>
        </pc:graphicFrameChg>
      </pc:sldChg>
      <pc:sldChg chg="addSp delSp modSp add mod">
        <pc:chgData name="Salvatore Giordano" userId="a9ac74bb-0ea4-4049-8d55-a6bd98608b34" providerId="ADAL" clId="{73ED188A-9FAC-4BC1-90FB-266E3BC24198}" dt="2025-03-14T10:48:23.512" v="14679" actId="14100"/>
        <pc:sldMkLst>
          <pc:docMk/>
          <pc:sldMk cId="3698113030" sldId="336"/>
        </pc:sldMkLst>
        <pc:spChg chg="mod">
          <ac:chgData name="Salvatore Giordano" userId="a9ac74bb-0ea4-4049-8d55-a6bd98608b34" providerId="ADAL" clId="{73ED188A-9FAC-4BC1-90FB-266E3BC24198}" dt="2025-03-14T10:48:17.129" v="14677" actId="14100"/>
          <ac:spMkLst>
            <pc:docMk/>
            <pc:sldMk cId="3698113030" sldId="336"/>
            <ac:spMk id="2" creationId="{8C2B6ADD-2473-6B86-1980-5BDFBE80A319}"/>
          </ac:spMkLst>
        </pc:spChg>
        <pc:spChg chg="mod">
          <ac:chgData name="Salvatore Giordano" userId="a9ac74bb-0ea4-4049-8d55-a6bd98608b34" providerId="ADAL" clId="{73ED188A-9FAC-4BC1-90FB-266E3BC24198}" dt="2025-03-14T10:48:23.512" v="14679" actId="14100"/>
          <ac:spMkLst>
            <pc:docMk/>
            <pc:sldMk cId="3698113030" sldId="336"/>
            <ac:spMk id="4" creationId="{527E887F-452C-F734-3D6F-E95471136FD9}"/>
          </ac:spMkLst>
        </pc:spChg>
        <pc:spChg chg="add mod">
          <ac:chgData name="Salvatore Giordano" userId="a9ac74bb-0ea4-4049-8d55-a6bd98608b34" providerId="ADAL" clId="{73ED188A-9FAC-4BC1-90FB-266E3BC24198}" dt="2025-03-11T19:37:15.828" v="12567" actId="14100"/>
          <ac:spMkLst>
            <pc:docMk/>
            <pc:sldMk cId="3698113030" sldId="336"/>
            <ac:spMk id="6" creationId="{9E4CD921-BD58-DDEA-1ADD-D1FDCFF20FAD}"/>
          </ac:spMkLst>
        </pc:spChg>
      </pc:sldChg>
      <pc:sldChg chg="modSp new del mod">
        <pc:chgData name="Salvatore Giordano" userId="a9ac74bb-0ea4-4049-8d55-a6bd98608b34" providerId="ADAL" clId="{73ED188A-9FAC-4BC1-90FB-266E3BC24198}" dt="2025-03-07T15:08:22.641" v="5585" actId="2696"/>
        <pc:sldMkLst>
          <pc:docMk/>
          <pc:sldMk cId="903464649" sldId="337"/>
        </pc:sldMkLst>
      </pc:sldChg>
      <pc:sldChg chg="modSp add del mod">
        <pc:chgData name="Salvatore Giordano" userId="a9ac74bb-0ea4-4049-8d55-a6bd98608b34" providerId="ADAL" clId="{73ED188A-9FAC-4BC1-90FB-266E3BC24198}" dt="2025-03-07T15:08:27.768" v="5586" actId="2696"/>
        <pc:sldMkLst>
          <pc:docMk/>
          <pc:sldMk cId="366627188" sldId="338"/>
        </pc:sldMkLst>
      </pc:sldChg>
      <pc:sldChg chg="modSp new mod">
        <pc:chgData name="Salvatore Giordano" userId="a9ac74bb-0ea4-4049-8d55-a6bd98608b34" providerId="ADAL" clId="{73ED188A-9FAC-4BC1-90FB-266E3BC24198}" dt="2025-03-14T10:50:49.495" v="14713" actId="20577"/>
        <pc:sldMkLst>
          <pc:docMk/>
          <pc:sldMk cId="2359823059" sldId="339"/>
        </pc:sldMkLst>
      </pc:sldChg>
      <pc:sldChg chg="modSp new mod">
        <pc:chgData name="Salvatore Giordano" userId="a9ac74bb-0ea4-4049-8d55-a6bd98608b34" providerId="ADAL" clId="{73ED188A-9FAC-4BC1-90FB-266E3BC24198}" dt="2025-03-14T10:49:34.741" v="14708" actId="20577"/>
        <pc:sldMkLst>
          <pc:docMk/>
          <pc:sldMk cId="3196979565" sldId="340"/>
        </pc:sldMkLst>
      </pc:sldChg>
      <pc:sldChg chg="modSp new mod">
        <pc:chgData name="Salvatore Giordano" userId="a9ac74bb-0ea4-4049-8d55-a6bd98608b34" providerId="ADAL" clId="{73ED188A-9FAC-4BC1-90FB-266E3BC24198}" dt="2025-03-11T19:46:00.435" v="12693" actId="20577"/>
        <pc:sldMkLst>
          <pc:docMk/>
          <pc:sldMk cId="3608588070" sldId="341"/>
        </pc:sldMkLst>
      </pc:sldChg>
      <pc:sldChg chg="modSp new mod">
        <pc:chgData name="Salvatore Giordano" userId="a9ac74bb-0ea4-4049-8d55-a6bd98608b34" providerId="ADAL" clId="{73ED188A-9FAC-4BC1-90FB-266E3BC24198}" dt="2025-03-14T10:52:18.501" v="14732" actId="20577"/>
        <pc:sldMkLst>
          <pc:docMk/>
          <pc:sldMk cId="2736997321" sldId="342"/>
        </pc:sldMkLst>
      </pc:sldChg>
      <pc:sldChg chg="modSp new mod">
        <pc:chgData name="Salvatore Giordano" userId="a9ac74bb-0ea4-4049-8d55-a6bd98608b34" providerId="ADAL" clId="{73ED188A-9FAC-4BC1-90FB-266E3BC24198}" dt="2025-03-11T19:46:10.070" v="12699" actId="20577"/>
        <pc:sldMkLst>
          <pc:docMk/>
          <pc:sldMk cId="3534322949" sldId="343"/>
        </pc:sldMkLst>
      </pc:sldChg>
      <pc:sldChg chg="modSp new del mod">
        <pc:chgData name="Salvatore Giordano" userId="a9ac74bb-0ea4-4049-8d55-a6bd98608b34" providerId="ADAL" clId="{73ED188A-9FAC-4BC1-90FB-266E3BC24198}" dt="2025-03-07T16:40:52.647" v="5860" actId="2696"/>
        <pc:sldMkLst>
          <pc:docMk/>
          <pc:sldMk cId="665652869" sldId="344"/>
        </pc:sldMkLst>
      </pc:sldChg>
      <pc:sldChg chg="modSp add mod">
        <pc:chgData name="Salvatore Giordano" userId="a9ac74bb-0ea4-4049-8d55-a6bd98608b34" providerId="ADAL" clId="{73ED188A-9FAC-4BC1-90FB-266E3BC24198}" dt="2025-03-14T10:47:46.262" v="14673" actId="27636"/>
        <pc:sldMkLst>
          <pc:docMk/>
          <pc:sldMk cId="3639246367" sldId="345"/>
        </pc:sldMkLst>
      </pc:sldChg>
      <pc:sldChg chg="modSp new del mod">
        <pc:chgData name="Salvatore Giordano" userId="a9ac74bb-0ea4-4049-8d55-a6bd98608b34" providerId="ADAL" clId="{73ED188A-9FAC-4BC1-90FB-266E3BC24198}" dt="2025-03-11T19:44:50.214" v="12686" actId="2696"/>
        <pc:sldMkLst>
          <pc:docMk/>
          <pc:sldMk cId="3994586320" sldId="345"/>
        </pc:sldMkLst>
      </pc:sldChg>
      <pc:sldChg chg="modSp new del mod">
        <pc:chgData name="Salvatore Giordano" userId="a9ac74bb-0ea4-4049-8d55-a6bd98608b34" providerId="ADAL" clId="{73ED188A-9FAC-4BC1-90FB-266E3BC24198}" dt="2025-03-14T10:54:18.529" v="14738" actId="2696"/>
        <pc:sldMkLst>
          <pc:docMk/>
          <pc:sldMk cId="3484431892" sldId="346"/>
        </pc:sldMkLst>
      </pc:sldChg>
      <pc:sldChg chg="modSp new mod">
        <pc:chgData name="Salvatore Giordano" userId="a9ac74bb-0ea4-4049-8d55-a6bd98608b34" providerId="ADAL" clId="{73ED188A-9FAC-4BC1-90FB-266E3BC24198}" dt="2025-03-14T10:54:31.549" v="14742" actId="207"/>
        <pc:sldMkLst>
          <pc:docMk/>
          <pc:sldMk cId="838924281" sldId="347"/>
        </pc:sldMkLst>
      </pc:sldChg>
      <pc:sldChg chg="modSp new del mod">
        <pc:chgData name="Salvatore Giordano" userId="a9ac74bb-0ea4-4049-8d55-a6bd98608b34" providerId="ADAL" clId="{73ED188A-9FAC-4BC1-90FB-266E3BC24198}" dt="2025-03-07T16:51:03.837" v="6002" actId="2696"/>
        <pc:sldMkLst>
          <pc:docMk/>
          <pc:sldMk cId="3929600924" sldId="348"/>
        </pc:sldMkLst>
      </pc:sldChg>
      <pc:sldChg chg="modSp new mod">
        <pc:chgData name="Salvatore Giordano" userId="a9ac74bb-0ea4-4049-8d55-a6bd98608b34" providerId="ADAL" clId="{73ED188A-9FAC-4BC1-90FB-266E3BC24198}" dt="2025-03-14T10:55:18.080" v="14752" actId="14100"/>
        <pc:sldMkLst>
          <pc:docMk/>
          <pc:sldMk cId="4127174977" sldId="349"/>
        </pc:sldMkLst>
      </pc:sldChg>
      <pc:sldChg chg="modSp new del mod">
        <pc:chgData name="Salvatore Giordano" userId="a9ac74bb-0ea4-4049-8d55-a6bd98608b34" providerId="ADAL" clId="{73ED188A-9FAC-4BC1-90FB-266E3BC24198}" dt="2025-03-14T10:59:55.044" v="14757" actId="2696"/>
        <pc:sldMkLst>
          <pc:docMk/>
          <pc:sldMk cId="2250179566" sldId="350"/>
        </pc:sldMkLst>
      </pc:sldChg>
      <pc:sldChg chg="modSp new mod">
        <pc:chgData name="Salvatore Giordano" userId="a9ac74bb-0ea4-4049-8d55-a6bd98608b34" providerId="ADAL" clId="{73ED188A-9FAC-4BC1-90FB-266E3BC24198}" dt="2025-03-14T10:59:38.887" v="14756" actId="14100"/>
        <pc:sldMkLst>
          <pc:docMk/>
          <pc:sldMk cId="3048992702" sldId="351"/>
        </pc:sldMkLst>
      </pc:sldChg>
      <pc:sldChg chg="modSp new mod">
        <pc:chgData name="Salvatore Giordano" userId="a9ac74bb-0ea4-4049-8d55-a6bd98608b34" providerId="ADAL" clId="{73ED188A-9FAC-4BC1-90FB-266E3BC24198}" dt="2025-03-14T11:01:36.640" v="14758" actId="14100"/>
        <pc:sldMkLst>
          <pc:docMk/>
          <pc:sldMk cId="285916331" sldId="352"/>
        </pc:sldMkLst>
      </pc:sldChg>
      <pc:sldChg chg="modSp new mod">
        <pc:chgData name="Salvatore Giordano" userId="a9ac74bb-0ea4-4049-8d55-a6bd98608b34" providerId="ADAL" clId="{73ED188A-9FAC-4BC1-90FB-266E3BC24198}" dt="2025-03-14T11:01:44.648" v="14759" actId="14100"/>
        <pc:sldMkLst>
          <pc:docMk/>
          <pc:sldMk cId="633541661" sldId="353"/>
        </pc:sldMkLst>
      </pc:sldChg>
      <pc:sldChg chg="modSp new mod">
        <pc:chgData name="Salvatore Giordano" userId="a9ac74bb-0ea4-4049-8d55-a6bd98608b34" providerId="ADAL" clId="{73ED188A-9FAC-4BC1-90FB-266E3BC24198}" dt="2025-03-14T11:02:26.304" v="14760" actId="14100"/>
        <pc:sldMkLst>
          <pc:docMk/>
          <pc:sldMk cId="2907914769" sldId="354"/>
        </pc:sldMkLst>
      </pc:sldChg>
      <pc:sldChg chg="modSp new del mod">
        <pc:chgData name="Salvatore Giordano" userId="a9ac74bb-0ea4-4049-8d55-a6bd98608b34" providerId="ADAL" clId="{73ED188A-9FAC-4BC1-90FB-266E3BC24198}" dt="2025-03-14T11:03:47.820" v="14765" actId="2696"/>
        <pc:sldMkLst>
          <pc:docMk/>
          <pc:sldMk cId="68702687" sldId="355"/>
        </pc:sldMkLst>
      </pc:sldChg>
      <pc:sldChg chg="modSp new mod">
        <pc:chgData name="Salvatore Giordano" userId="a9ac74bb-0ea4-4049-8d55-a6bd98608b34" providerId="ADAL" clId="{73ED188A-9FAC-4BC1-90FB-266E3BC24198}" dt="2025-03-14T11:03:39.448" v="14764" actId="14100"/>
        <pc:sldMkLst>
          <pc:docMk/>
          <pc:sldMk cId="1889617531" sldId="356"/>
        </pc:sldMkLst>
      </pc:sldChg>
      <pc:sldChg chg="modSp new mod">
        <pc:chgData name="Salvatore Giordano" userId="a9ac74bb-0ea4-4049-8d55-a6bd98608b34" providerId="ADAL" clId="{73ED188A-9FAC-4BC1-90FB-266E3BC24198}" dt="2025-03-14T11:04:56.160" v="14810" actId="14100"/>
        <pc:sldMkLst>
          <pc:docMk/>
          <pc:sldMk cId="4101660325" sldId="357"/>
        </pc:sldMkLst>
      </pc:sldChg>
      <pc:sldChg chg="modSp new mod">
        <pc:chgData name="Salvatore Giordano" userId="a9ac74bb-0ea4-4049-8d55-a6bd98608b34" providerId="ADAL" clId="{73ED188A-9FAC-4BC1-90FB-266E3BC24198}" dt="2025-03-14T11:05:05.343" v="14811" actId="14100"/>
        <pc:sldMkLst>
          <pc:docMk/>
          <pc:sldMk cId="773531183" sldId="358"/>
        </pc:sldMkLst>
        <pc:spChg chg="mod">
          <ac:chgData name="Salvatore Giordano" userId="a9ac74bb-0ea4-4049-8d55-a6bd98608b34" providerId="ADAL" clId="{73ED188A-9FAC-4BC1-90FB-266E3BC24198}" dt="2025-03-14T11:05:05.343" v="14811" actId="14100"/>
          <ac:spMkLst>
            <pc:docMk/>
            <pc:sldMk cId="773531183" sldId="358"/>
            <ac:spMk id="2" creationId="{9F824867-8D8E-EE8F-4273-8FC2726C461B}"/>
          </ac:spMkLst>
        </pc:spChg>
        <pc:spChg chg="mod">
          <ac:chgData name="Salvatore Giordano" userId="a9ac74bb-0ea4-4049-8d55-a6bd98608b34" providerId="ADAL" clId="{73ED188A-9FAC-4BC1-90FB-266E3BC24198}" dt="2025-03-11T19:55:10.964" v="12807" actId="14100"/>
          <ac:spMkLst>
            <pc:docMk/>
            <pc:sldMk cId="773531183" sldId="358"/>
            <ac:spMk id="3" creationId="{9CAC8EB5-7312-8F4D-292C-B0AE7E302831}"/>
          </ac:spMkLst>
        </pc:spChg>
      </pc:sldChg>
      <pc:sldChg chg="modSp new mod">
        <pc:chgData name="Salvatore Giordano" userId="a9ac74bb-0ea4-4049-8d55-a6bd98608b34" providerId="ADAL" clId="{73ED188A-9FAC-4BC1-90FB-266E3BC24198}" dt="2025-03-14T11:05:20.119" v="14812" actId="14100"/>
        <pc:sldMkLst>
          <pc:docMk/>
          <pc:sldMk cId="257522006" sldId="359"/>
        </pc:sldMkLst>
        <pc:spChg chg="mod">
          <ac:chgData name="Salvatore Giordano" userId="a9ac74bb-0ea4-4049-8d55-a6bd98608b34" providerId="ADAL" clId="{73ED188A-9FAC-4BC1-90FB-266E3BC24198}" dt="2025-03-14T11:05:20.119" v="14812" actId="14100"/>
          <ac:spMkLst>
            <pc:docMk/>
            <pc:sldMk cId="257522006" sldId="359"/>
            <ac:spMk id="2" creationId="{A8A540F1-2B9C-ED19-3F7C-EE996F42C014}"/>
          </ac:spMkLst>
        </pc:spChg>
        <pc:spChg chg="mod">
          <ac:chgData name="Salvatore Giordano" userId="a9ac74bb-0ea4-4049-8d55-a6bd98608b34" providerId="ADAL" clId="{73ED188A-9FAC-4BC1-90FB-266E3BC24198}" dt="2025-03-11T19:56:38.612" v="12814" actId="27636"/>
          <ac:spMkLst>
            <pc:docMk/>
            <pc:sldMk cId="257522006" sldId="359"/>
            <ac:spMk id="3" creationId="{897147B2-FDBA-4ACE-F5C0-4BDBC348F3D5}"/>
          </ac:spMkLst>
        </pc:spChg>
      </pc:sldChg>
      <pc:sldChg chg="modSp new mod">
        <pc:chgData name="Salvatore Giordano" userId="a9ac74bb-0ea4-4049-8d55-a6bd98608b34" providerId="ADAL" clId="{73ED188A-9FAC-4BC1-90FB-266E3BC24198}" dt="2025-03-14T11:05:51.480" v="14813" actId="14100"/>
        <pc:sldMkLst>
          <pc:docMk/>
          <pc:sldMk cId="2267544709" sldId="360"/>
        </pc:sldMkLst>
        <pc:spChg chg="mod">
          <ac:chgData name="Salvatore Giordano" userId="a9ac74bb-0ea4-4049-8d55-a6bd98608b34" providerId="ADAL" clId="{73ED188A-9FAC-4BC1-90FB-266E3BC24198}" dt="2025-03-14T11:05:51.480" v="14813" actId="14100"/>
          <ac:spMkLst>
            <pc:docMk/>
            <pc:sldMk cId="2267544709" sldId="360"/>
            <ac:spMk id="2" creationId="{4C69F987-DC70-DFBC-100A-68196F82DE28}"/>
          </ac:spMkLst>
        </pc:spChg>
        <pc:spChg chg="mod">
          <ac:chgData name="Salvatore Giordano" userId="a9ac74bb-0ea4-4049-8d55-a6bd98608b34" providerId="ADAL" clId="{73ED188A-9FAC-4BC1-90FB-266E3BC24198}" dt="2025-03-11T19:57:05.339" v="12826" actId="20577"/>
          <ac:spMkLst>
            <pc:docMk/>
            <pc:sldMk cId="2267544709" sldId="360"/>
            <ac:spMk id="3" creationId="{E9C59AF7-4A39-EF74-D785-7C87A6AF19A1}"/>
          </ac:spMkLst>
        </pc:spChg>
      </pc:sldChg>
      <pc:sldChg chg="modSp new mod">
        <pc:chgData name="Salvatore Giordano" userId="a9ac74bb-0ea4-4049-8d55-a6bd98608b34" providerId="ADAL" clId="{73ED188A-9FAC-4BC1-90FB-266E3BC24198}" dt="2025-03-14T11:06:07.955" v="14818" actId="20577"/>
        <pc:sldMkLst>
          <pc:docMk/>
          <pc:sldMk cId="854047389" sldId="361"/>
        </pc:sldMkLst>
        <pc:spChg chg="mod">
          <ac:chgData name="Salvatore Giordano" userId="a9ac74bb-0ea4-4049-8d55-a6bd98608b34" providerId="ADAL" clId="{73ED188A-9FAC-4BC1-90FB-266E3BC24198}" dt="2025-03-07T17:38:29.501" v="6692" actId="20577"/>
          <ac:spMkLst>
            <pc:docMk/>
            <pc:sldMk cId="854047389" sldId="361"/>
            <ac:spMk id="2" creationId="{555BA936-453D-1F74-B494-7CAB8E788132}"/>
          </ac:spMkLst>
        </pc:spChg>
        <pc:spChg chg="mod">
          <ac:chgData name="Salvatore Giordano" userId="a9ac74bb-0ea4-4049-8d55-a6bd98608b34" providerId="ADAL" clId="{73ED188A-9FAC-4BC1-90FB-266E3BC24198}" dt="2025-03-14T11:06:07.955" v="14818" actId="20577"/>
          <ac:spMkLst>
            <pc:docMk/>
            <pc:sldMk cId="854047389" sldId="361"/>
            <ac:spMk id="3" creationId="{B87AB841-ACC9-3A91-D7F2-ACE969634CAA}"/>
          </ac:spMkLst>
        </pc:spChg>
      </pc:sldChg>
      <pc:sldChg chg="modSp new mod">
        <pc:chgData name="Salvatore Giordano" userId="a9ac74bb-0ea4-4049-8d55-a6bd98608b34" providerId="ADAL" clId="{73ED188A-9FAC-4BC1-90FB-266E3BC24198}" dt="2025-03-14T11:07:36.929" v="14861" actId="313"/>
        <pc:sldMkLst>
          <pc:docMk/>
          <pc:sldMk cId="2255090981" sldId="362"/>
        </pc:sldMkLst>
        <pc:spChg chg="mod">
          <ac:chgData name="Salvatore Giordano" userId="a9ac74bb-0ea4-4049-8d55-a6bd98608b34" providerId="ADAL" clId="{73ED188A-9FAC-4BC1-90FB-266E3BC24198}" dt="2025-03-11T19:58:04.275" v="12836" actId="20577"/>
          <ac:spMkLst>
            <pc:docMk/>
            <pc:sldMk cId="2255090981" sldId="362"/>
            <ac:spMk id="2" creationId="{2C918D88-800E-1BF9-8953-3BB744EE98ED}"/>
          </ac:spMkLst>
        </pc:spChg>
        <pc:spChg chg="mod">
          <ac:chgData name="Salvatore Giordano" userId="a9ac74bb-0ea4-4049-8d55-a6bd98608b34" providerId="ADAL" clId="{73ED188A-9FAC-4BC1-90FB-266E3BC24198}" dt="2025-03-14T11:07:36.929" v="14861" actId="313"/>
          <ac:spMkLst>
            <pc:docMk/>
            <pc:sldMk cId="2255090981" sldId="362"/>
            <ac:spMk id="3" creationId="{48E528AF-7050-3351-7287-58D72EAA86E0}"/>
          </ac:spMkLst>
        </pc:spChg>
      </pc:sldChg>
      <pc:sldChg chg="modSp new mod">
        <pc:chgData name="Salvatore Giordano" userId="a9ac74bb-0ea4-4049-8d55-a6bd98608b34" providerId="ADAL" clId="{73ED188A-9FAC-4BC1-90FB-266E3BC24198}" dt="2025-03-14T11:08:56.428" v="14888" actId="20577"/>
        <pc:sldMkLst>
          <pc:docMk/>
          <pc:sldMk cId="2639351918" sldId="363"/>
        </pc:sldMkLst>
        <pc:spChg chg="mod">
          <ac:chgData name="Salvatore Giordano" userId="a9ac74bb-0ea4-4049-8d55-a6bd98608b34" providerId="ADAL" clId="{73ED188A-9FAC-4BC1-90FB-266E3BC24198}" dt="2025-03-14T11:08:16.136" v="14863" actId="14100"/>
          <ac:spMkLst>
            <pc:docMk/>
            <pc:sldMk cId="2639351918" sldId="363"/>
            <ac:spMk id="2" creationId="{D9DDEEB1-08FE-5C5C-17A7-600200658B67}"/>
          </ac:spMkLst>
        </pc:spChg>
        <pc:spChg chg="mod">
          <ac:chgData name="Salvatore Giordano" userId="a9ac74bb-0ea4-4049-8d55-a6bd98608b34" providerId="ADAL" clId="{73ED188A-9FAC-4BC1-90FB-266E3BC24198}" dt="2025-03-14T11:08:56.428" v="14888" actId="20577"/>
          <ac:spMkLst>
            <pc:docMk/>
            <pc:sldMk cId="2639351918" sldId="363"/>
            <ac:spMk id="3" creationId="{F8C658D8-4CA3-BECB-9B2C-800F314DD35A}"/>
          </ac:spMkLst>
        </pc:spChg>
      </pc:sldChg>
      <pc:sldChg chg="modSp new mod">
        <pc:chgData name="Salvatore Giordano" userId="a9ac74bb-0ea4-4049-8d55-a6bd98608b34" providerId="ADAL" clId="{73ED188A-9FAC-4BC1-90FB-266E3BC24198}" dt="2025-03-07T17:21:00.544" v="6569" actId="20577"/>
        <pc:sldMkLst>
          <pc:docMk/>
          <pc:sldMk cId="1510268024" sldId="364"/>
        </pc:sldMkLst>
        <pc:spChg chg="mod">
          <ac:chgData name="Salvatore Giordano" userId="a9ac74bb-0ea4-4049-8d55-a6bd98608b34" providerId="ADAL" clId="{73ED188A-9FAC-4BC1-90FB-266E3BC24198}" dt="2025-03-07T17:19:37.856" v="6515" actId="14100"/>
          <ac:spMkLst>
            <pc:docMk/>
            <pc:sldMk cId="1510268024" sldId="364"/>
            <ac:spMk id="2" creationId="{62EBEBCA-8782-1D04-45CE-0B45DEAFAD78}"/>
          </ac:spMkLst>
        </pc:spChg>
        <pc:spChg chg="mod">
          <ac:chgData name="Salvatore Giordano" userId="a9ac74bb-0ea4-4049-8d55-a6bd98608b34" providerId="ADAL" clId="{73ED188A-9FAC-4BC1-90FB-266E3BC24198}" dt="2025-03-07T17:21:00.544" v="6569" actId="20577"/>
          <ac:spMkLst>
            <pc:docMk/>
            <pc:sldMk cId="1510268024" sldId="364"/>
            <ac:spMk id="3" creationId="{7A4820CC-7B69-514F-DFBF-AB6772A9DD94}"/>
          </ac:spMkLst>
        </pc:spChg>
      </pc:sldChg>
      <pc:sldChg chg="addSp delSp modSp new mod">
        <pc:chgData name="Salvatore Giordano" userId="a9ac74bb-0ea4-4049-8d55-a6bd98608b34" providerId="ADAL" clId="{73ED188A-9FAC-4BC1-90FB-266E3BC24198}" dt="2025-03-11T20:01:06.674" v="12850" actId="20577"/>
        <pc:sldMkLst>
          <pc:docMk/>
          <pc:sldMk cId="1042311502" sldId="365"/>
        </pc:sldMkLst>
        <pc:spChg chg="mod">
          <ac:chgData name="Salvatore Giordano" userId="a9ac74bb-0ea4-4049-8d55-a6bd98608b34" providerId="ADAL" clId="{73ED188A-9FAC-4BC1-90FB-266E3BC24198}" dt="2025-03-07T17:19:05.721" v="6509" actId="14100"/>
          <ac:spMkLst>
            <pc:docMk/>
            <pc:sldMk cId="1042311502" sldId="365"/>
            <ac:spMk id="2" creationId="{FFE48145-17A0-34E6-54AD-C86911FE740D}"/>
          </ac:spMkLst>
        </pc:spChg>
        <pc:graphicFrameChg chg="add mod ord modGraphic">
          <ac:chgData name="Salvatore Giordano" userId="a9ac74bb-0ea4-4049-8d55-a6bd98608b34" providerId="ADAL" clId="{73ED188A-9FAC-4BC1-90FB-266E3BC24198}" dt="2025-03-07T17:17:29.780" v="6491" actId="20577"/>
          <ac:graphicFrameMkLst>
            <pc:docMk/>
            <pc:sldMk cId="1042311502" sldId="365"/>
            <ac:graphicFrameMk id="5" creationId="{0030264D-CB93-AACC-9743-28996B0E1829}"/>
          </ac:graphicFrameMkLst>
        </pc:graphicFrameChg>
        <pc:graphicFrameChg chg="add mod ord modGraphic">
          <ac:chgData name="Salvatore Giordano" userId="a9ac74bb-0ea4-4049-8d55-a6bd98608b34" providerId="ADAL" clId="{73ED188A-9FAC-4BC1-90FB-266E3BC24198}" dt="2025-03-11T20:01:06.674" v="12850" actId="20577"/>
          <ac:graphicFrameMkLst>
            <pc:docMk/>
            <pc:sldMk cId="1042311502" sldId="365"/>
            <ac:graphicFrameMk id="7" creationId="{E4C5C5C0-4224-CC2D-053E-6DBB7CA94149}"/>
          </ac:graphicFrameMkLst>
        </pc:graphicFrameChg>
      </pc:sldChg>
      <pc:sldChg chg="modSp new del mod">
        <pc:chgData name="Salvatore Giordano" userId="a9ac74bb-0ea4-4049-8d55-a6bd98608b34" providerId="ADAL" clId="{73ED188A-9FAC-4BC1-90FB-266E3BC24198}" dt="2025-03-06T10:10:22.352" v="1938" actId="680"/>
        <pc:sldMkLst>
          <pc:docMk/>
          <pc:sldMk cId="3286536273" sldId="366"/>
        </pc:sldMkLst>
      </pc:sldChg>
      <pc:sldChg chg="modSp add mod">
        <pc:chgData name="Salvatore Giordano" userId="a9ac74bb-0ea4-4049-8d55-a6bd98608b34" providerId="ADAL" clId="{73ED188A-9FAC-4BC1-90FB-266E3BC24198}" dt="2025-03-11T20:01:43.214" v="12852" actId="20577"/>
        <pc:sldMkLst>
          <pc:docMk/>
          <pc:sldMk cId="3487802472" sldId="366"/>
        </pc:sldMkLst>
        <pc:spChg chg="mod">
          <ac:chgData name="Salvatore Giordano" userId="a9ac74bb-0ea4-4049-8d55-a6bd98608b34" providerId="ADAL" clId="{73ED188A-9FAC-4BC1-90FB-266E3BC24198}" dt="2025-03-07T17:38:12.945" v="6689" actId="27636"/>
          <ac:spMkLst>
            <pc:docMk/>
            <pc:sldMk cId="3487802472" sldId="366"/>
            <ac:spMk id="2" creationId="{590F4199-194E-2683-E140-84722F98C4B4}"/>
          </ac:spMkLst>
        </pc:spChg>
        <pc:graphicFrameChg chg="modGraphic">
          <ac:chgData name="Salvatore Giordano" userId="a9ac74bb-0ea4-4049-8d55-a6bd98608b34" providerId="ADAL" clId="{73ED188A-9FAC-4BC1-90FB-266E3BC24198}" dt="2025-03-06T10:30:13.004" v="1990" actId="14734"/>
          <ac:graphicFrameMkLst>
            <pc:docMk/>
            <pc:sldMk cId="3487802472" sldId="366"/>
            <ac:graphicFrameMk id="5" creationId="{23D775E1-D28D-F8C0-C67B-DC46911BB29D}"/>
          </ac:graphicFrameMkLst>
        </pc:graphicFrameChg>
        <pc:graphicFrameChg chg="mod modGraphic">
          <ac:chgData name="Salvatore Giordano" userId="a9ac74bb-0ea4-4049-8d55-a6bd98608b34" providerId="ADAL" clId="{73ED188A-9FAC-4BC1-90FB-266E3BC24198}" dt="2025-03-11T20:01:43.214" v="12852" actId="20577"/>
          <ac:graphicFrameMkLst>
            <pc:docMk/>
            <pc:sldMk cId="3487802472" sldId="366"/>
            <ac:graphicFrameMk id="7" creationId="{E40E5C03-9297-F401-C648-0EA97372CFE9}"/>
          </ac:graphicFrameMkLst>
        </pc:graphicFrameChg>
      </pc:sldChg>
      <pc:sldChg chg="modSp new mod">
        <pc:chgData name="Salvatore Giordano" userId="a9ac74bb-0ea4-4049-8d55-a6bd98608b34" providerId="ADAL" clId="{73ED188A-9FAC-4BC1-90FB-266E3BC24198}" dt="2025-03-14T11:11:01.495" v="14893" actId="14100"/>
        <pc:sldMkLst>
          <pc:docMk/>
          <pc:sldMk cId="1201998779" sldId="367"/>
        </pc:sldMkLst>
        <pc:spChg chg="mod">
          <ac:chgData name="Salvatore Giordano" userId="a9ac74bb-0ea4-4049-8d55-a6bd98608b34" providerId="ADAL" clId="{73ED188A-9FAC-4BC1-90FB-266E3BC24198}" dt="2025-03-14T11:11:01.495" v="14893" actId="14100"/>
          <ac:spMkLst>
            <pc:docMk/>
            <pc:sldMk cId="1201998779" sldId="367"/>
            <ac:spMk id="2" creationId="{4F773EEB-7B9D-6891-D776-ACD6DFECECCA}"/>
          </ac:spMkLst>
        </pc:spChg>
        <pc:spChg chg="mod">
          <ac:chgData name="Salvatore Giordano" userId="a9ac74bb-0ea4-4049-8d55-a6bd98608b34" providerId="ADAL" clId="{73ED188A-9FAC-4BC1-90FB-266E3BC24198}" dt="2025-03-14T11:10:03.216" v="14892" actId="14100"/>
          <ac:spMkLst>
            <pc:docMk/>
            <pc:sldMk cId="1201998779" sldId="367"/>
            <ac:spMk id="3" creationId="{D9682C05-8A03-CC50-AD6B-F2135CCE3B2F}"/>
          </ac:spMkLst>
        </pc:spChg>
      </pc:sldChg>
      <pc:sldChg chg="modSp add mod">
        <pc:chgData name="Salvatore Giordano" userId="a9ac74bb-0ea4-4049-8d55-a6bd98608b34" providerId="ADAL" clId="{73ED188A-9FAC-4BC1-90FB-266E3BC24198}" dt="2025-03-14T11:13:03.727" v="14895" actId="14100"/>
        <pc:sldMkLst>
          <pc:docMk/>
          <pc:sldMk cId="3722525710" sldId="368"/>
        </pc:sldMkLst>
        <pc:spChg chg="mod">
          <ac:chgData name="Salvatore Giordano" userId="a9ac74bb-0ea4-4049-8d55-a6bd98608b34" providerId="ADAL" clId="{73ED188A-9FAC-4BC1-90FB-266E3BC24198}" dt="2025-03-14T11:12:59.655" v="14894" actId="14100"/>
          <ac:spMkLst>
            <pc:docMk/>
            <pc:sldMk cId="3722525710" sldId="368"/>
            <ac:spMk id="2" creationId="{DC7F9484-FED9-6830-10F2-6EF4CF5A71B8}"/>
          </ac:spMkLst>
        </pc:spChg>
        <pc:spChg chg="mod">
          <ac:chgData name="Salvatore Giordano" userId="a9ac74bb-0ea4-4049-8d55-a6bd98608b34" providerId="ADAL" clId="{73ED188A-9FAC-4BC1-90FB-266E3BC24198}" dt="2025-03-14T11:13:03.727" v="14895" actId="14100"/>
          <ac:spMkLst>
            <pc:docMk/>
            <pc:sldMk cId="3722525710" sldId="368"/>
            <ac:spMk id="3" creationId="{E07FC283-6928-46B1-738C-C9F960D6701B}"/>
          </ac:spMkLst>
        </pc:spChg>
      </pc:sldChg>
      <pc:sldChg chg="modSp add mod">
        <pc:chgData name="Salvatore Giordano" userId="a9ac74bb-0ea4-4049-8d55-a6bd98608b34" providerId="ADAL" clId="{73ED188A-9FAC-4BC1-90FB-266E3BC24198}" dt="2025-03-11T20:02:35.990" v="12856" actId="122"/>
        <pc:sldMkLst>
          <pc:docMk/>
          <pc:sldMk cId="2824141105" sldId="369"/>
        </pc:sldMkLst>
        <pc:spChg chg="mod">
          <ac:chgData name="Salvatore Giordano" userId="a9ac74bb-0ea4-4049-8d55-a6bd98608b34" providerId="ADAL" clId="{73ED188A-9FAC-4BC1-90FB-266E3BC24198}" dt="2025-03-07T17:33:55.260" v="6682" actId="27636"/>
          <ac:spMkLst>
            <pc:docMk/>
            <pc:sldMk cId="2824141105" sldId="369"/>
            <ac:spMk id="2" creationId="{B6174D62-3294-5198-5862-77B0EA3DB177}"/>
          </ac:spMkLst>
        </pc:spChg>
        <pc:graphicFrameChg chg="modGraphic">
          <ac:chgData name="Salvatore Giordano" userId="a9ac74bb-0ea4-4049-8d55-a6bd98608b34" providerId="ADAL" clId="{73ED188A-9FAC-4BC1-90FB-266E3BC24198}" dt="2025-03-07T17:33:42.642" v="6676" actId="20577"/>
          <ac:graphicFrameMkLst>
            <pc:docMk/>
            <pc:sldMk cId="2824141105" sldId="369"/>
            <ac:graphicFrameMk id="5" creationId="{C41803B6-164E-406F-32E3-1D82AA8852E7}"/>
          </ac:graphicFrameMkLst>
        </pc:graphicFrameChg>
        <pc:graphicFrameChg chg="modGraphic">
          <ac:chgData name="Salvatore Giordano" userId="a9ac74bb-0ea4-4049-8d55-a6bd98608b34" providerId="ADAL" clId="{73ED188A-9FAC-4BC1-90FB-266E3BC24198}" dt="2025-03-11T20:02:35.990" v="12856" actId="122"/>
          <ac:graphicFrameMkLst>
            <pc:docMk/>
            <pc:sldMk cId="2824141105" sldId="369"/>
            <ac:graphicFrameMk id="7" creationId="{DD495580-F5B6-0C86-5B92-49D69F39A644}"/>
          </ac:graphicFrameMkLst>
        </pc:graphicFrameChg>
      </pc:sldChg>
      <pc:sldChg chg="modSp new mod">
        <pc:chgData name="Salvatore Giordano" userId="a9ac74bb-0ea4-4049-8d55-a6bd98608b34" providerId="ADAL" clId="{73ED188A-9FAC-4BC1-90FB-266E3BC24198}" dt="2025-03-07T17:43:46.010" v="6778" actId="20577"/>
        <pc:sldMkLst>
          <pc:docMk/>
          <pc:sldMk cId="3360501085" sldId="370"/>
        </pc:sldMkLst>
        <pc:spChg chg="mod">
          <ac:chgData name="Salvatore Giordano" userId="a9ac74bb-0ea4-4049-8d55-a6bd98608b34" providerId="ADAL" clId="{73ED188A-9FAC-4BC1-90FB-266E3BC24198}" dt="2025-03-07T17:43:46.010" v="6778" actId="20577"/>
          <ac:spMkLst>
            <pc:docMk/>
            <pc:sldMk cId="3360501085" sldId="370"/>
            <ac:spMk id="2" creationId="{C948838E-191C-6CB5-CB7B-1940F3367962}"/>
          </ac:spMkLst>
        </pc:spChg>
        <pc:spChg chg="mod">
          <ac:chgData name="Salvatore Giordano" userId="a9ac74bb-0ea4-4049-8d55-a6bd98608b34" providerId="ADAL" clId="{73ED188A-9FAC-4BC1-90FB-266E3BC24198}" dt="2025-03-07T17:42:53.584" v="6774" actId="14100"/>
          <ac:spMkLst>
            <pc:docMk/>
            <pc:sldMk cId="3360501085" sldId="370"/>
            <ac:spMk id="3" creationId="{BE086DEE-B761-F771-35B4-8C3531C96757}"/>
          </ac:spMkLst>
        </pc:spChg>
      </pc:sldChg>
      <pc:sldChg chg="modSp new mod">
        <pc:chgData name="Salvatore Giordano" userId="a9ac74bb-0ea4-4049-8d55-a6bd98608b34" providerId="ADAL" clId="{73ED188A-9FAC-4BC1-90FB-266E3BC24198}" dt="2025-03-07T17:44:44.879" v="6800" actId="20577"/>
        <pc:sldMkLst>
          <pc:docMk/>
          <pc:sldMk cId="1901935697" sldId="371"/>
        </pc:sldMkLst>
        <pc:spChg chg="mod">
          <ac:chgData name="Salvatore Giordano" userId="a9ac74bb-0ea4-4049-8d55-a6bd98608b34" providerId="ADAL" clId="{73ED188A-9FAC-4BC1-90FB-266E3BC24198}" dt="2025-03-07T17:44:04.639" v="6783" actId="1076"/>
          <ac:spMkLst>
            <pc:docMk/>
            <pc:sldMk cId="1901935697" sldId="371"/>
            <ac:spMk id="2" creationId="{DAC5C745-7F8A-6AFF-4276-2AA4493009D2}"/>
          </ac:spMkLst>
        </pc:spChg>
        <pc:spChg chg="mod">
          <ac:chgData name="Salvatore Giordano" userId="a9ac74bb-0ea4-4049-8d55-a6bd98608b34" providerId="ADAL" clId="{73ED188A-9FAC-4BC1-90FB-266E3BC24198}" dt="2025-03-07T17:44:44.879" v="6800" actId="20577"/>
          <ac:spMkLst>
            <pc:docMk/>
            <pc:sldMk cId="1901935697" sldId="371"/>
            <ac:spMk id="3" creationId="{2B66B533-626D-218C-868F-4334FD099C20}"/>
          </ac:spMkLst>
        </pc:spChg>
      </pc:sldChg>
      <pc:sldChg chg="modSp new mod">
        <pc:chgData name="Salvatore Giordano" userId="a9ac74bb-0ea4-4049-8d55-a6bd98608b34" providerId="ADAL" clId="{73ED188A-9FAC-4BC1-90FB-266E3BC24198}" dt="2025-03-07T17:52:07.687" v="6931" actId="20577"/>
        <pc:sldMkLst>
          <pc:docMk/>
          <pc:sldMk cId="3402784811" sldId="372"/>
        </pc:sldMkLst>
        <pc:spChg chg="mod">
          <ac:chgData name="Salvatore Giordano" userId="a9ac74bb-0ea4-4049-8d55-a6bd98608b34" providerId="ADAL" clId="{73ED188A-9FAC-4BC1-90FB-266E3BC24198}" dt="2025-03-07T17:45:21.520" v="6808" actId="1076"/>
          <ac:spMkLst>
            <pc:docMk/>
            <pc:sldMk cId="3402784811" sldId="372"/>
            <ac:spMk id="2" creationId="{A4496D39-0761-963C-8BD6-703DCB5F92BA}"/>
          </ac:spMkLst>
        </pc:spChg>
        <pc:spChg chg="mod">
          <ac:chgData name="Salvatore Giordano" userId="a9ac74bb-0ea4-4049-8d55-a6bd98608b34" providerId="ADAL" clId="{73ED188A-9FAC-4BC1-90FB-266E3BC24198}" dt="2025-03-07T17:52:07.687" v="6931" actId="20577"/>
          <ac:spMkLst>
            <pc:docMk/>
            <pc:sldMk cId="3402784811" sldId="372"/>
            <ac:spMk id="3" creationId="{3B1E6EBF-861A-D6C9-4422-651323DC422F}"/>
          </ac:spMkLst>
        </pc:spChg>
      </pc:sldChg>
      <pc:sldChg chg="modSp new mod">
        <pc:chgData name="Salvatore Giordano" userId="a9ac74bb-0ea4-4049-8d55-a6bd98608b34" providerId="ADAL" clId="{73ED188A-9FAC-4BC1-90FB-266E3BC24198}" dt="2025-03-11T20:09:38.417" v="12871" actId="20577"/>
        <pc:sldMkLst>
          <pc:docMk/>
          <pc:sldMk cId="400744539" sldId="373"/>
        </pc:sldMkLst>
        <pc:spChg chg="mod">
          <ac:chgData name="Salvatore Giordano" userId="a9ac74bb-0ea4-4049-8d55-a6bd98608b34" providerId="ADAL" clId="{73ED188A-9FAC-4BC1-90FB-266E3BC24198}" dt="2025-03-07T17:51:01.359" v="6907" actId="1076"/>
          <ac:spMkLst>
            <pc:docMk/>
            <pc:sldMk cId="400744539" sldId="373"/>
            <ac:spMk id="2" creationId="{A204C905-0E0B-D0DC-2E9F-81D5AF199E89}"/>
          </ac:spMkLst>
        </pc:spChg>
        <pc:spChg chg="mod">
          <ac:chgData name="Salvatore Giordano" userId="a9ac74bb-0ea4-4049-8d55-a6bd98608b34" providerId="ADAL" clId="{73ED188A-9FAC-4BC1-90FB-266E3BC24198}" dt="2025-03-11T20:09:38.417" v="12871" actId="20577"/>
          <ac:spMkLst>
            <pc:docMk/>
            <pc:sldMk cId="400744539" sldId="373"/>
            <ac:spMk id="3" creationId="{024A65D7-6177-58CC-BB1D-38146B05957E}"/>
          </ac:spMkLst>
        </pc:spChg>
      </pc:sldChg>
      <pc:sldChg chg="modSp new mod">
        <pc:chgData name="Salvatore Giordano" userId="a9ac74bb-0ea4-4049-8d55-a6bd98608b34" providerId="ADAL" clId="{73ED188A-9FAC-4BC1-90FB-266E3BC24198}" dt="2025-03-14T11:16:47.735" v="14900" actId="14100"/>
        <pc:sldMkLst>
          <pc:docMk/>
          <pc:sldMk cId="306060169" sldId="374"/>
        </pc:sldMkLst>
        <pc:spChg chg="mod">
          <ac:chgData name="Salvatore Giordano" userId="a9ac74bb-0ea4-4049-8d55-a6bd98608b34" providerId="ADAL" clId="{73ED188A-9FAC-4BC1-90FB-266E3BC24198}" dt="2025-03-14T11:16:47.735" v="14900" actId="14100"/>
          <ac:spMkLst>
            <pc:docMk/>
            <pc:sldMk cId="306060169" sldId="374"/>
            <ac:spMk id="2" creationId="{A1E8B9E7-4DDA-410C-F544-8B1438C77D13}"/>
          </ac:spMkLst>
        </pc:spChg>
        <pc:spChg chg="mod">
          <ac:chgData name="Salvatore Giordano" userId="a9ac74bb-0ea4-4049-8d55-a6bd98608b34" providerId="ADAL" clId="{73ED188A-9FAC-4BC1-90FB-266E3BC24198}" dt="2025-03-14T11:16:23.553" v="14899" actId="207"/>
          <ac:spMkLst>
            <pc:docMk/>
            <pc:sldMk cId="306060169" sldId="374"/>
            <ac:spMk id="3" creationId="{1214480D-B116-E505-F70B-40C03CE94150}"/>
          </ac:spMkLst>
        </pc:spChg>
      </pc:sldChg>
      <pc:sldChg chg="modSp new mod">
        <pc:chgData name="Salvatore Giordano" userId="a9ac74bb-0ea4-4049-8d55-a6bd98608b34" providerId="ADAL" clId="{73ED188A-9FAC-4BC1-90FB-266E3BC24198}" dt="2025-03-11T20:10:34.725" v="12873" actId="20577"/>
        <pc:sldMkLst>
          <pc:docMk/>
          <pc:sldMk cId="990540131" sldId="375"/>
        </pc:sldMkLst>
        <pc:spChg chg="mod">
          <ac:chgData name="Salvatore Giordano" userId="a9ac74bb-0ea4-4049-8d55-a6bd98608b34" providerId="ADAL" clId="{73ED188A-9FAC-4BC1-90FB-266E3BC24198}" dt="2025-03-07T17:55:42.216" v="6999" actId="1076"/>
          <ac:spMkLst>
            <pc:docMk/>
            <pc:sldMk cId="990540131" sldId="375"/>
            <ac:spMk id="2" creationId="{7AB39F9E-EC9F-3638-69DB-8E4BF3685992}"/>
          </ac:spMkLst>
        </pc:spChg>
        <pc:spChg chg="mod">
          <ac:chgData name="Salvatore Giordano" userId="a9ac74bb-0ea4-4049-8d55-a6bd98608b34" providerId="ADAL" clId="{73ED188A-9FAC-4BC1-90FB-266E3BC24198}" dt="2025-03-11T20:10:34.725" v="12873" actId="20577"/>
          <ac:spMkLst>
            <pc:docMk/>
            <pc:sldMk cId="990540131" sldId="375"/>
            <ac:spMk id="3" creationId="{555C661F-EF15-64C8-B705-C1CEC71C7290}"/>
          </ac:spMkLst>
        </pc:spChg>
      </pc:sldChg>
      <pc:sldChg chg="modSp new mod">
        <pc:chgData name="Salvatore Giordano" userId="a9ac74bb-0ea4-4049-8d55-a6bd98608b34" providerId="ADAL" clId="{73ED188A-9FAC-4BC1-90FB-266E3BC24198}" dt="2025-03-14T11:17:43.030" v="14902" actId="207"/>
        <pc:sldMkLst>
          <pc:docMk/>
          <pc:sldMk cId="2703234063" sldId="376"/>
        </pc:sldMkLst>
        <pc:spChg chg="mod">
          <ac:chgData name="Salvatore Giordano" userId="a9ac74bb-0ea4-4049-8d55-a6bd98608b34" providerId="ADAL" clId="{73ED188A-9FAC-4BC1-90FB-266E3BC24198}" dt="2025-03-07T18:00:06.287" v="7059" actId="14100"/>
          <ac:spMkLst>
            <pc:docMk/>
            <pc:sldMk cId="2703234063" sldId="376"/>
            <ac:spMk id="2" creationId="{80EA4D75-3690-220A-D69A-0607F2E1D392}"/>
          </ac:spMkLst>
        </pc:spChg>
        <pc:spChg chg="mod">
          <ac:chgData name="Salvatore Giordano" userId="a9ac74bb-0ea4-4049-8d55-a6bd98608b34" providerId="ADAL" clId="{73ED188A-9FAC-4BC1-90FB-266E3BC24198}" dt="2025-03-14T11:17:43.030" v="14902" actId="207"/>
          <ac:spMkLst>
            <pc:docMk/>
            <pc:sldMk cId="2703234063" sldId="376"/>
            <ac:spMk id="3" creationId="{40E7AAF9-1541-3937-E910-8AC1C1BD6BC3}"/>
          </ac:spMkLst>
        </pc:spChg>
      </pc:sldChg>
      <pc:sldChg chg="modSp new mod">
        <pc:chgData name="Salvatore Giordano" userId="a9ac74bb-0ea4-4049-8d55-a6bd98608b34" providerId="ADAL" clId="{73ED188A-9FAC-4BC1-90FB-266E3BC24198}" dt="2025-03-14T11:20:17.440" v="14916" actId="20577"/>
        <pc:sldMkLst>
          <pc:docMk/>
          <pc:sldMk cId="288104583" sldId="377"/>
        </pc:sldMkLst>
        <pc:spChg chg="mod">
          <ac:chgData name="Salvatore Giordano" userId="a9ac74bb-0ea4-4049-8d55-a6bd98608b34" providerId="ADAL" clId="{73ED188A-9FAC-4BC1-90FB-266E3BC24198}" dt="2025-03-07T18:16:49.853" v="7182" actId="1076"/>
          <ac:spMkLst>
            <pc:docMk/>
            <pc:sldMk cId="288104583" sldId="377"/>
            <ac:spMk id="2" creationId="{79FEF224-9E6E-B757-4964-E1D29F61A83A}"/>
          </ac:spMkLst>
        </pc:spChg>
        <pc:spChg chg="mod">
          <ac:chgData name="Salvatore Giordano" userId="a9ac74bb-0ea4-4049-8d55-a6bd98608b34" providerId="ADAL" clId="{73ED188A-9FAC-4BC1-90FB-266E3BC24198}" dt="2025-03-14T11:20:17.440" v="14916" actId="20577"/>
          <ac:spMkLst>
            <pc:docMk/>
            <pc:sldMk cId="288104583" sldId="377"/>
            <ac:spMk id="3" creationId="{93B0ACD4-67AB-3819-6575-F547AF166055}"/>
          </ac:spMkLst>
        </pc:spChg>
      </pc:sldChg>
      <pc:sldChg chg="modSp new del mod">
        <pc:chgData name="Salvatore Giordano" userId="a9ac74bb-0ea4-4049-8d55-a6bd98608b34" providerId="ADAL" clId="{73ED188A-9FAC-4BC1-90FB-266E3BC24198}" dt="2025-03-07T18:16:08.894" v="7174" actId="2696"/>
        <pc:sldMkLst>
          <pc:docMk/>
          <pc:sldMk cId="2842508359" sldId="378"/>
        </pc:sldMkLst>
      </pc:sldChg>
      <pc:sldChg chg="modSp add mod">
        <pc:chgData name="Salvatore Giordano" userId="a9ac74bb-0ea4-4049-8d55-a6bd98608b34" providerId="ADAL" clId="{73ED188A-9FAC-4BC1-90FB-266E3BC24198}" dt="2025-03-11T20:12:32.439" v="12878" actId="20577"/>
        <pc:sldMkLst>
          <pc:docMk/>
          <pc:sldMk cId="732751143" sldId="379"/>
        </pc:sldMkLst>
        <pc:spChg chg="mod">
          <ac:chgData name="Salvatore Giordano" userId="a9ac74bb-0ea4-4049-8d55-a6bd98608b34" providerId="ADAL" clId="{73ED188A-9FAC-4BC1-90FB-266E3BC24198}" dt="2025-03-07T18:24:10.517" v="7252" actId="1076"/>
          <ac:spMkLst>
            <pc:docMk/>
            <pc:sldMk cId="732751143" sldId="379"/>
            <ac:spMk id="2" creationId="{180CB10F-282D-D987-0D0C-B44D08A2D79B}"/>
          </ac:spMkLst>
        </pc:spChg>
        <pc:spChg chg="mod">
          <ac:chgData name="Salvatore Giordano" userId="a9ac74bb-0ea4-4049-8d55-a6bd98608b34" providerId="ADAL" clId="{73ED188A-9FAC-4BC1-90FB-266E3BC24198}" dt="2025-03-11T20:12:32.439" v="12878" actId="20577"/>
          <ac:spMkLst>
            <pc:docMk/>
            <pc:sldMk cId="732751143" sldId="379"/>
            <ac:spMk id="3" creationId="{82634FFA-0CE7-FADB-D692-DAF4699D85A8}"/>
          </ac:spMkLst>
        </pc:spChg>
      </pc:sldChg>
      <pc:sldChg chg="modSp new mod">
        <pc:chgData name="Salvatore Giordano" userId="a9ac74bb-0ea4-4049-8d55-a6bd98608b34" providerId="ADAL" clId="{73ED188A-9FAC-4BC1-90FB-266E3BC24198}" dt="2025-03-07T18:26:19.156" v="7284" actId="14100"/>
        <pc:sldMkLst>
          <pc:docMk/>
          <pc:sldMk cId="1625196279" sldId="380"/>
        </pc:sldMkLst>
        <pc:spChg chg="mod">
          <ac:chgData name="Salvatore Giordano" userId="a9ac74bb-0ea4-4049-8d55-a6bd98608b34" providerId="ADAL" clId="{73ED188A-9FAC-4BC1-90FB-266E3BC24198}" dt="2025-03-07T18:25:26.926" v="7272" actId="1076"/>
          <ac:spMkLst>
            <pc:docMk/>
            <pc:sldMk cId="1625196279" sldId="380"/>
            <ac:spMk id="2" creationId="{EB309DDB-2ED5-0AC7-1FAB-FC266B3794A1}"/>
          </ac:spMkLst>
        </pc:spChg>
        <pc:spChg chg="mod">
          <ac:chgData name="Salvatore Giordano" userId="a9ac74bb-0ea4-4049-8d55-a6bd98608b34" providerId="ADAL" clId="{73ED188A-9FAC-4BC1-90FB-266E3BC24198}" dt="2025-03-07T18:26:19.156" v="7284" actId="14100"/>
          <ac:spMkLst>
            <pc:docMk/>
            <pc:sldMk cId="1625196279" sldId="380"/>
            <ac:spMk id="3" creationId="{9E2ADE71-1FA8-1688-F6A9-8441E592E63D}"/>
          </ac:spMkLst>
        </pc:spChg>
      </pc:sldChg>
      <pc:sldChg chg="modSp new mod">
        <pc:chgData name="Salvatore Giordano" userId="a9ac74bb-0ea4-4049-8d55-a6bd98608b34" providerId="ADAL" clId="{73ED188A-9FAC-4BC1-90FB-266E3BC24198}" dt="2025-03-14T11:21:35.168" v="14920" actId="207"/>
        <pc:sldMkLst>
          <pc:docMk/>
          <pc:sldMk cId="1769617107" sldId="381"/>
        </pc:sldMkLst>
        <pc:spChg chg="mod">
          <ac:chgData name="Salvatore Giordano" userId="a9ac74bb-0ea4-4049-8d55-a6bd98608b34" providerId="ADAL" clId="{73ED188A-9FAC-4BC1-90FB-266E3BC24198}" dt="2025-03-07T18:27:29.837" v="7309" actId="1076"/>
          <ac:spMkLst>
            <pc:docMk/>
            <pc:sldMk cId="1769617107" sldId="381"/>
            <ac:spMk id="2" creationId="{29F5CA07-F739-2D29-FB84-4478C34F8DCA}"/>
          </ac:spMkLst>
        </pc:spChg>
        <pc:spChg chg="mod">
          <ac:chgData name="Salvatore Giordano" userId="a9ac74bb-0ea4-4049-8d55-a6bd98608b34" providerId="ADAL" clId="{73ED188A-9FAC-4BC1-90FB-266E3BC24198}" dt="2025-03-14T11:21:35.168" v="14920" actId="207"/>
          <ac:spMkLst>
            <pc:docMk/>
            <pc:sldMk cId="1769617107" sldId="381"/>
            <ac:spMk id="3" creationId="{7D2BE6B1-227C-0555-F654-93E911BBDDC4}"/>
          </ac:spMkLst>
        </pc:spChg>
      </pc:sldChg>
      <pc:sldChg chg="modSp new mod">
        <pc:chgData name="Salvatore Giordano" userId="a9ac74bb-0ea4-4049-8d55-a6bd98608b34" providerId="ADAL" clId="{73ED188A-9FAC-4BC1-90FB-266E3BC24198}" dt="2025-03-14T11:23:02.127" v="14927" actId="14100"/>
        <pc:sldMkLst>
          <pc:docMk/>
          <pc:sldMk cId="3401682203" sldId="382"/>
        </pc:sldMkLst>
        <pc:spChg chg="mod">
          <ac:chgData name="Salvatore Giordano" userId="a9ac74bb-0ea4-4049-8d55-a6bd98608b34" providerId="ADAL" clId="{73ED188A-9FAC-4BC1-90FB-266E3BC24198}" dt="2025-03-14T11:23:02.127" v="14927" actId="14100"/>
          <ac:spMkLst>
            <pc:docMk/>
            <pc:sldMk cId="3401682203" sldId="382"/>
            <ac:spMk id="2" creationId="{4A9743AF-B08F-F5DF-F787-18900A0EC118}"/>
          </ac:spMkLst>
        </pc:spChg>
        <pc:spChg chg="mod">
          <ac:chgData name="Salvatore Giordano" userId="a9ac74bb-0ea4-4049-8d55-a6bd98608b34" providerId="ADAL" clId="{73ED188A-9FAC-4BC1-90FB-266E3BC24198}" dt="2025-03-11T20:14:21.061" v="12883" actId="14100"/>
          <ac:spMkLst>
            <pc:docMk/>
            <pc:sldMk cId="3401682203" sldId="382"/>
            <ac:spMk id="3" creationId="{4E093477-738C-EB48-90DA-967DA3420169}"/>
          </ac:spMkLst>
        </pc:spChg>
      </pc:sldChg>
      <pc:sldChg chg="addSp delSp modSp new mod">
        <pc:chgData name="Salvatore Giordano" userId="a9ac74bb-0ea4-4049-8d55-a6bd98608b34" providerId="ADAL" clId="{73ED188A-9FAC-4BC1-90FB-266E3BC24198}" dt="2025-03-14T11:23:10.016" v="14931" actId="14100"/>
        <pc:sldMkLst>
          <pc:docMk/>
          <pc:sldMk cId="1018060299" sldId="383"/>
        </pc:sldMkLst>
        <pc:spChg chg="mod">
          <ac:chgData name="Salvatore Giordano" userId="a9ac74bb-0ea4-4049-8d55-a6bd98608b34" providerId="ADAL" clId="{73ED188A-9FAC-4BC1-90FB-266E3BC24198}" dt="2025-03-14T11:23:10.016" v="14931" actId="14100"/>
          <ac:spMkLst>
            <pc:docMk/>
            <pc:sldMk cId="1018060299" sldId="383"/>
            <ac:spMk id="2" creationId="{100E385F-4E0C-1E03-F7CB-0AAB8739C12F}"/>
          </ac:spMkLst>
        </pc:spChg>
        <pc:spChg chg="mod">
          <ac:chgData name="Salvatore Giordano" userId="a9ac74bb-0ea4-4049-8d55-a6bd98608b34" providerId="ADAL" clId="{73ED188A-9FAC-4BC1-90FB-266E3BC24198}" dt="2025-03-07T18:30:14.641" v="7341" actId="20577"/>
          <ac:spMkLst>
            <pc:docMk/>
            <pc:sldMk cId="1018060299" sldId="383"/>
            <ac:spMk id="4" creationId="{2E9CC234-89D2-981C-1C2B-8F50E0E65981}"/>
          </ac:spMkLst>
        </pc:spChg>
        <pc:graphicFrameChg chg="add mod ord modGraphic">
          <ac:chgData name="Salvatore Giordano" userId="a9ac74bb-0ea4-4049-8d55-a6bd98608b34" providerId="ADAL" clId="{73ED188A-9FAC-4BC1-90FB-266E3BC24198}" dt="2025-03-07T18:30:33.074" v="7344" actId="14100"/>
          <ac:graphicFrameMkLst>
            <pc:docMk/>
            <pc:sldMk cId="1018060299" sldId="383"/>
            <ac:graphicFrameMk id="5" creationId="{E92351D2-1A5C-733A-E6C1-42F7C203F6C1}"/>
          </ac:graphicFrameMkLst>
        </pc:graphicFrameChg>
      </pc:sldChg>
      <pc:sldChg chg="modSp new mod">
        <pc:chgData name="Salvatore Giordano" userId="a9ac74bb-0ea4-4049-8d55-a6bd98608b34" providerId="ADAL" clId="{73ED188A-9FAC-4BC1-90FB-266E3BC24198}" dt="2025-03-14T11:23:15.062" v="14934" actId="20577"/>
        <pc:sldMkLst>
          <pc:docMk/>
          <pc:sldMk cId="2560686494" sldId="384"/>
        </pc:sldMkLst>
        <pc:spChg chg="mod">
          <ac:chgData name="Salvatore Giordano" userId="a9ac74bb-0ea4-4049-8d55-a6bd98608b34" providerId="ADAL" clId="{73ED188A-9FAC-4BC1-90FB-266E3BC24198}" dt="2025-03-14T11:23:15.062" v="14934" actId="20577"/>
          <ac:spMkLst>
            <pc:docMk/>
            <pc:sldMk cId="2560686494" sldId="384"/>
            <ac:spMk id="2" creationId="{20DF6953-3785-B26C-8660-55B11FE8778A}"/>
          </ac:spMkLst>
        </pc:spChg>
        <pc:spChg chg="mod">
          <ac:chgData name="Salvatore Giordano" userId="a9ac74bb-0ea4-4049-8d55-a6bd98608b34" providerId="ADAL" clId="{73ED188A-9FAC-4BC1-90FB-266E3BC24198}" dt="2025-03-11T20:15:13.956" v="12890" actId="255"/>
          <ac:spMkLst>
            <pc:docMk/>
            <pc:sldMk cId="2560686494" sldId="384"/>
            <ac:spMk id="3" creationId="{EDCD2B17-28FF-41E9-0D62-ED29552B63D3}"/>
          </ac:spMkLst>
        </pc:spChg>
      </pc:sldChg>
      <pc:sldChg chg="modSp new mod">
        <pc:chgData name="Salvatore Giordano" userId="a9ac74bb-0ea4-4049-8d55-a6bd98608b34" providerId="ADAL" clId="{73ED188A-9FAC-4BC1-90FB-266E3BC24198}" dt="2025-03-11T20:16:03.667" v="12895" actId="207"/>
        <pc:sldMkLst>
          <pc:docMk/>
          <pc:sldMk cId="721468261" sldId="385"/>
        </pc:sldMkLst>
        <pc:spChg chg="mod">
          <ac:chgData name="Salvatore Giordano" userId="a9ac74bb-0ea4-4049-8d55-a6bd98608b34" providerId="ADAL" clId="{73ED188A-9FAC-4BC1-90FB-266E3BC24198}" dt="2025-03-07T18:37:26.338" v="7533" actId="20577"/>
          <ac:spMkLst>
            <pc:docMk/>
            <pc:sldMk cId="721468261" sldId="385"/>
            <ac:spMk id="2" creationId="{9F1F44C1-B1D9-2ED8-9948-F965E6CC3E42}"/>
          </ac:spMkLst>
        </pc:spChg>
        <pc:spChg chg="mod">
          <ac:chgData name="Salvatore Giordano" userId="a9ac74bb-0ea4-4049-8d55-a6bd98608b34" providerId="ADAL" clId="{73ED188A-9FAC-4BC1-90FB-266E3BC24198}" dt="2025-03-11T20:16:03.667" v="12895" actId="207"/>
          <ac:spMkLst>
            <pc:docMk/>
            <pc:sldMk cId="721468261" sldId="385"/>
            <ac:spMk id="3" creationId="{88EAE618-1C90-E190-AD49-A44FF4C25773}"/>
          </ac:spMkLst>
        </pc:spChg>
      </pc:sldChg>
      <pc:sldChg chg="modSp new mod">
        <pc:chgData name="Salvatore Giordano" userId="a9ac74bb-0ea4-4049-8d55-a6bd98608b34" providerId="ADAL" clId="{73ED188A-9FAC-4BC1-90FB-266E3BC24198}" dt="2025-03-14T11:22:49.289" v="14923" actId="20577"/>
        <pc:sldMkLst>
          <pc:docMk/>
          <pc:sldMk cId="1964242000" sldId="386"/>
        </pc:sldMkLst>
        <pc:spChg chg="mod">
          <ac:chgData name="Salvatore Giordano" userId="a9ac74bb-0ea4-4049-8d55-a6bd98608b34" providerId="ADAL" clId="{73ED188A-9FAC-4BC1-90FB-266E3BC24198}" dt="2025-03-14T11:22:49.289" v="14923" actId="20577"/>
          <ac:spMkLst>
            <pc:docMk/>
            <pc:sldMk cId="1964242000" sldId="386"/>
            <ac:spMk id="2" creationId="{2A87E062-0795-7E0C-97E1-09AA99B3C38B}"/>
          </ac:spMkLst>
        </pc:spChg>
        <pc:spChg chg="mod">
          <ac:chgData name="Salvatore Giordano" userId="a9ac74bb-0ea4-4049-8d55-a6bd98608b34" providerId="ADAL" clId="{73ED188A-9FAC-4BC1-90FB-266E3BC24198}" dt="2025-03-07T18:37:12.069" v="7530" actId="20577"/>
          <ac:spMkLst>
            <pc:docMk/>
            <pc:sldMk cId="1964242000" sldId="386"/>
            <ac:spMk id="3" creationId="{C2C5A6D8-3AE5-0F1E-1EF9-5AB915608928}"/>
          </ac:spMkLst>
        </pc:spChg>
      </pc:sldChg>
      <pc:sldChg chg="addSp modSp new mod">
        <pc:chgData name="Salvatore Giordano" userId="a9ac74bb-0ea4-4049-8d55-a6bd98608b34" providerId="ADAL" clId="{73ED188A-9FAC-4BC1-90FB-266E3BC24198}" dt="2025-03-11T20:17:06.926" v="12907" actId="20577"/>
        <pc:sldMkLst>
          <pc:docMk/>
          <pc:sldMk cId="584030302" sldId="387"/>
        </pc:sldMkLst>
        <pc:spChg chg="mod">
          <ac:chgData name="Salvatore Giordano" userId="a9ac74bb-0ea4-4049-8d55-a6bd98608b34" providerId="ADAL" clId="{73ED188A-9FAC-4BC1-90FB-266E3BC24198}" dt="2025-03-07T18:38:04.006" v="7540" actId="1076"/>
          <ac:spMkLst>
            <pc:docMk/>
            <pc:sldMk cId="584030302" sldId="387"/>
            <ac:spMk id="2" creationId="{68413010-CACF-0718-8E9B-E28B028C562C}"/>
          </ac:spMkLst>
        </pc:spChg>
        <pc:spChg chg="mod">
          <ac:chgData name="Salvatore Giordano" userId="a9ac74bb-0ea4-4049-8d55-a6bd98608b34" providerId="ADAL" clId="{73ED188A-9FAC-4BC1-90FB-266E3BC24198}" dt="2025-03-11T20:17:06.926" v="12907" actId="20577"/>
          <ac:spMkLst>
            <pc:docMk/>
            <pc:sldMk cId="584030302" sldId="387"/>
            <ac:spMk id="3" creationId="{707D1CC2-7273-813D-0636-382D09C6B421}"/>
          </ac:spMkLst>
        </pc:spChg>
        <pc:cxnChg chg="add mod">
          <ac:chgData name="Salvatore Giordano" userId="a9ac74bb-0ea4-4049-8d55-a6bd98608b34" providerId="ADAL" clId="{73ED188A-9FAC-4BC1-90FB-266E3BC24198}" dt="2025-03-07T18:38:14.262" v="7542" actId="1076"/>
          <ac:cxnSpMkLst>
            <pc:docMk/>
            <pc:sldMk cId="584030302" sldId="387"/>
            <ac:cxnSpMk id="5" creationId="{57C6682C-4E9D-2065-EAE1-846F6873A1F6}"/>
          </ac:cxnSpMkLst>
        </pc:cxnChg>
        <pc:cxnChg chg="add mod">
          <ac:chgData name="Salvatore Giordano" userId="a9ac74bb-0ea4-4049-8d55-a6bd98608b34" providerId="ADAL" clId="{73ED188A-9FAC-4BC1-90FB-266E3BC24198}" dt="2025-03-07T18:38:16.214" v="7543" actId="1076"/>
          <ac:cxnSpMkLst>
            <pc:docMk/>
            <pc:sldMk cId="584030302" sldId="387"/>
            <ac:cxnSpMk id="7" creationId="{30061A70-4567-AA3E-3E7B-50816778DF8C}"/>
          </ac:cxnSpMkLst>
        </pc:cxnChg>
      </pc:sldChg>
      <pc:sldChg chg="modSp new mod">
        <pc:chgData name="Salvatore Giordano" userId="a9ac74bb-0ea4-4049-8d55-a6bd98608b34" providerId="ADAL" clId="{73ED188A-9FAC-4BC1-90FB-266E3BC24198}" dt="2025-03-11T20:17:23.659" v="12908" actId="1076"/>
        <pc:sldMkLst>
          <pc:docMk/>
          <pc:sldMk cId="4286893802" sldId="388"/>
        </pc:sldMkLst>
        <pc:spChg chg="mod">
          <ac:chgData name="Salvatore Giordano" userId="a9ac74bb-0ea4-4049-8d55-a6bd98608b34" providerId="ADAL" clId="{73ED188A-9FAC-4BC1-90FB-266E3BC24198}" dt="2025-03-11T20:17:23.659" v="12908" actId="1076"/>
          <ac:spMkLst>
            <pc:docMk/>
            <pc:sldMk cId="4286893802" sldId="388"/>
            <ac:spMk id="2" creationId="{BEB299A8-E095-A39C-90EB-C2502E8AC503}"/>
          </ac:spMkLst>
        </pc:spChg>
        <pc:spChg chg="mod">
          <ac:chgData name="Salvatore Giordano" userId="a9ac74bb-0ea4-4049-8d55-a6bd98608b34" providerId="ADAL" clId="{73ED188A-9FAC-4BC1-90FB-266E3BC24198}" dt="2025-03-07T18:40:29.863" v="7597" actId="14100"/>
          <ac:spMkLst>
            <pc:docMk/>
            <pc:sldMk cId="4286893802" sldId="388"/>
            <ac:spMk id="3" creationId="{5A09DD1C-2481-18BC-5BB1-CF10BFE6CBAE}"/>
          </ac:spMkLst>
        </pc:spChg>
      </pc:sldChg>
      <pc:sldChg chg="modSp new del mod">
        <pc:chgData name="Salvatore Giordano" userId="a9ac74bb-0ea4-4049-8d55-a6bd98608b34" providerId="ADAL" clId="{73ED188A-9FAC-4BC1-90FB-266E3BC24198}" dt="2025-03-11T20:18:40.735" v="12914" actId="2696"/>
        <pc:sldMkLst>
          <pc:docMk/>
          <pc:sldMk cId="3407376121" sldId="389"/>
        </pc:sldMkLst>
      </pc:sldChg>
      <pc:sldChg chg="addSp delSp modSp new del mod">
        <pc:chgData name="Salvatore Giordano" userId="a9ac74bb-0ea4-4049-8d55-a6bd98608b34" providerId="ADAL" clId="{73ED188A-9FAC-4BC1-90FB-266E3BC24198}" dt="2025-03-11T20:17:54.968" v="12909" actId="2696"/>
        <pc:sldMkLst>
          <pc:docMk/>
          <pc:sldMk cId="1393922639" sldId="390"/>
        </pc:sldMkLst>
      </pc:sldChg>
      <pc:sldChg chg="modSp new mod">
        <pc:chgData name="Salvatore Giordano" userId="a9ac74bb-0ea4-4049-8d55-a6bd98608b34" providerId="ADAL" clId="{73ED188A-9FAC-4BC1-90FB-266E3BC24198}" dt="2025-03-14T11:23:48.242" v="14937" actId="20577"/>
        <pc:sldMkLst>
          <pc:docMk/>
          <pc:sldMk cId="3079168576" sldId="391"/>
        </pc:sldMkLst>
        <pc:spChg chg="mod">
          <ac:chgData name="Salvatore Giordano" userId="a9ac74bb-0ea4-4049-8d55-a6bd98608b34" providerId="ADAL" clId="{73ED188A-9FAC-4BC1-90FB-266E3BC24198}" dt="2025-03-11T20:18:32.305" v="12913" actId="255"/>
          <ac:spMkLst>
            <pc:docMk/>
            <pc:sldMk cId="3079168576" sldId="391"/>
            <ac:spMk id="2" creationId="{2AB7DBC8-A944-2472-F79F-9990FE16F5BF}"/>
          </ac:spMkLst>
        </pc:spChg>
        <pc:spChg chg="mod">
          <ac:chgData name="Salvatore Giordano" userId="a9ac74bb-0ea4-4049-8d55-a6bd98608b34" providerId="ADAL" clId="{73ED188A-9FAC-4BC1-90FB-266E3BC24198}" dt="2025-03-14T11:23:48.242" v="14937" actId="20577"/>
          <ac:spMkLst>
            <pc:docMk/>
            <pc:sldMk cId="3079168576" sldId="391"/>
            <ac:spMk id="3" creationId="{7C09B668-BA3C-0363-D515-767F2E8BF0A3}"/>
          </ac:spMkLst>
        </pc:spChg>
      </pc:sldChg>
      <pc:sldChg chg="modSp new mod">
        <pc:chgData name="Salvatore Giordano" userId="a9ac74bb-0ea4-4049-8d55-a6bd98608b34" providerId="ADAL" clId="{73ED188A-9FAC-4BC1-90FB-266E3BC24198}" dt="2025-03-07T18:46:50.183" v="7691" actId="115"/>
        <pc:sldMkLst>
          <pc:docMk/>
          <pc:sldMk cId="3584068090" sldId="392"/>
        </pc:sldMkLst>
        <pc:spChg chg="mod">
          <ac:chgData name="Salvatore Giordano" userId="a9ac74bb-0ea4-4049-8d55-a6bd98608b34" providerId="ADAL" clId="{73ED188A-9FAC-4BC1-90FB-266E3BC24198}" dt="2025-03-07T18:46:19.160" v="7684" actId="27636"/>
          <ac:spMkLst>
            <pc:docMk/>
            <pc:sldMk cId="3584068090" sldId="392"/>
            <ac:spMk id="2" creationId="{FE0F3B5D-9FFE-A361-4D08-07FA73368BA6}"/>
          </ac:spMkLst>
        </pc:spChg>
        <pc:spChg chg="mod">
          <ac:chgData name="Salvatore Giordano" userId="a9ac74bb-0ea4-4049-8d55-a6bd98608b34" providerId="ADAL" clId="{73ED188A-9FAC-4BC1-90FB-266E3BC24198}" dt="2025-03-07T18:46:50.183" v="7691" actId="115"/>
          <ac:spMkLst>
            <pc:docMk/>
            <pc:sldMk cId="3584068090" sldId="392"/>
            <ac:spMk id="3" creationId="{629D8718-D40C-AE14-ED52-FD54737BAC80}"/>
          </ac:spMkLst>
        </pc:spChg>
      </pc:sldChg>
      <pc:sldChg chg="modSp new mod">
        <pc:chgData name="Salvatore Giordano" userId="a9ac74bb-0ea4-4049-8d55-a6bd98608b34" providerId="ADAL" clId="{73ED188A-9FAC-4BC1-90FB-266E3BC24198}" dt="2025-03-07T18:51:57.968" v="7719" actId="6549"/>
        <pc:sldMkLst>
          <pc:docMk/>
          <pc:sldMk cId="1486547850" sldId="393"/>
        </pc:sldMkLst>
        <pc:spChg chg="mod">
          <ac:chgData name="Salvatore Giordano" userId="a9ac74bb-0ea4-4049-8d55-a6bd98608b34" providerId="ADAL" clId="{73ED188A-9FAC-4BC1-90FB-266E3BC24198}" dt="2025-03-07T18:47:31.741" v="7697" actId="14100"/>
          <ac:spMkLst>
            <pc:docMk/>
            <pc:sldMk cId="1486547850" sldId="393"/>
            <ac:spMk id="2" creationId="{79D59B69-2195-C808-7B00-F3955DAECE2E}"/>
          </ac:spMkLst>
        </pc:spChg>
        <pc:spChg chg="mod">
          <ac:chgData name="Salvatore Giordano" userId="a9ac74bb-0ea4-4049-8d55-a6bd98608b34" providerId="ADAL" clId="{73ED188A-9FAC-4BC1-90FB-266E3BC24198}" dt="2025-03-07T18:51:57.968" v="7719" actId="6549"/>
          <ac:spMkLst>
            <pc:docMk/>
            <pc:sldMk cId="1486547850" sldId="393"/>
            <ac:spMk id="3" creationId="{DB498386-3A76-FA50-F9B1-C8D5656441DC}"/>
          </ac:spMkLst>
        </pc:spChg>
      </pc:sldChg>
      <pc:sldChg chg="modSp new mod">
        <pc:chgData name="Salvatore Giordano" userId="a9ac74bb-0ea4-4049-8d55-a6bd98608b34" providerId="ADAL" clId="{73ED188A-9FAC-4BC1-90FB-266E3BC24198}" dt="2025-03-11T20:20:26.602" v="12924" actId="20577"/>
        <pc:sldMkLst>
          <pc:docMk/>
          <pc:sldMk cId="761145768" sldId="394"/>
        </pc:sldMkLst>
        <pc:spChg chg="mod">
          <ac:chgData name="Salvatore Giordano" userId="a9ac74bb-0ea4-4049-8d55-a6bd98608b34" providerId="ADAL" clId="{73ED188A-9FAC-4BC1-90FB-266E3BC24198}" dt="2025-03-07T18:52:25.878" v="7727" actId="1076"/>
          <ac:spMkLst>
            <pc:docMk/>
            <pc:sldMk cId="761145768" sldId="394"/>
            <ac:spMk id="2" creationId="{8B8057CC-5583-EDD0-C6C9-45FF93198165}"/>
          </ac:spMkLst>
        </pc:spChg>
        <pc:spChg chg="mod">
          <ac:chgData name="Salvatore Giordano" userId="a9ac74bb-0ea4-4049-8d55-a6bd98608b34" providerId="ADAL" clId="{73ED188A-9FAC-4BC1-90FB-266E3BC24198}" dt="2025-03-11T20:20:26.602" v="12924" actId="20577"/>
          <ac:spMkLst>
            <pc:docMk/>
            <pc:sldMk cId="761145768" sldId="394"/>
            <ac:spMk id="3" creationId="{57D5AAE4-0C89-30A2-DAB0-66D5C89FE815}"/>
          </ac:spMkLst>
        </pc:spChg>
      </pc:sldChg>
      <pc:sldChg chg="modSp new mod">
        <pc:chgData name="Salvatore Giordano" userId="a9ac74bb-0ea4-4049-8d55-a6bd98608b34" providerId="ADAL" clId="{73ED188A-9FAC-4BC1-90FB-266E3BC24198}" dt="2025-03-07T19:03:48.977" v="7926" actId="255"/>
        <pc:sldMkLst>
          <pc:docMk/>
          <pc:sldMk cId="2936624817" sldId="395"/>
        </pc:sldMkLst>
        <pc:spChg chg="mod">
          <ac:chgData name="Salvatore Giordano" userId="a9ac74bb-0ea4-4049-8d55-a6bd98608b34" providerId="ADAL" clId="{73ED188A-9FAC-4BC1-90FB-266E3BC24198}" dt="2025-03-07T19:00:30.125" v="7865" actId="1076"/>
          <ac:spMkLst>
            <pc:docMk/>
            <pc:sldMk cId="2936624817" sldId="395"/>
            <ac:spMk id="2" creationId="{A9FED4C5-A305-0619-E1AE-87B839C74AD3}"/>
          </ac:spMkLst>
        </pc:spChg>
        <pc:spChg chg="mod">
          <ac:chgData name="Salvatore Giordano" userId="a9ac74bb-0ea4-4049-8d55-a6bd98608b34" providerId="ADAL" clId="{73ED188A-9FAC-4BC1-90FB-266E3BC24198}" dt="2025-03-07T19:03:48.977" v="7926" actId="255"/>
          <ac:spMkLst>
            <pc:docMk/>
            <pc:sldMk cId="2936624817" sldId="395"/>
            <ac:spMk id="3" creationId="{B3769824-A27C-881C-B57B-DAEAD7920185}"/>
          </ac:spMkLst>
        </pc:spChg>
      </pc:sldChg>
      <pc:sldChg chg="addSp delSp modSp new del mod">
        <pc:chgData name="Salvatore Giordano" userId="a9ac74bb-0ea4-4049-8d55-a6bd98608b34" providerId="ADAL" clId="{73ED188A-9FAC-4BC1-90FB-266E3BC24198}" dt="2025-03-07T19:04:03.393" v="7927" actId="2696"/>
        <pc:sldMkLst>
          <pc:docMk/>
          <pc:sldMk cId="331464658" sldId="396"/>
        </pc:sldMkLst>
      </pc:sldChg>
      <pc:sldChg chg="modSp new mod">
        <pc:chgData name="Salvatore Giordano" userId="a9ac74bb-0ea4-4049-8d55-a6bd98608b34" providerId="ADAL" clId="{73ED188A-9FAC-4BC1-90FB-266E3BC24198}" dt="2025-03-14T11:24:50.415" v="14938" actId="14100"/>
        <pc:sldMkLst>
          <pc:docMk/>
          <pc:sldMk cId="584871083" sldId="397"/>
        </pc:sldMkLst>
        <pc:spChg chg="mod">
          <ac:chgData name="Salvatore Giordano" userId="a9ac74bb-0ea4-4049-8d55-a6bd98608b34" providerId="ADAL" clId="{73ED188A-9FAC-4BC1-90FB-266E3BC24198}" dt="2025-03-14T11:24:50.415" v="14938" actId="14100"/>
          <ac:spMkLst>
            <pc:docMk/>
            <pc:sldMk cId="584871083" sldId="397"/>
            <ac:spMk id="2" creationId="{E934B9A1-9214-635E-3F68-45666A5FDABB}"/>
          </ac:spMkLst>
        </pc:spChg>
        <pc:spChg chg="mod">
          <ac:chgData name="Salvatore Giordano" userId="a9ac74bb-0ea4-4049-8d55-a6bd98608b34" providerId="ADAL" clId="{73ED188A-9FAC-4BC1-90FB-266E3BC24198}" dt="2025-03-07T19:05:35.060" v="7953" actId="20577"/>
          <ac:spMkLst>
            <pc:docMk/>
            <pc:sldMk cId="584871083" sldId="397"/>
            <ac:spMk id="3" creationId="{228B48BC-125F-8A27-9FE4-8FB17BD33290}"/>
          </ac:spMkLst>
        </pc:spChg>
      </pc:sldChg>
      <pc:sldChg chg="modSp new mod">
        <pc:chgData name="Salvatore Giordano" userId="a9ac74bb-0ea4-4049-8d55-a6bd98608b34" providerId="ADAL" clId="{73ED188A-9FAC-4BC1-90FB-266E3BC24198}" dt="2025-03-07T19:08:29.170" v="8030" actId="20577"/>
        <pc:sldMkLst>
          <pc:docMk/>
          <pc:sldMk cId="920288529" sldId="398"/>
        </pc:sldMkLst>
        <pc:spChg chg="mod">
          <ac:chgData name="Salvatore Giordano" userId="a9ac74bb-0ea4-4049-8d55-a6bd98608b34" providerId="ADAL" clId="{73ED188A-9FAC-4BC1-90FB-266E3BC24198}" dt="2025-03-07T19:06:00.894" v="7960" actId="1076"/>
          <ac:spMkLst>
            <pc:docMk/>
            <pc:sldMk cId="920288529" sldId="398"/>
            <ac:spMk id="2" creationId="{41145E41-F2C4-4B2C-C628-1505817A6ED6}"/>
          </ac:spMkLst>
        </pc:spChg>
        <pc:spChg chg="mod">
          <ac:chgData name="Salvatore Giordano" userId="a9ac74bb-0ea4-4049-8d55-a6bd98608b34" providerId="ADAL" clId="{73ED188A-9FAC-4BC1-90FB-266E3BC24198}" dt="2025-03-07T19:08:29.170" v="8030" actId="20577"/>
          <ac:spMkLst>
            <pc:docMk/>
            <pc:sldMk cId="920288529" sldId="398"/>
            <ac:spMk id="3" creationId="{DBA88055-31F3-4229-5880-90E189597E20}"/>
          </ac:spMkLst>
        </pc:spChg>
      </pc:sldChg>
      <pc:sldChg chg="modSp new mod">
        <pc:chgData name="Salvatore Giordano" userId="a9ac74bb-0ea4-4049-8d55-a6bd98608b34" providerId="ADAL" clId="{73ED188A-9FAC-4BC1-90FB-266E3BC24198}" dt="2025-03-07T19:23:58.405" v="8114" actId="20577"/>
        <pc:sldMkLst>
          <pc:docMk/>
          <pc:sldMk cId="1855478421" sldId="399"/>
        </pc:sldMkLst>
        <pc:spChg chg="mod">
          <ac:chgData name="Salvatore Giordano" userId="a9ac74bb-0ea4-4049-8d55-a6bd98608b34" providerId="ADAL" clId="{73ED188A-9FAC-4BC1-90FB-266E3BC24198}" dt="2025-03-07T19:20:34.270" v="8090" actId="1076"/>
          <ac:spMkLst>
            <pc:docMk/>
            <pc:sldMk cId="1855478421" sldId="399"/>
            <ac:spMk id="2" creationId="{C61B118C-5EC4-42E4-0B24-5C472A353B78}"/>
          </ac:spMkLst>
        </pc:spChg>
        <pc:spChg chg="mod">
          <ac:chgData name="Salvatore Giordano" userId="a9ac74bb-0ea4-4049-8d55-a6bd98608b34" providerId="ADAL" clId="{73ED188A-9FAC-4BC1-90FB-266E3BC24198}" dt="2025-03-07T19:23:58.405" v="8114" actId="20577"/>
          <ac:spMkLst>
            <pc:docMk/>
            <pc:sldMk cId="1855478421" sldId="399"/>
            <ac:spMk id="3" creationId="{4FFAD9BE-7B49-E5CE-EE37-62EEC5F81938}"/>
          </ac:spMkLst>
        </pc:spChg>
      </pc:sldChg>
      <pc:sldChg chg="modSp new mod">
        <pc:chgData name="Salvatore Giordano" userId="a9ac74bb-0ea4-4049-8d55-a6bd98608b34" providerId="ADAL" clId="{73ED188A-9FAC-4BC1-90FB-266E3BC24198}" dt="2025-03-07T19:25:27.194" v="8131" actId="20577"/>
        <pc:sldMkLst>
          <pc:docMk/>
          <pc:sldMk cId="2730899845" sldId="400"/>
        </pc:sldMkLst>
        <pc:spChg chg="mod">
          <ac:chgData name="Salvatore Giordano" userId="a9ac74bb-0ea4-4049-8d55-a6bd98608b34" providerId="ADAL" clId="{73ED188A-9FAC-4BC1-90FB-266E3BC24198}" dt="2025-03-07T19:24:21.228" v="8121" actId="1076"/>
          <ac:spMkLst>
            <pc:docMk/>
            <pc:sldMk cId="2730899845" sldId="400"/>
            <ac:spMk id="2" creationId="{74381542-8B90-5A96-B32F-0B9A2D3CFC46}"/>
          </ac:spMkLst>
        </pc:spChg>
        <pc:spChg chg="mod">
          <ac:chgData name="Salvatore Giordano" userId="a9ac74bb-0ea4-4049-8d55-a6bd98608b34" providerId="ADAL" clId="{73ED188A-9FAC-4BC1-90FB-266E3BC24198}" dt="2025-03-07T19:25:27.194" v="8131" actId="20577"/>
          <ac:spMkLst>
            <pc:docMk/>
            <pc:sldMk cId="2730899845" sldId="400"/>
            <ac:spMk id="3" creationId="{E8C7E18D-BFB5-4D78-3266-3AD3BEB722B8}"/>
          </ac:spMkLst>
        </pc:spChg>
      </pc:sldChg>
      <pc:sldChg chg="modSp new mod">
        <pc:chgData name="Salvatore Giordano" userId="a9ac74bb-0ea4-4049-8d55-a6bd98608b34" providerId="ADAL" clId="{73ED188A-9FAC-4BC1-90FB-266E3BC24198}" dt="2025-03-14T11:25:32.566" v="14940" actId="20577"/>
        <pc:sldMkLst>
          <pc:docMk/>
          <pc:sldMk cId="1233790429" sldId="401"/>
        </pc:sldMkLst>
        <pc:spChg chg="mod">
          <ac:chgData name="Salvatore Giordano" userId="a9ac74bb-0ea4-4049-8d55-a6bd98608b34" providerId="ADAL" clId="{73ED188A-9FAC-4BC1-90FB-266E3BC24198}" dt="2025-03-07T19:25:50.188" v="8135" actId="14100"/>
          <ac:spMkLst>
            <pc:docMk/>
            <pc:sldMk cId="1233790429" sldId="401"/>
            <ac:spMk id="2" creationId="{787E3B39-2BE9-DBA7-028A-5340E5EAF286}"/>
          </ac:spMkLst>
        </pc:spChg>
        <pc:spChg chg="mod">
          <ac:chgData name="Salvatore Giordano" userId="a9ac74bb-0ea4-4049-8d55-a6bd98608b34" providerId="ADAL" clId="{73ED188A-9FAC-4BC1-90FB-266E3BC24198}" dt="2025-03-14T11:25:32.566" v="14940" actId="20577"/>
          <ac:spMkLst>
            <pc:docMk/>
            <pc:sldMk cId="1233790429" sldId="401"/>
            <ac:spMk id="3" creationId="{BA842CDF-5BC5-83B1-87CC-EA647AFA7B76}"/>
          </ac:spMkLst>
        </pc:spChg>
      </pc:sldChg>
      <pc:sldChg chg="modSp new mod">
        <pc:chgData name="Salvatore Giordano" userId="a9ac74bb-0ea4-4049-8d55-a6bd98608b34" providerId="ADAL" clId="{73ED188A-9FAC-4BC1-90FB-266E3BC24198}" dt="2025-03-07T19:30:54.208" v="8220" actId="20577"/>
        <pc:sldMkLst>
          <pc:docMk/>
          <pc:sldMk cId="2632933245" sldId="402"/>
        </pc:sldMkLst>
        <pc:spChg chg="mod">
          <ac:chgData name="Salvatore Giordano" userId="a9ac74bb-0ea4-4049-8d55-a6bd98608b34" providerId="ADAL" clId="{73ED188A-9FAC-4BC1-90FB-266E3BC24198}" dt="2025-03-07T19:29:05.724" v="8175" actId="1076"/>
          <ac:spMkLst>
            <pc:docMk/>
            <pc:sldMk cId="2632933245" sldId="402"/>
            <ac:spMk id="2" creationId="{1A0CE891-8016-4EF5-2A50-6A57ED003AF8}"/>
          </ac:spMkLst>
        </pc:spChg>
        <pc:spChg chg="mod">
          <ac:chgData name="Salvatore Giordano" userId="a9ac74bb-0ea4-4049-8d55-a6bd98608b34" providerId="ADAL" clId="{73ED188A-9FAC-4BC1-90FB-266E3BC24198}" dt="2025-03-07T19:30:54.208" v="8220" actId="20577"/>
          <ac:spMkLst>
            <pc:docMk/>
            <pc:sldMk cId="2632933245" sldId="402"/>
            <ac:spMk id="3" creationId="{A1239D6C-3AF8-A43A-DCAD-8E0D8FF03396}"/>
          </ac:spMkLst>
        </pc:spChg>
      </pc:sldChg>
      <pc:sldChg chg="modSp new del mod">
        <pc:chgData name="Salvatore Giordano" userId="a9ac74bb-0ea4-4049-8d55-a6bd98608b34" providerId="ADAL" clId="{73ED188A-9FAC-4BC1-90FB-266E3BC24198}" dt="2025-03-13T19:28:08.958" v="13968" actId="2696"/>
        <pc:sldMkLst>
          <pc:docMk/>
          <pc:sldMk cId="659871108" sldId="403"/>
        </pc:sldMkLst>
      </pc:sldChg>
      <pc:sldChg chg="modSp add mod">
        <pc:chgData name="Salvatore Giordano" userId="a9ac74bb-0ea4-4049-8d55-a6bd98608b34" providerId="ADAL" clId="{73ED188A-9FAC-4BC1-90FB-266E3BC24198}" dt="2025-03-13T19:29:14.514" v="13972" actId="14100"/>
        <pc:sldMkLst>
          <pc:docMk/>
          <pc:sldMk cId="3868519683" sldId="403"/>
        </pc:sldMkLst>
      </pc:sldChg>
      <pc:sldChg chg="modSp add mod">
        <pc:chgData name="Salvatore Giordano" userId="a9ac74bb-0ea4-4049-8d55-a6bd98608b34" providerId="ADAL" clId="{73ED188A-9FAC-4BC1-90FB-266E3BC24198}" dt="2025-03-13T19:30:44.983" v="13986" actId="14100"/>
        <pc:sldMkLst>
          <pc:docMk/>
          <pc:sldMk cId="869093047" sldId="404"/>
        </pc:sldMkLst>
      </pc:sldChg>
      <pc:sldChg chg="modSp new del mod">
        <pc:chgData name="Salvatore Giordano" userId="a9ac74bb-0ea4-4049-8d55-a6bd98608b34" providerId="ADAL" clId="{73ED188A-9FAC-4BC1-90FB-266E3BC24198}" dt="2025-03-13T19:28:08.958" v="13968" actId="2696"/>
        <pc:sldMkLst>
          <pc:docMk/>
          <pc:sldMk cId="2661648926" sldId="404"/>
        </pc:sldMkLst>
      </pc:sldChg>
      <pc:sldChg chg="modSp new del mod">
        <pc:chgData name="Salvatore Giordano" userId="a9ac74bb-0ea4-4049-8d55-a6bd98608b34" providerId="ADAL" clId="{73ED188A-9FAC-4BC1-90FB-266E3BC24198}" dt="2025-03-13T19:28:08.958" v="13968" actId="2696"/>
        <pc:sldMkLst>
          <pc:docMk/>
          <pc:sldMk cId="1758978038" sldId="405"/>
        </pc:sldMkLst>
      </pc:sldChg>
      <pc:sldChg chg="add">
        <pc:chgData name="Salvatore Giordano" userId="a9ac74bb-0ea4-4049-8d55-a6bd98608b34" providerId="ADAL" clId="{73ED188A-9FAC-4BC1-90FB-266E3BC24198}" dt="2025-03-13T19:28:29.201" v="13969"/>
        <pc:sldMkLst>
          <pc:docMk/>
          <pc:sldMk cId="2029825193" sldId="405"/>
        </pc:sldMkLst>
      </pc:sldChg>
      <pc:sldChg chg="modSp new del mod">
        <pc:chgData name="Salvatore Giordano" userId="a9ac74bb-0ea4-4049-8d55-a6bd98608b34" providerId="ADAL" clId="{73ED188A-9FAC-4BC1-90FB-266E3BC24198}" dt="2025-03-13T19:28:08.958" v="13968" actId="2696"/>
        <pc:sldMkLst>
          <pc:docMk/>
          <pc:sldMk cId="33504460" sldId="406"/>
        </pc:sldMkLst>
      </pc:sldChg>
      <pc:sldChg chg="modSp add mod">
        <pc:chgData name="Salvatore Giordano" userId="a9ac74bb-0ea4-4049-8d55-a6bd98608b34" providerId="ADAL" clId="{73ED188A-9FAC-4BC1-90FB-266E3BC24198}" dt="2025-03-13T19:31:48.658" v="13993" actId="20577"/>
        <pc:sldMkLst>
          <pc:docMk/>
          <pc:sldMk cId="3096649801" sldId="406"/>
        </pc:sldMkLst>
      </pc:sldChg>
      <pc:sldChg chg="addSp delSp modSp new del mod">
        <pc:chgData name="Salvatore Giordano" userId="a9ac74bb-0ea4-4049-8d55-a6bd98608b34" providerId="ADAL" clId="{73ED188A-9FAC-4BC1-90FB-266E3BC24198}" dt="2025-03-13T19:28:08.958" v="13968" actId="2696"/>
        <pc:sldMkLst>
          <pc:docMk/>
          <pc:sldMk cId="489914022" sldId="407"/>
        </pc:sldMkLst>
      </pc:sldChg>
      <pc:sldChg chg="modSp add del mod">
        <pc:chgData name="Salvatore Giordano" userId="a9ac74bb-0ea4-4049-8d55-a6bd98608b34" providerId="ADAL" clId="{73ED188A-9FAC-4BC1-90FB-266E3BC24198}" dt="2025-03-14T09:06:33.984" v="14376" actId="2696"/>
        <pc:sldMkLst>
          <pc:docMk/>
          <pc:sldMk cId="803483652" sldId="407"/>
        </pc:sldMkLst>
      </pc:sldChg>
      <pc:sldChg chg="modSp new del mod">
        <pc:chgData name="Salvatore Giordano" userId="a9ac74bb-0ea4-4049-8d55-a6bd98608b34" providerId="ADAL" clId="{73ED188A-9FAC-4BC1-90FB-266E3BC24198}" dt="2025-03-13T19:28:08.958" v="13968" actId="2696"/>
        <pc:sldMkLst>
          <pc:docMk/>
          <pc:sldMk cId="2479425426" sldId="408"/>
        </pc:sldMkLst>
      </pc:sldChg>
      <pc:sldChg chg="modSp add mod">
        <pc:chgData name="Salvatore Giordano" userId="a9ac74bb-0ea4-4049-8d55-a6bd98608b34" providerId="ADAL" clId="{73ED188A-9FAC-4BC1-90FB-266E3BC24198}" dt="2025-03-14T09:07:36.385" v="14379" actId="20577"/>
        <pc:sldMkLst>
          <pc:docMk/>
          <pc:sldMk cId="3837073473" sldId="408"/>
        </pc:sldMkLst>
      </pc:sldChg>
      <pc:sldChg chg="modSp add mod">
        <pc:chgData name="Salvatore Giordano" userId="a9ac74bb-0ea4-4049-8d55-a6bd98608b34" providerId="ADAL" clId="{73ED188A-9FAC-4BC1-90FB-266E3BC24198}" dt="2025-03-14T09:10:22.715" v="14387" actId="6549"/>
        <pc:sldMkLst>
          <pc:docMk/>
          <pc:sldMk cId="2569560324" sldId="409"/>
        </pc:sldMkLst>
      </pc:sldChg>
      <pc:sldChg chg="modSp new del mod">
        <pc:chgData name="Salvatore Giordano" userId="a9ac74bb-0ea4-4049-8d55-a6bd98608b34" providerId="ADAL" clId="{73ED188A-9FAC-4BC1-90FB-266E3BC24198}" dt="2025-03-13T19:28:08.958" v="13968" actId="2696"/>
        <pc:sldMkLst>
          <pc:docMk/>
          <pc:sldMk cId="3856446688" sldId="409"/>
        </pc:sldMkLst>
      </pc:sldChg>
      <pc:sldChg chg="modSp add mod">
        <pc:chgData name="Salvatore Giordano" userId="a9ac74bb-0ea4-4049-8d55-a6bd98608b34" providerId="ADAL" clId="{73ED188A-9FAC-4BC1-90FB-266E3BC24198}" dt="2025-03-14T09:12:07.121" v="14406" actId="255"/>
        <pc:sldMkLst>
          <pc:docMk/>
          <pc:sldMk cId="57755793" sldId="410"/>
        </pc:sldMkLst>
      </pc:sldChg>
      <pc:sldChg chg="modSp new del mod">
        <pc:chgData name="Salvatore Giordano" userId="a9ac74bb-0ea4-4049-8d55-a6bd98608b34" providerId="ADAL" clId="{73ED188A-9FAC-4BC1-90FB-266E3BC24198}" dt="2025-03-13T19:28:08.958" v="13968" actId="2696"/>
        <pc:sldMkLst>
          <pc:docMk/>
          <pc:sldMk cId="2939033583" sldId="410"/>
        </pc:sldMkLst>
      </pc:sldChg>
      <pc:sldChg chg="modSp add mod">
        <pc:chgData name="Salvatore Giordano" userId="a9ac74bb-0ea4-4049-8d55-a6bd98608b34" providerId="ADAL" clId="{73ED188A-9FAC-4BC1-90FB-266E3BC24198}" dt="2025-03-14T09:12:29.322" v="14407" actId="115"/>
        <pc:sldMkLst>
          <pc:docMk/>
          <pc:sldMk cId="1307370818" sldId="411"/>
        </pc:sldMkLst>
      </pc:sldChg>
      <pc:sldChg chg="modSp new del mod">
        <pc:chgData name="Salvatore Giordano" userId="a9ac74bb-0ea4-4049-8d55-a6bd98608b34" providerId="ADAL" clId="{73ED188A-9FAC-4BC1-90FB-266E3BC24198}" dt="2025-03-13T19:28:08.958" v="13968" actId="2696"/>
        <pc:sldMkLst>
          <pc:docMk/>
          <pc:sldMk cId="1963227516" sldId="411"/>
        </pc:sldMkLst>
      </pc:sldChg>
      <pc:sldChg chg="modSp new del mod">
        <pc:chgData name="Salvatore Giordano" userId="a9ac74bb-0ea4-4049-8d55-a6bd98608b34" providerId="ADAL" clId="{73ED188A-9FAC-4BC1-90FB-266E3BC24198}" dt="2025-03-13T19:28:08.958" v="13968" actId="2696"/>
        <pc:sldMkLst>
          <pc:docMk/>
          <pc:sldMk cId="857780083" sldId="412"/>
        </pc:sldMkLst>
      </pc:sldChg>
      <pc:sldChg chg="modSp add mod">
        <pc:chgData name="Salvatore Giordano" userId="a9ac74bb-0ea4-4049-8d55-a6bd98608b34" providerId="ADAL" clId="{73ED188A-9FAC-4BC1-90FB-266E3BC24198}" dt="2025-03-14T09:20:51.847" v="14409" actId="20577"/>
        <pc:sldMkLst>
          <pc:docMk/>
          <pc:sldMk cId="2367534876" sldId="412"/>
        </pc:sldMkLst>
      </pc:sldChg>
      <pc:sldChg chg="modSp add mod">
        <pc:chgData name="Salvatore Giordano" userId="a9ac74bb-0ea4-4049-8d55-a6bd98608b34" providerId="ADAL" clId="{73ED188A-9FAC-4BC1-90FB-266E3BC24198}" dt="2025-03-14T09:20:33.387" v="14408" actId="207"/>
        <pc:sldMkLst>
          <pc:docMk/>
          <pc:sldMk cId="2937919359" sldId="413"/>
        </pc:sldMkLst>
      </pc:sldChg>
      <pc:sldChg chg="modSp new del mod">
        <pc:chgData name="Salvatore Giordano" userId="a9ac74bb-0ea4-4049-8d55-a6bd98608b34" providerId="ADAL" clId="{73ED188A-9FAC-4BC1-90FB-266E3BC24198}" dt="2025-03-13T19:28:08.958" v="13968" actId="2696"/>
        <pc:sldMkLst>
          <pc:docMk/>
          <pc:sldMk cId="3623808842" sldId="413"/>
        </pc:sldMkLst>
      </pc:sldChg>
      <pc:sldChg chg="modSp add mod">
        <pc:chgData name="Salvatore Giordano" userId="a9ac74bb-0ea4-4049-8d55-a6bd98608b34" providerId="ADAL" clId="{73ED188A-9FAC-4BC1-90FB-266E3BC24198}" dt="2025-03-14T09:21:23.917" v="14411" actId="20577"/>
        <pc:sldMkLst>
          <pc:docMk/>
          <pc:sldMk cId="437358537" sldId="414"/>
        </pc:sldMkLst>
      </pc:sldChg>
      <pc:sldChg chg="modSp new del mod">
        <pc:chgData name="Salvatore Giordano" userId="a9ac74bb-0ea4-4049-8d55-a6bd98608b34" providerId="ADAL" clId="{73ED188A-9FAC-4BC1-90FB-266E3BC24198}" dt="2025-03-13T19:28:08.958" v="13968" actId="2696"/>
        <pc:sldMkLst>
          <pc:docMk/>
          <pc:sldMk cId="2724543556" sldId="414"/>
        </pc:sldMkLst>
      </pc:sldChg>
      <pc:sldChg chg="modSp new del mod">
        <pc:chgData name="Salvatore Giordano" userId="a9ac74bb-0ea4-4049-8d55-a6bd98608b34" providerId="ADAL" clId="{73ED188A-9FAC-4BC1-90FB-266E3BC24198}" dt="2025-03-13T19:28:08.958" v="13968" actId="2696"/>
        <pc:sldMkLst>
          <pc:docMk/>
          <pc:sldMk cId="520786536" sldId="415"/>
        </pc:sldMkLst>
      </pc:sldChg>
      <pc:sldChg chg="modSp add mod">
        <pc:chgData name="Salvatore Giordano" userId="a9ac74bb-0ea4-4049-8d55-a6bd98608b34" providerId="ADAL" clId="{73ED188A-9FAC-4BC1-90FB-266E3BC24198}" dt="2025-03-14T09:23:05.025" v="14439" actId="27636"/>
        <pc:sldMkLst>
          <pc:docMk/>
          <pc:sldMk cId="1392967799" sldId="415"/>
        </pc:sldMkLst>
      </pc:sldChg>
      <pc:sldChg chg="modSp new del mod">
        <pc:chgData name="Salvatore Giordano" userId="a9ac74bb-0ea4-4049-8d55-a6bd98608b34" providerId="ADAL" clId="{73ED188A-9FAC-4BC1-90FB-266E3BC24198}" dt="2025-03-13T19:28:08.958" v="13968" actId="2696"/>
        <pc:sldMkLst>
          <pc:docMk/>
          <pc:sldMk cId="360958316" sldId="416"/>
        </pc:sldMkLst>
      </pc:sldChg>
      <pc:sldChg chg="modSp add mod">
        <pc:chgData name="Salvatore Giordano" userId="a9ac74bb-0ea4-4049-8d55-a6bd98608b34" providerId="ADAL" clId="{73ED188A-9FAC-4BC1-90FB-266E3BC24198}" dt="2025-03-14T09:24:13.851" v="14445" actId="207"/>
        <pc:sldMkLst>
          <pc:docMk/>
          <pc:sldMk cId="2785619013" sldId="416"/>
        </pc:sldMkLst>
      </pc:sldChg>
      <pc:sldChg chg="modSp new del mod">
        <pc:chgData name="Salvatore Giordano" userId="a9ac74bb-0ea4-4049-8d55-a6bd98608b34" providerId="ADAL" clId="{73ED188A-9FAC-4BC1-90FB-266E3BC24198}" dt="2025-03-13T19:28:08.958" v="13968" actId="2696"/>
        <pc:sldMkLst>
          <pc:docMk/>
          <pc:sldMk cId="1497318854" sldId="417"/>
        </pc:sldMkLst>
      </pc:sldChg>
      <pc:sldChg chg="modSp add mod">
        <pc:chgData name="Salvatore Giordano" userId="a9ac74bb-0ea4-4049-8d55-a6bd98608b34" providerId="ADAL" clId="{73ED188A-9FAC-4BC1-90FB-266E3BC24198}" dt="2025-03-14T09:24:49.338" v="14449" actId="115"/>
        <pc:sldMkLst>
          <pc:docMk/>
          <pc:sldMk cId="2966402764" sldId="417"/>
        </pc:sldMkLst>
      </pc:sldChg>
      <pc:sldChg chg="modSp new del mod">
        <pc:chgData name="Salvatore Giordano" userId="a9ac74bb-0ea4-4049-8d55-a6bd98608b34" providerId="ADAL" clId="{73ED188A-9FAC-4BC1-90FB-266E3BC24198}" dt="2025-03-13T19:28:08.958" v="13968" actId="2696"/>
        <pc:sldMkLst>
          <pc:docMk/>
          <pc:sldMk cId="995966436" sldId="418"/>
        </pc:sldMkLst>
      </pc:sldChg>
      <pc:sldChg chg="modSp add mod">
        <pc:chgData name="Salvatore Giordano" userId="a9ac74bb-0ea4-4049-8d55-a6bd98608b34" providerId="ADAL" clId="{73ED188A-9FAC-4BC1-90FB-266E3BC24198}" dt="2025-03-14T09:26:00.113" v="14456" actId="115"/>
        <pc:sldMkLst>
          <pc:docMk/>
          <pc:sldMk cId="2834375366" sldId="418"/>
        </pc:sldMkLst>
      </pc:sldChg>
      <pc:sldChg chg="modSp add mod">
        <pc:chgData name="Salvatore Giordano" userId="a9ac74bb-0ea4-4049-8d55-a6bd98608b34" providerId="ADAL" clId="{73ED188A-9FAC-4BC1-90FB-266E3BC24198}" dt="2025-03-14T09:26:15.381" v="14460" actId="14100"/>
        <pc:sldMkLst>
          <pc:docMk/>
          <pc:sldMk cId="876568703" sldId="419"/>
        </pc:sldMkLst>
      </pc:sldChg>
      <pc:sldChg chg="modSp new del mod">
        <pc:chgData name="Salvatore Giordano" userId="a9ac74bb-0ea4-4049-8d55-a6bd98608b34" providerId="ADAL" clId="{73ED188A-9FAC-4BC1-90FB-266E3BC24198}" dt="2025-03-13T19:28:08.958" v="13968" actId="2696"/>
        <pc:sldMkLst>
          <pc:docMk/>
          <pc:sldMk cId="892778009" sldId="419"/>
        </pc:sldMkLst>
      </pc:sldChg>
      <pc:sldChg chg="modSp new del mod">
        <pc:chgData name="Salvatore Giordano" userId="a9ac74bb-0ea4-4049-8d55-a6bd98608b34" providerId="ADAL" clId="{73ED188A-9FAC-4BC1-90FB-266E3BC24198}" dt="2025-03-07T19:51:41.112" v="8479" actId="2696"/>
        <pc:sldMkLst>
          <pc:docMk/>
          <pc:sldMk cId="2898008134" sldId="420"/>
        </pc:sldMkLst>
      </pc:sldChg>
      <pc:sldChg chg="modSp add mod">
        <pc:chgData name="Salvatore Giordano" userId="a9ac74bb-0ea4-4049-8d55-a6bd98608b34" providerId="ADAL" clId="{73ED188A-9FAC-4BC1-90FB-266E3BC24198}" dt="2025-03-14T09:26:52.253" v="14462" actId="1076"/>
        <pc:sldMkLst>
          <pc:docMk/>
          <pc:sldMk cId="2213813784" sldId="421"/>
        </pc:sldMkLst>
      </pc:sldChg>
      <pc:sldChg chg="modSp new del mod">
        <pc:chgData name="Salvatore Giordano" userId="a9ac74bb-0ea4-4049-8d55-a6bd98608b34" providerId="ADAL" clId="{73ED188A-9FAC-4BC1-90FB-266E3BC24198}" dt="2025-03-13T19:28:08.958" v="13968" actId="2696"/>
        <pc:sldMkLst>
          <pc:docMk/>
          <pc:sldMk cId="3340004519" sldId="421"/>
        </pc:sldMkLst>
      </pc:sldChg>
      <pc:sldChg chg="modSp add mod">
        <pc:chgData name="Salvatore Giordano" userId="a9ac74bb-0ea4-4049-8d55-a6bd98608b34" providerId="ADAL" clId="{73ED188A-9FAC-4BC1-90FB-266E3BC24198}" dt="2025-03-14T09:28:40.581" v="14465" actId="14100"/>
        <pc:sldMkLst>
          <pc:docMk/>
          <pc:sldMk cId="569692469" sldId="422"/>
        </pc:sldMkLst>
      </pc:sldChg>
      <pc:sldChg chg="modSp new del mod">
        <pc:chgData name="Salvatore Giordano" userId="a9ac74bb-0ea4-4049-8d55-a6bd98608b34" providerId="ADAL" clId="{73ED188A-9FAC-4BC1-90FB-266E3BC24198}" dt="2025-03-13T19:28:08.958" v="13968" actId="2696"/>
        <pc:sldMkLst>
          <pc:docMk/>
          <pc:sldMk cId="3086391489" sldId="422"/>
        </pc:sldMkLst>
      </pc:sldChg>
      <pc:sldChg chg="modSp new del mod">
        <pc:chgData name="Salvatore Giordano" userId="a9ac74bb-0ea4-4049-8d55-a6bd98608b34" providerId="ADAL" clId="{73ED188A-9FAC-4BC1-90FB-266E3BC24198}" dt="2025-03-13T19:28:08.958" v="13968" actId="2696"/>
        <pc:sldMkLst>
          <pc:docMk/>
          <pc:sldMk cId="340470091" sldId="423"/>
        </pc:sldMkLst>
      </pc:sldChg>
      <pc:sldChg chg="modSp add mod">
        <pc:chgData name="Salvatore Giordano" userId="a9ac74bb-0ea4-4049-8d55-a6bd98608b34" providerId="ADAL" clId="{73ED188A-9FAC-4BC1-90FB-266E3BC24198}" dt="2025-03-14T09:29:13.493" v="14468" actId="14100"/>
        <pc:sldMkLst>
          <pc:docMk/>
          <pc:sldMk cId="1511458664" sldId="423"/>
        </pc:sldMkLst>
      </pc:sldChg>
      <pc:sldChg chg="modSp new del mod">
        <pc:chgData name="Salvatore Giordano" userId="a9ac74bb-0ea4-4049-8d55-a6bd98608b34" providerId="ADAL" clId="{73ED188A-9FAC-4BC1-90FB-266E3BC24198}" dt="2025-03-13T19:28:08.958" v="13968" actId="2696"/>
        <pc:sldMkLst>
          <pc:docMk/>
          <pc:sldMk cId="2560716960" sldId="424"/>
        </pc:sldMkLst>
      </pc:sldChg>
      <pc:sldChg chg="modSp add mod">
        <pc:chgData name="Salvatore Giordano" userId="a9ac74bb-0ea4-4049-8d55-a6bd98608b34" providerId="ADAL" clId="{73ED188A-9FAC-4BC1-90FB-266E3BC24198}" dt="2025-03-14T09:35:25.162" v="14482" actId="113"/>
        <pc:sldMkLst>
          <pc:docMk/>
          <pc:sldMk cId="3604582974" sldId="424"/>
        </pc:sldMkLst>
      </pc:sldChg>
      <pc:sldChg chg="new del">
        <pc:chgData name="Salvatore Giordano" userId="a9ac74bb-0ea4-4049-8d55-a6bd98608b34" providerId="ADAL" clId="{73ED188A-9FAC-4BC1-90FB-266E3BC24198}" dt="2025-03-11T09:44:18.486" v="8827" actId="680"/>
        <pc:sldMkLst>
          <pc:docMk/>
          <pc:sldMk cId="49904019" sldId="425"/>
        </pc:sldMkLst>
      </pc:sldChg>
      <pc:sldChg chg="modSp new mod">
        <pc:chgData name="Salvatore Giordano" userId="a9ac74bb-0ea4-4049-8d55-a6bd98608b34" providerId="ADAL" clId="{73ED188A-9FAC-4BC1-90FB-266E3BC24198}" dt="2025-03-14T10:04:14.787" v="14541" actId="14100"/>
        <pc:sldMkLst>
          <pc:docMk/>
          <pc:sldMk cId="4078877879" sldId="425"/>
        </pc:sldMkLst>
      </pc:sldChg>
      <pc:sldChg chg="modSp new mod">
        <pc:chgData name="Salvatore Giordano" userId="a9ac74bb-0ea4-4049-8d55-a6bd98608b34" providerId="ADAL" clId="{73ED188A-9FAC-4BC1-90FB-266E3BC24198}" dt="2025-03-13T19:14:29.633" v="13908" actId="14100"/>
        <pc:sldMkLst>
          <pc:docMk/>
          <pc:sldMk cId="376252304" sldId="426"/>
        </pc:sldMkLst>
      </pc:sldChg>
      <pc:sldChg chg="addSp modSp new mod">
        <pc:chgData name="Salvatore Giordano" userId="a9ac74bb-0ea4-4049-8d55-a6bd98608b34" providerId="ADAL" clId="{73ED188A-9FAC-4BC1-90FB-266E3BC24198}" dt="2025-03-14T09:06:22.144" v="14375" actId="20577"/>
        <pc:sldMkLst>
          <pc:docMk/>
          <pc:sldMk cId="1742771633" sldId="427"/>
        </pc:sldMkLst>
      </pc:sldChg>
    </pc:docChg>
  </pc:docChgLst>
  <pc:docChgLst>
    <pc:chgData name="Salvatore Giordano" userId="a9ac74bb-0ea4-4049-8d55-a6bd98608b34" providerId="ADAL" clId="{BBAD7F35-B201-467D-B03E-60D5550D032F}"/>
    <pc:docChg chg="undo redo custSel addSld delSld modSld">
      <pc:chgData name="Salvatore Giordano" userId="a9ac74bb-0ea4-4049-8d55-a6bd98608b34" providerId="ADAL" clId="{BBAD7F35-B201-467D-B03E-60D5550D032F}" dt="2025-05-21T10:09:31.591" v="4088" actId="108"/>
      <pc:docMkLst>
        <pc:docMk/>
      </pc:docMkLst>
      <pc:sldChg chg="modSp mod">
        <pc:chgData name="Salvatore Giordano" userId="a9ac74bb-0ea4-4049-8d55-a6bd98608b34" providerId="ADAL" clId="{BBAD7F35-B201-467D-B03E-60D5550D032F}" dt="2025-05-18T18:17:07.283" v="4" actId="20577"/>
        <pc:sldMkLst>
          <pc:docMk/>
          <pc:sldMk cId="1386865186" sldId="256"/>
        </pc:sldMkLst>
        <pc:spChg chg="mod">
          <ac:chgData name="Salvatore Giordano" userId="a9ac74bb-0ea4-4049-8d55-a6bd98608b34" providerId="ADAL" clId="{BBAD7F35-B201-467D-B03E-60D5550D032F}" dt="2025-05-18T18:17:07.283" v="4" actId="20577"/>
          <ac:spMkLst>
            <pc:docMk/>
            <pc:sldMk cId="1386865186" sldId="256"/>
            <ac:spMk id="2" creationId="{1EAB34F9-FFFE-F8BD-34BB-B2622CD8CB9B}"/>
          </ac:spMkLst>
        </pc:spChg>
        <pc:spChg chg="mod">
          <ac:chgData name="Salvatore Giordano" userId="a9ac74bb-0ea4-4049-8d55-a6bd98608b34" providerId="ADAL" clId="{BBAD7F35-B201-467D-B03E-60D5550D032F}" dt="2025-05-18T18:16:59.072" v="1" actId="20577"/>
          <ac:spMkLst>
            <pc:docMk/>
            <pc:sldMk cId="1386865186" sldId="256"/>
            <ac:spMk id="3" creationId="{AEBB11DD-053E-7E6E-5888-B328E8577D01}"/>
          </ac:spMkLst>
        </pc:spChg>
      </pc:sldChg>
      <pc:sldChg chg="modSp mod">
        <pc:chgData name="Salvatore Giordano" userId="a9ac74bb-0ea4-4049-8d55-a6bd98608b34" providerId="ADAL" clId="{BBAD7F35-B201-467D-B03E-60D5550D032F}" dt="2025-05-20T15:17:57.610" v="1269" actId="14100"/>
        <pc:sldMkLst>
          <pc:docMk/>
          <pc:sldMk cId="1108506429" sldId="258"/>
        </pc:sldMkLst>
        <pc:spChg chg="mod">
          <ac:chgData name="Salvatore Giordano" userId="a9ac74bb-0ea4-4049-8d55-a6bd98608b34" providerId="ADAL" clId="{BBAD7F35-B201-467D-B03E-60D5550D032F}" dt="2025-05-20T15:17:57.610" v="1269" actId="14100"/>
          <ac:spMkLst>
            <pc:docMk/>
            <pc:sldMk cId="1108506429" sldId="258"/>
            <ac:spMk id="2" creationId="{98FA0D85-117F-E139-EF84-22825417202E}"/>
          </ac:spMkLst>
        </pc:spChg>
        <pc:spChg chg="mod">
          <ac:chgData name="Salvatore Giordano" userId="a9ac74bb-0ea4-4049-8d55-a6bd98608b34" providerId="ADAL" clId="{BBAD7F35-B201-467D-B03E-60D5550D032F}" dt="2025-05-20T15:17:52.511" v="1268" actId="14100"/>
          <ac:spMkLst>
            <pc:docMk/>
            <pc:sldMk cId="1108506429" sldId="258"/>
            <ac:spMk id="3" creationId="{2F4613DC-A4C2-D5B7-A307-EEBC6EF5CC6F}"/>
          </ac:spMkLst>
        </pc:spChg>
      </pc:sldChg>
      <pc:sldChg chg="modSp mod">
        <pc:chgData name="Salvatore Giordano" userId="a9ac74bb-0ea4-4049-8d55-a6bd98608b34" providerId="ADAL" clId="{BBAD7F35-B201-467D-B03E-60D5550D032F}" dt="2025-05-20T15:18:29.344" v="1274" actId="20577"/>
        <pc:sldMkLst>
          <pc:docMk/>
          <pc:sldMk cId="3960151913" sldId="259"/>
        </pc:sldMkLst>
        <pc:spChg chg="mod">
          <ac:chgData name="Salvatore Giordano" userId="a9ac74bb-0ea4-4049-8d55-a6bd98608b34" providerId="ADAL" clId="{BBAD7F35-B201-467D-B03E-60D5550D032F}" dt="2025-05-20T15:18:29.344" v="1274" actId="20577"/>
          <ac:spMkLst>
            <pc:docMk/>
            <pc:sldMk cId="3960151913" sldId="259"/>
            <ac:spMk id="3" creationId="{B49AABFF-F7BC-4995-735B-6A78EEAA256D}"/>
          </ac:spMkLst>
        </pc:spChg>
      </pc:sldChg>
      <pc:sldChg chg="modSp mod">
        <pc:chgData name="Salvatore Giordano" userId="a9ac74bb-0ea4-4049-8d55-a6bd98608b34" providerId="ADAL" clId="{BBAD7F35-B201-467D-B03E-60D5550D032F}" dt="2025-05-20T15:19:15.708" v="1276" actId="20577"/>
        <pc:sldMkLst>
          <pc:docMk/>
          <pc:sldMk cId="12659555" sldId="262"/>
        </pc:sldMkLst>
        <pc:spChg chg="mod">
          <ac:chgData name="Salvatore Giordano" userId="a9ac74bb-0ea4-4049-8d55-a6bd98608b34" providerId="ADAL" clId="{BBAD7F35-B201-467D-B03E-60D5550D032F}" dt="2025-05-20T15:19:15.708" v="1276" actId="20577"/>
          <ac:spMkLst>
            <pc:docMk/>
            <pc:sldMk cId="12659555" sldId="262"/>
            <ac:spMk id="3" creationId="{A8D22371-46BF-9C3C-4DD1-FF117B09B512}"/>
          </ac:spMkLst>
        </pc:spChg>
      </pc:sldChg>
      <pc:sldChg chg="modSp mod">
        <pc:chgData name="Salvatore Giordano" userId="a9ac74bb-0ea4-4049-8d55-a6bd98608b34" providerId="ADAL" clId="{BBAD7F35-B201-467D-B03E-60D5550D032F}" dt="2025-05-20T15:20:23.640" v="1289" actId="20577"/>
        <pc:sldMkLst>
          <pc:docMk/>
          <pc:sldMk cId="4064104907" sldId="264"/>
        </pc:sldMkLst>
        <pc:graphicFrameChg chg="mod modGraphic">
          <ac:chgData name="Salvatore Giordano" userId="a9ac74bb-0ea4-4049-8d55-a6bd98608b34" providerId="ADAL" clId="{BBAD7F35-B201-467D-B03E-60D5550D032F}" dt="2025-05-20T15:20:23.640" v="1289" actId="20577"/>
          <ac:graphicFrameMkLst>
            <pc:docMk/>
            <pc:sldMk cId="4064104907" sldId="264"/>
            <ac:graphicFrameMk id="4" creationId="{7752D88D-4FA5-A890-EDCC-EB27869F95CA}"/>
          </ac:graphicFrameMkLst>
        </pc:graphicFrameChg>
      </pc:sldChg>
      <pc:sldChg chg="del">
        <pc:chgData name="Salvatore Giordano" userId="a9ac74bb-0ea4-4049-8d55-a6bd98608b34" providerId="ADAL" clId="{BBAD7F35-B201-467D-B03E-60D5550D032F}" dt="2025-05-18T18:21:18.439" v="7" actId="2696"/>
        <pc:sldMkLst>
          <pc:docMk/>
          <pc:sldMk cId="1873708142" sldId="266"/>
        </pc:sldMkLst>
      </pc:sldChg>
      <pc:sldChg chg="del">
        <pc:chgData name="Salvatore Giordano" userId="a9ac74bb-0ea4-4049-8d55-a6bd98608b34" providerId="ADAL" clId="{BBAD7F35-B201-467D-B03E-60D5550D032F}" dt="2025-05-18T18:21:18.439" v="7" actId="2696"/>
        <pc:sldMkLst>
          <pc:docMk/>
          <pc:sldMk cId="3156214950" sldId="267"/>
        </pc:sldMkLst>
      </pc:sldChg>
      <pc:sldChg chg="del">
        <pc:chgData name="Salvatore Giordano" userId="a9ac74bb-0ea4-4049-8d55-a6bd98608b34" providerId="ADAL" clId="{BBAD7F35-B201-467D-B03E-60D5550D032F}" dt="2025-05-18T18:21:18.439" v="7" actId="2696"/>
        <pc:sldMkLst>
          <pc:docMk/>
          <pc:sldMk cId="44980521" sldId="268"/>
        </pc:sldMkLst>
      </pc:sldChg>
      <pc:sldChg chg="del">
        <pc:chgData name="Salvatore Giordano" userId="a9ac74bb-0ea4-4049-8d55-a6bd98608b34" providerId="ADAL" clId="{BBAD7F35-B201-467D-B03E-60D5550D032F}" dt="2025-05-18T18:21:18.439" v="7" actId="2696"/>
        <pc:sldMkLst>
          <pc:docMk/>
          <pc:sldMk cId="2404490797" sldId="269"/>
        </pc:sldMkLst>
      </pc:sldChg>
      <pc:sldChg chg="del">
        <pc:chgData name="Salvatore Giordano" userId="a9ac74bb-0ea4-4049-8d55-a6bd98608b34" providerId="ADAL" clId="{BBAD7F35-B201-467D-B03E-60D5550D032F}" dt="2025-05-18T18:21:18.439" v="7" actId="2696"/>
        <pc:sldMkLst>
          <pc:docMk/>
          <pc:sldMk cId="3746148443" sldId="270"/>
        </pc:sldMkLst>
      </pc:sldChg>
      <pc:sldChg chg="del">
        <pc:chgData name="Salvatore Giordano" userId="a9ac74bb-0ea4-4049-8d55-a6bd98608b34" providerId="ADAL" clId="{BBAD7F35-B201-467D-B03E-60D5550D032F}" dt="2025-05-18T18:21:18.439" v="7" actId="2696"/>
        <pc:sldMkLst>
          <pc:docMk/>
          <pc:sldMk cId="4197701324" sldId="271"/>
        </pc:sldMkLst>
      </pc:sldChg>
      <pc:sldChg chg="del">
        <pc:chgData name="Salvatore Giordano" userId="a9ac74bb-0ea4-4049-8d55-a6bd98608b34" providerId="ADAL" clId="{BBAD7F35-B201-467D-B03E-60D5550D032F}" dt="2025-05-18T18:21:18.439" v="7" actId="2696"/>
        <pc:sldMkLst>
          <pc:docMk/>
          <pc:sldMk cId="2612002735" sldId="272"/>
        </pc:sldMkLst>
      </pc:sldChg>
      <pc:sldChg chg="modSp mod">
        <pc:chgData name="Salvatore Giordano" userId="a9ac74bb-0ea4-4049-8d55-a6bd98608b34" providerId="ADAL" clId="{BBAD7F35-B201-467D-B03E-60D5550D032F}" dt="2025-05-20T15:21:08.874" v="1296" actId="20577"/>
        <pc:sldMkLst>
          <pc:docMk/>
          <pc:sldMk cId="2506247451" sldId="273"/>
        </pc:sldMkLst>
        <pc:spChg chg="mod">
          <ac:chgData name="Salvatore Giordano" userId="a9ac74bb-0ea4-4049-8d55-a6bd98608b34" providerId="ADAL" clId="{BBAD7F35-B201-467D-B03E-60D5550D032F}" dt="2025-05-20T15:21:08.874" v="1296" actId="20577"/>
          <ac:spMkLst>
            <pc:docMk/>
            <pc:sldMk cId="2506247451" sldId="273"/>
            <ac:spMk id="3" creationId="{58E8B192-9AAB-6B74-3E21-A6EFA6FC111A}"/>
          </ac:spMkLst>
        </pc:spChg>
      </pc:sldChg>
      <pc:sldChg chg="del">
        <pc:chgData name="Salvatore Giordano" userId="a9ac74bb-0ea4-4049-8d55-a6bd98608b34" providerId="ADAL" clId="{BBAD7F35-B201-467D-B03E-60D5550D032F}" dt="2025-05-18T18:18:34.630" v="5" actId="2696"/>
        <pc:sldMkLst>
          <pc:docMk/>
          <pc:sldMk cId="441111654" sldId="279"/>
        </pc:sldMkLst>
      </pc:sldChg>
      <pc:sldChg chg="del">
        <pc:chgData name="Salvatore Giordano" userId="a9ac74bb-0ea4-4049-8d55-a6bd98608b34" providerId="ADAL" clId="{BBAD7F35-B201-467D-B03E-60D5550D032F}" dt="2025-05-18T18:18:34.630" v="5" actId="2696"/>
        <pc:sldMkLst>
          <pc:docMk/>
          <pc:sldMk cId="1222066719" sldId="280"/>
        </pc:sldMkLst>
      </pc:sldChg>
      <pc:sldChg chg="del">
        <pc:chgData name="Salvatore Giordano" userId="a9ac74bb-0ea4-4049-8d55-a6bd98608b34" providerId="ADAL" clId="{BBAD7F35-B201-467D-B03E-60D5550D032F}" dt="2025-05-18T18:18:34.630" v="5" actId="2696"/>
        <pc:sldMkLst>
          <pc:docMk/>
          <pc:sldMk cId="2770096098" sldId="281"/>
        </pc:sldMkLst>
      </pc:sldChg>
      <pc:sldChg chg="modSp add mod">
        <pc:chgData name="Salvatore Giordano" userId="a9ac74bb-0ea4-4049-8d55-a6bd98608b34" providerId="ADAL" clId="{BBAD7F35-B201-467D-B03E-60D5550D032F}" dt="2025-05-21T09:10:26.310" v="3569" actId="20577"/>
        <pc:sldMkLst>
          <pc:docMk/>
          <pc:sldMk cId="2400012294" sldId="284"/>
        </pc:sldMkLst>
        <pc:spChg chg="mod">
          <ac:chgData name="Salvatore Giordano" userId="a9ac74bb-0ea4-4049-8d55-a6bd98608b34" providerId="ADAL" clId="{BBAD7F35-B201-467D-B03E-60D5550D032F}" dt="2025-05-21T09:08:49.883" v="3533" actId="14100"/>
          <ac:spMkLst>
            <pc:docMk/>
            <pc:sldMk cId="2400012294" sldId="284"/>
            <ac:spMk id="2" creationId="{3C83265A-05D5-87C8-BB35-E7EBC96AA679}"/>
          </ac:spMkLst>
        </pc:spChg>
        <pc:spChg chg="mod">
          <ac:chgData name="Salvatore Giordano" userId="a9ac74bb-0ea4-4049-8d55-a6bd98608b34" providerId="ADAL" clId="{BBAD7F35-B201-467D-B03E-60D5550D032F}" dt="2025-05-21T09:10:26.310" v="3569" actId="20577"/>
          <ac:spMkLst>
            <pc:docMk/>
            <pc:sldMk cId="2400012294" sldId="284"/>
            <ac:spMk id="3" creationId="{55FB74FE-C6BA-35EE-8EC4-6FB0478ED992}"/>
          </ac:spMkLst>
        </pc:spChg>
      </pc:sldChg>
      <pc:sldChg chg="del">
        <pc:chgData name="Salvatore Giordano" userId="a9ac74bb-0ea4-4049-8d55-a6bd98608b34" providerId="ADAL" clId="{BBAD7F35-B201-467D-B03E-60D5550D032F}" dt="2025-05-18T18:22:41.055" v="8" actId="2696"/>
        <pc:sldMkLst>
          <pc:docMk/>
          <pc:sldMk cId="3763239380" sldId="284"/>
        </pc:sldMkLst>
      </pc:sldChg>
      <pc:sldChg chg="del">
        <pc:chgData name="Salvatore Giordano" userId="a9ac74bb-0ea4-4049-8d55-a6bd98608b34" providerId="ADAL" clId="{BBAD7F35-B201-467D-B03E-60D5550D032F}" dt="2025-05-18T18:22:41.055" v="8" actId="2696"/>
        <pc:sldMkLst>
          <pc:docMk/>
          <pc:sldMk cId="1968460317" sldId="285"/>
        </pc:sldMkLst>
      </pc:sldChg>
      <pc:sldChg chg="modSp add mod">
        <pc:chgData name="Salvatore Giordano" userId="a9ac74bb-0ea4-4049-8d55-a6bd98608b34" providerId="ADAL" clId="{BBAD7F35-B201-467D-B03E-60D5550D032F}" dt="2025-05-21T09:11:49.461" v="3601" actId="20577"/>
        <pc:sldMkLst>
          <pc:docMk/>
          <pc:sldMk cId="3761660935" sldId="285"/>
        </pc:sldMkLst>
        <pc:spChg chg="mod">
          <ac:chgData name="Salvatore Giordano" userId="a9ac74bb-0ea4-4049-8d55-a6bd98608b34" providerId="ADAL" clId="{BBAD7F35-B201-467D-B03E-60D5550D032F}" dt="2025-05-21T09:11:49.461" v="3601" actId="20577"/>
          <ac:spMkLst>
            <pc:docMk/>
            <pc:sldMk cId="3761660935" sldId="285"/>
            <ac:spMk id="2" creationId="{F8CFA883-CA54-EBB2-3318-DC1FBB339A19}"/>
          </ac:spMkLst>
        </pc:spChg>
        <pc:spChg chg="mod">
          <ac:chgData name="Salvatore Giordano" userId="a9ac74bb-0ea4-4049-8d55-a6bd98608b34" providerId="ADAL" clId="{BBAD7F35-B201-467D-B03E-60D5550D032F}" dt="2025-05-21T09:11:17.567" v="3574" actId="113"/>
          <ac:spMkLst>
            <pc:docMk/>
            <pc:sldMk cId="3761660935" sldId="285"/>
            <ac:spMk id="3" creationId="{4FAA005F-5561-3490-02D9-532822DF9647}"/>
          </ac:spMkLst>
        </pc:spChg>
      </pc:sldChg>
      <pc:sldChg chg="del">
        <pc:chgData name="Salvatore Giordano" userId="a9ac74bb-0ea4-4049-8d55-a6bd98608b34" providerId="ADAL" clId="{BBAD7F35-B201-467D-B03E-60D5550D032F}" dt="2025-05-18T18:22:41.055" v="8" actId="2696"/>
        <pc:sldMkLst>
          <pc:docMk/>
          <pc:sldMk cId="2474224984" sldId="286"/>
        </pc:sldMkLst>
      </pc:sldChg>
      <pc:sldChg chg="modSp add mod">
        <pc:chgData name="Salvatore Giordano" userId="a9ac74bb-0ea4-4049-8d55-a6bd98608b34" providerId="ADAL" clId="{BBAD7F35-B201-467D-B03E-60D5550D032F}" dt="2025-05-21T09:13:03.564" v="3639" actId="20577"/>
        <pc:sldMkLst>
          <pc:docMk/>
          <pc:sldMk cId="3733884938" sldId="286"/>
        </pc:sldMkLst>
        <pc:spChg chg="mod">
          <ac:chgData name="Salvatore Giordano" userId="a9ac74bb-0ea4-4049-8d55-a6bd98608b34" providerId="ADAL" clId="{BBAD7F35-B201-467D-B03E-60D5550D032F}" dt="2025-05-21T09:12:12.806" v="3604" actId="14100"/>
          <ac:spMkLst>
            <pc:docMk/>
            <pc:sldMk cId="3733884938" sldId="286"/>
            <ac:spMk id="2" creationId="{EC61A212-8744-EFD1-9DB1-566A5190260F}"/>
          </ac:spMkLst>
        </pc:spChg>
        <pc:spChg chg="mod">
          <ac:chgData name="Salvatore Giordano" userId="a9ac74bb-0ea4-4049-8d55-a6bd98608b34" providerId="ADAL" clId="{BBAD7F35-B201-467D-B03E-60D5550D032F}" dt="2025-05-21T09:13:03.564" v="3639" actId="20577"/>
          <ac:spMkLst>
            <pc:docMk/>
            <pc:sldMk cId="3733884938" sldId="286"/>
            <ac:spMk id="3" creationId="{19DE48ED-2253-3227-0BC5-11A505D47604}"/>
          </ac:spMkLst>
        </pc:spChg>
      </pc:sldChg>
      <pc:sldChg chg="modSp add mod">
        <pc:chgData name="Salvatore Giordano" userId="a9ac74bb-0ea4-4049-8d55-a6bd98608b34" providerId="ADAL" clId="{BBAD7F35-B201-467D-B03E-60D5550D032F}" dt="2025-05-21T09:14:42.870" v="3692" actId="255"/>
        <pc:sldMkLst>
          <pc:docMk/>
          <pc:sldMk cId="1767876387" sldId="287"/>
        </pc:sldMkLst>
        <pc:spChg chg="mod">
          <ac:chgData name="Salvatore Giordano" userId="a9ac74bb-0ea4-4049-8d55-a6bd98608b34" providerId="ADAL" clId="{BBAD7F35-B201-467D-B03E-60D5550D032F}" dt="2025-05-21T09:14:42.870" v="3692" actId="255"/>
          <ac:spMkLst>
            <pc:docMk/>
            <pc:sldMk cId="1767876387" sldId="287"/>
            <ac:spMk id="2" creationId="{BC214883-D4AA-60B3-E30F-24CCB855AEA3}"/>
          </ac:spMkLst>
        </pc:spChg>
        <pc:spChg chg="mod">
          <ac:chgData name="Salvatore Giordano" userId="a9ac74bb-0ea4-4049-8d55-a6bd98608b34" providerId="ADAL" clId="{BBAD7F35-B201-467D-B03E-60D5550D032F}" dt="2025-05-21T09:14:33.395" v="3691" actId="20577"/>
          <ac:spMkLst>
            <pc:docMk/>
            <pc:sldMk cId="1767876387" sldId="287"/>
            <ac:spMk id="3" creationId="{B8F008C9-70CD-CD53-0093-848A82465154}"/>
          </ac:spMkLst>
        </pc:spChg>
      </pc:sldChg>
      <pc:sldChg chg="del">
        <pc:chgData name="Salvatore Giordano" userId="a9ac74bb-0ea4-4049-8d55-a6bd98608b34" providerId="ADAL" clId="{BBAD7F35-B201-467D-B03E-60D5550D032F}" dt="2025-05-18T18:22:41.055" v="8" actId="2696"/>
        <pc:sldMkLst>
          <pc:docMk/>
          <pc:sldMk cId="2231742641" sldId="287"/>
        </pc:sldMkLst>
      </pc:sldChg>
      <pc:sldChg chg="del">
        <pc:chgData name="Salvatore Giordano" userId="a9ac74bb-0ea4-4049-8d55-a6bd98608b34" providerId="ADAL" clId="{BBAD7F35-B201-467D-B03E-60D5550D032F}" dt="2025-05-18T18:22:41.055" v="8" actId="2696"/>
        <pc:sldMkLst>
          <pc:docMk/>
          <pc:sldMk cId="3392649328" sldId="288"/>
        </pc:sldMkLst>
      </pc:sldChg>
      <pc:sldChg chg="modSp add mod">
        <pc:chgData name="Salvatore Giordano" userId="a9ac74bb-0ea4-4049-8d55-a6bd98608b34" providerId="ADAL" clId="{BBAD7F35-B201-467D-B03E-60D5550D032F}" dt="2025-05-20T15:15:35.969" v="1266" actId="20577"/>
        <pc:sldMkLst>
          <pc:docMk/>
          <pc:sldMk cId="4225736883" sldId="288"/>
        </pc:sldMkLst>
        <pc:graphicFrameChg chg="modGraphic">
          <ac:chgData name="Salvatore Giordano" userId="a9ac74bb-0ea4-4049-8d55-a6bd98608b34" providerId="ADAL" clId="{BBAD7F35-B201-467D-B03E-60D5550D032F}" dt="2025-05-20T15:15:16.742" v="1242" actId="20577"/>
          <ac:graphicFrameMkLst>
            <pc:docMk/>
            <pc:sldMk cId="4225736883" sldId="288"/>
            <ac:graphicFrameMk id="5" creationId="{80131526-3DF3-7DA8-2D10-73B44F37F482}"/>
          </ac:graphicFrameMkLst>
        </pc:graphicFrameChg>
        <pc:graphicFrameChg chg="modGraphic">
          <ac:chgData name="Salvatore Giordano" userId="a9ac74bb-0ea4-4049-8d55-a6bd98608b34" providerId="ADAL" clId="{BBAD7F35-B201-467D-B03E-60D5550D032F}" dt="2025-05-20T15:15:35.969" v="1266" actId="20577"/>
          <ac:graphicFrameMkLst>
            <pc:docMk/>
            <pc:sldMk cId="4225736883" sldId="288"/>
            <ac:graphicFrameMk id="6" creationId="{2DE10AD5-F0BC-2A68-B5F3-88390117FEBA}"/>
          </ac:graphicFrameMkLst>
        </pc:graphicFrameChg>
      </pc:sldChg>
      <pc:sldChg chg="modSp add mod">
        <pc:chgData name="Salvatore Giordano" userId="a9ac74bb-0ea4-4049-8d55-a6bd98608b34" providerId="ADAL" clId="{BBAD7F35-B201-467D-B03E-60D5550D032F}" dt="2025-05-21T09:08:34.854" v="3532" actId="20577"/>
        <pc:sldMkLst>
          <pc:docMk/>
          <pc:sldMk cId="9250332" sldId="289"/>
        </pc:sldMkLst>
        <pc:spChg chg="mod">
          <ac:chgData name="Salvatore Giordano" userId="a9ac74bb-0ea4-4049-8d55-a6bd98608b34" providerId="ADAL" clId="{BBAD7F35-B201-467D-B03E-60D5550D032F}" dt="2025-05-21T09:07:14.231" v="3525" actId="14100"/>
          <ac:spMkLst>
            <pc:docMk/>
            <pc:sldMk cId="9250332" sldId="289"/>
            <ac:spMk id="2" creationId="{F1B60DDD-5A9B-9F80-EDDD-80165735D4E3}"/>
          </ac:spMkLst>
        </pc:spChg>
        <pc:spChg chg="mod">
          <ac:chgData name="Salvatore Giordano" userId="a9ac74bb-0ea4-4049-8d55-a6bd98608b34" providerId="ADAL" clId="{BBAD7F35-B201-467D-B03E-60D5550D032F}" dt="2025-05-21T09:08:34.854" v="3532" actId="20577"/>
          <ac:spMkLst>
            <pc:docMk/>
            <pc:sldMk cId="9250332" sldId="289"/>
            <ac:spMk id="3" creationId="{4A33412E-1719-9054-A3A2-92024DC19C4A}"/>
          </ac:spMkLst>
        </pc:spChg>
      </pc:sldChg>
      <pc:sldChg chg="del">
        <pc:chgData name="Salvatore Giordano" userId="a9ac74bb-0ea4-4049-8d55-a6bd98608b34" providerId="ADAL" clId="{BBAD7F35-B201-467D-B03E-60D5550D032F}" dt="2025-05-18T18:22:41.055" v="8" actId="2696"/>
        <pc:sldMkLst>
          <pc:docMk/>
          <pc:sldMk cId="525437718" sldId="289"/>
        </pc:sldMkLst>
      </pc:sldChg>
      <pc:sldChg chg="add del">
        <pc:chgData name="Salvatore Giordano" userId="a9ac74bb-0ea4-4049-8d55-a6bd98608b34" providerId="ADAL" clId="{BBAD7F35-B201-467D-B03E-60D5550D032F}" dt="2025-05-21T09:06:52.351" v="3521" actId="2696"/>
        <pc:sldMkLst>
          <pc:docMk/>
          <pc:sldMk cId="3948530601" sldId="289"/>
        </pc:sldMkLst>
      </pc:sldChg>
      <pc:sldChg chg="del">
        <pc:chgData name="Salvatore Giordano" userId="a9ac74bb-0ea4-4049-8d55-a6bd98608b34" providerId="ADAL" clId="{BBAD7F35-B201-467D-B03E-60D5550D032F}" dt="2025-05-18T18:22:41.055" v="8" actId="2696"/>
        <pc:sldMkLst>
          <pc:docMk/>
          <pc:sldMk cId="1625967659" sldId="290"/>
        </pc:sldMkLst>
      </pc:sldChg>
      <pc:sldChg chg="modSp add mod">
        <pc:chgData name="Salvatore Giordano" userId="a9ac74bb-0ea4-4049-8d55-a6bd98608b34" providerId="ADAL" clId="{BBAD7F35-B201-467D-B03E-60D5550D032F}" dt="2025-05-21T09:19:35.771" v="3712" actId="113"/>
        <pc:sldMkLst>
          <pc:docMk/>
          <pc:sldMk cId="3278950817" sldId="290"/>
        </pc:sldMkLst>
        <pc:spChg chg="mod">
          <ac:chgData name="Salvatore Giordano" userId="a9ac74bb-0ea4-4049-8d55-a6bd98608b34" providerId="ADAL" clId="{BBAD7F35-B201-467D-B03E-60D5550D032F}" dt="2025-05-21T09:19:35.771" v="3712" actId="113"/>
          <ac:spMkLst>
            <pc:docMk/>
            <pc:sldMk cId="3278950817" sldId="290"/>
            <ac:spMk id="3" creationId="{31A93C3C-4955-25EF-6ACF-8BEF8E3EF65B}"/>
          </ac:spMkLst>
        </pc:spChg>
      </pc:sldChg>
      <pc:sldChg chg="del">
        <pc:chgData name="Salvatore Giordano" userId="a9ac74bb-0ea4-4049-8d55-a6bd98608b34" providerId="ADAL" clId="{BBAD7F35-B201-467D-B03E-60D5550D032F}" dt="2025-05-18T18:22:41.055" v="8" actId="2696"/>
        <pc:sldMkLst>
          <pc:docMk/>
          <pc:sldMk cId="636396642" sldId="291"/>
        </pc:sldMkLst>
      </pc:sldChg>
      <pc:sldChg chg="modSp add mod">
        <pc:chgData name="Salvatore Giordano" userId="a9ac74bb-0ea4-4049-8d55-a6bd98608b34" providerId="ADAL" clId="{BBAD7F35-B201-467D-B03E-60D5550D032F}" dt="2025-05-21T09:26:12.219" v="3805" actId="113"/>
        <pc:sldMkLst>
          <pc:docMk/>
          <pc:sldMk cId="3276487373" sldId="291"/>
        </pc:sldMkLst>
        <pc:spChg chg="mod">
          <ac:chgData name="Salvatore Giordano" userId="a9ac74bb-0ea4-4049-8d55-a6bd98608b34" providerId="ADAL" clId="{BBAD7F35-B201-467D-B03E-60D5550D032F}" dt="2025-05-21T09:25:22.870" v="3802" actId="255"/>
          <ac:spMkLst>
            <pc:docMk/>
            <pc:sldMk cId="3276487373" sldId="291"/>
            <ac:spMk id="2" creationId="{FD7DE99E-4696-23DF-E2AD-62C0A6C56562}"/>
          </ac:spMkLst>
        </pc:spChg>
        <pc:spChg chg="mod">
          <ac:chgData name="Salvatore Giordano" userId="a9ac74bb-0ea4-4049-8d55-a6bd98608b34" providerId="ADAL" clId="{BBAD7F35-B201-467D-B03E-60D5550D032F}" dt="2025-05-21T09:26:12.219" v="3805" actId="113"/>
          <ac:spMkLst>
            <pc:docMk/>
            <pc:sldMk cId="3276487373" sldId="291"/>
            <ac:spMk id="3" creationId="{DFC21BA1-B26F-2348-8DDA-6D70B933752C}"/>
          </ac:spMkLst>
        </pc:spChg>
      </pc:sldChg>
      <pc:sldChg chg="del">
        <pc:chgData name="Salvatore Giordano" userId="a9ac74bb-0ea4-4049-8d55-a6bd98608b34" providerId="ADAL" clId="{BBAD7F35-B201-467D-B03E-60D5550D032F}" dt="2025-05-18T18:22:41.055" v="8" actId="2696"/>
        <pc:sldMkLst>
          <pc:docMk/>
          <pc:sldMk cId="402862773" sldId="292"/>
        </pc:sldMkLst>
      </pc:sldChg>
      <pc:sldChg chg="modSp add mod">
        <pc:chgData name="Salvatore Giordano" userId="a9ac74bb-0ea4-4049-8d55-a6bd98608b34" providerId="ADAL" clId="{BBAD7F35-B201-467D-B03E-60D5550D032F}" dt="2025-05-21T09:28:08.420" v="3853" actId="20577"/>
        <pc:sldMkLst>
          <pc:docMk/>
          <pc:sldMk cId="3975552226" sldId="292"/>
        </pc:sldMkLst>
        <pc:spChg chg="mod">
          <ac:chgData name="Salvatore Giordano" userId="a9ac74bb-0ea4-4049-8d55-a6bd98608b34" providerId="ADAL" clId="{BBAD7F35-B201-467D-B03E-60D5550D032F}" dt="2025-05-21T09:27:16.510" v="3808" actId="14100"/>
          <ac:spMkLst>
            <pc:docMk/>
            <pc:sldMk cId="3975552226" sldId="292"/>
            <ac:spMk id="2" creationId="{2FEE7AB1-F5B7-079F-30B3-DDDDDD2A8F0B}"/>
          </ac:spMkLst>
        </pc:spChg>
        <pc:spChg chg="mod">
          <ac:chgData name="Salvatore Giordano" userId="a9ac74bb-0ea4-4049-8d55-a6bd98608b34" providerId="ADAL" clId="{BBAD7F35-B201-467D-B03E-60D5550D032F}" dt="2025-05-21T09:28:08.420" v="3853" actId="20577"/>
          <ac:spMkLst>
            <pc:docMk/>
            <pc:sldMk cId="3975552226" sldId="292"/>
            <ac:spMk id="3" creationId="{3373B5B5-E58A-DF37-F3BB-B11C06A0096C}"/>
          </ac:spMkLst>
        </pc:spChg>
      </pc:sldChg>
      <pc:sldChg chg="del">
        <pc:chgData name="Salvatore Giordano" userId="a9ac74bb-0ea4-4049-8d55-a6bd98608b34" providerId="ADAL" clId="{BBAD7F35-B201-467D-B03E-60D5550D032F}" dt="2025-05-18T18:22:41.055" v="8" actId="2696"/>
        <pc:sldMkLst>
          <pc:docMk/>
          <pc:sldMk cId="1346319429" sldId="293"/>
        </pc:sldMkLst>
      </pc:sldChg>
      <pc:sldChg chg="add del">
        <pc:chgData name="Salvatore Giordano" userId="a9ac74bb-0ea4-4049-8d55-a6bd98608b34" providerId="ADAL" clId="{BBAD7F35-B201-467D-B03E-60D5550D032F}" dt="2025-05-21T09:26:56.565" v="3806" actId="2696"/>
        <pc:sldMkLst>
          <pc:docMk/>
          <pc:sldMk cId="2761765457" sldId="293"/>
        </pc:sldMkLst>
      </pc:sldChg>
      <pc:sldChg chg="modSp add mod">
        <pc:chgData name="Salvatore Giordano" userId="a9ac74bb-0ea4-4049-8d55-a6bd98608b34" providerId="ADAL" clId="{BBAD7F35-B201-467D-B03E-60D5550D032F}" dt="2025-05-21T09:29:43.297" v="3865" actId="20577"/>
        <pc:sldMkLst>
          <pc:docMk/>
          <pc:sldMk cId="682410930" sldId="294"/>
        </pc:sldMkLst>
        <pc:spChg chg="mod">
          <ac:chgData name="Salvatore Giordano" userId="a9ac74bb-0ea4-4049-8d55-a6bd98608b34" providerId="ADAL" clId="{BBAD7F35-B201-467D-B03E-60D5550D032F}" dt="2025-05-21T09:28:30.835" v="3855" actId="14100"/>
          <ac:spMkLst>
            <pc:docMk/>
            <pc:sldMk cId="682410930" sldId="294"/>
            <ac:spMk id="2" creationId="{D5521FBF-B3CC-7FC6-7294-DAE2BE2589DF}"/>
          </ac:spMkLst>
        </pc:spChg>
        <pc:spChg chg="mod">
          <ac:chgData name="Salvatore Giordano" userId="a9ac74bb-0ea4-4049-8d55-a6bd98608b34" providerId="ADAL" clId="{BBAD7F35-B201-467D-B03E-60D5550D032F}" dt="2025-05-21T09:29:43.297" v="3865" actId="20577"/>
          <ac:spMkLst>
            <pc:docMk/>
            <pc:sldMk cId="682410930" sldId="294"/>
            <ac:spMk id="3" creationId="{D0F526A3-1DA3-1913-1437-606D8E0676FE}"/>
          </ac:spMkLst>
        </pc:spChg>
      </pc:sldChg>
      <pc:sldChg chg="del">
        <pc:chgData name="Salvatore Giordano" userId="a9ac74bb-0ea4-4049-8d55-a6bd98608b34" providerId="ADAL" clId="{BBAD7F35-B201-467D-B03E-60D5550D032F}" dt="2025-05-18T18:22:41.055" v="8" actId="2696"/>
        <pc:sldMkLst>
          <pc:docMk/>
          <pc:sldMk cId="1702778948" sldId="294"/>
        </pc:sldMkLst>
      </pc:sldChg>
      <pc:sldChg chg="del">
        <pc:chgData name="Salvatore Giordano" userId="a9ac74bb-0ea4-4049-8d55-a6bd98608b34" providerId="ADAL" clId="{BBAD7F35-B201-467D-B03E-60D5550D032F}" dt="2025-05-18T18:22:41.055" v="8" actId="2696"/>
        <pc:sldMkLst>
          <pc:docMk/>
          <pc:sldMk cId="313346433" sldId="295"/>
        </pc:sldMkLst>
      </pc:sldChg>
      <pc:sldChg chg="modSp add mod">
        <pc:chgData name="Salvatore Giordano" userId="a9ac74bb-0ea4-4049-8d55-a6bd98608b34" providerId="ADAL" clId="{BBAD7F35-B201-467D-B03E-60D5550D032F}" dt="2025-05-21T09:33:52.123" v="3870" actId="113"/>
        <pc:sldMkLst>
          <pc:docMk/>
          <pc:sldMk cId="4204370701" sldId="295"/>
        </pc:sldMkLst>
        <pc:spChg chg="mod">
          <ac:chgData name="Salvatore Giordano" userId="a9ac74bb-0ea4-4049-8d55-a6bd98608b34" providerId="ADAL" clId="{BBAD7F35-B201-467D-B03E-60D5550D032F}" dt="2025-05-21T09:30:26.919" v="3868" actId="14100"/>
          <ac:spMkLst>
            <pc:docMk/>
            <pc:sldMk cId="4204370701" sldId="295"/>
            <ac:spMk id="2" creationId="{6A1EBEA0-5B5D-73BE-D85C-7DDEE82E51FD}"/>
          </ac:spMkLst>
        </pc:spChg>
        <pc:spChg chg="mod">
          <ac:chgData name="Salvatore Giordano" userId="a9ac74bb-0ea4-4049-8d55-a6bd98608b34" providerId="ADAL" clId="{BBAD7F35-B201-467D-B03E-60D5550D032F}" dt="2025-05-21T09:33:52.123" v="3870" actId="113"/>
          <ac:spMkLst>
            <pc:docMk/>
            <pc:sldMk cId="4204370701" sldId="295"/>
            <ac:spMk id="3" creationId="{30BED545-7454-86F1-140B-DB2743D6F1E6}"/>
          </ac:spMkLst>
        </pc:spChg>
      </pc:sldChg>
      <pc:sldChg chg="del">
        <pc:chgData name="Salvatore Giordano" userId="a9ac74bb-0ea4-4049-8d55-a6bd98608b34" providerId="ADAL" clId="{BBAD7F35-B201-467D-B03E-60D5550D032F}" dt="2025-05-18T18:22:41.055" v="8" actId="2696"/>
        <pc:sldMkLst>
          <pc:docMk/>
          <pc:sldMk cId="993369042" sldId="296"/>
        </pc:sldMkLst>
      </pc:sldChg>
      <pc:sldChg chg="modSp add mod">
        <pc:chgData name="Salvatore Giordano" userId="a9ac74bb-0ea4-4049-8d55-a6bd98608b34" providerId="ADAL" clId="{BBAD7F35-B201-467D-B03E-60D5550D032F}" dt="2025-05-21T09:35:27.973" v="3887" actId="113"/>
        <pc:sldMkLst>
          <pc:docMk/>
          <pc:sldMk cId="2373819298" sldId="296"/>
        </pc:sldMkLst>
        <pc:spChg chg="mod">
          <ac:chgData name="Salvatore Giordano" userId="a9ac74bb-0ea4-4049-8d55-a6bd98608b34" providerId="ADAL" clId="{BBAD7F35-B201-467D-B03E-60D5550D032F}" dt="2025-05-21T09:34:20.927" v="3872" actId="14100"/>
          <ac:spMkLst>
            <pc:docMk/>
            <pc:sldMk cId="2373819298" sldId="296"/>
            <ac:spMk id="2" creationId="{382757C1-6B3B-631F-341F-5C0A26D9278C}"/>
          </ac:spMkLst>
        </pc:spChg>
        <pc:spChg chg="mod">
          <ac:chgData name="Salvatore Giordano" userId="a9ac74bb-0ea4-4049-8d55-a6bd98608b34" providerId="ADAL" clId="{BBAD7F35-B201-467D-B03E-60D5550D032F}" dt="2025-05-21T09:35:27.973" v="3887" actId="113"/>
          <ac:spMkLst>
            <pc:docMk/>
            <pc:sldMk cId="2373819298" sldId="296"/>
            <ac:spMk id="3" creationId="{F4E6BEE4-2E5B-04B6-9373-B87D7F5CA961}"/>
          </ac:spMkLst>
        </pc:spChg>
      </pc:sldChg>
      <pc:sldChg chg="modSp add mod">
        <pc:chgData name="Salvatore Giordano" userId="a9ac74bb-0ea4-4049-8d55-a6bd98608b34" providerId="ADAL" clId="{BBAD7F35-B201-467D-B03E-60D5550D032F}" dt="2025-05-21T09:54:52.509" v="3906" actId="20577"/>
        <pc:sldMkLst>
          <pc:docMk/>
          <pc:sldMk cId="3143709282" sldId="297"/>
        </pc:sldMkLst>
        <pc:spChg chg="mod">
          <ac:chgData name="Salvatore Giordano" userId="a9ac74bb-0ea4-4049-8d55-a6bd98608b34" providerId="ADAL" clId="{BBAD7F35-B201-467D-B03E-60D5550D032F}" dt="2025-05-21T09:53:54.995" v="3888" actId="108"/>
          <ac:spMkLst>
            <pc:docMk/>
            <pc:sldMk cId="3143709282" sldId="297"/>
            <ac:spMk id="2" creationId="{D172C21D-5C5E-6DC1-B324-915D44434CFD}"/>
          </ac:spMkLst>
        </pc:spChg>
        <pc:spChg chg="mod">
          <ac:chgData name="Salvatore Giordano" userId="a9ac74bb-0ea4-4049-8d55-a6bd98608b34" providerId="ADAL" clId="{BBAD7F35-B201-467D-B03E-60D5550D032F}" dt="2025-05-21T09:54:52.509" v="3906" actId="20577"/>
          <ac:spMkLst>
            <pc:docMk/>
            <pc:sldMk cId="3143709282" sldId="297"/>
            <ac:spMk id="3" creationId="{1D2F5A60-4C5A-987C-8F79-7E6F53383508}"/>
          </ac:spMkLst>
        </pc:spChg>
      </pc:sldChg>
      <pc:sldChg chg="del">
        <pc:chgData name="Salvatore Giordano" userId="a9ac74bb-0ea4-4049-8d55-a6bd98608b34" providerId="ADAL" clId="{BBAD7F35-B201-467D-B03E-60D5550D032F}" dt="2025-05-18T18:22:41.055" v="8" actId="2696"/>
        <pc:sldMkLst>
          <pc:docMk/>
          <pc:sldMk cId="4190880585" sldId="297"/>
        </pc:sldMkLst>
      </pc:sldChg>
      <pc:sldChg chg="modSp add mod">
        <pc:chgData name="Salvatore Giordano" userId="a9ac74bb-0ea4-4049-8d55-a6bd98608b34" providerId="ADAL" clId="{BBAD7F35-B201-467D-B03E-60D5550D032F}" dt="2025-05-21T09:57:10.442" v="3960" actId="20577"/>
        <pc:sldMkLst>
          <pc:docMk/>
          <pc:sldMk cId="582647584" sldId="298"/>
        </pc:sldMkLst>
        <pc:spChg chg="mod">
          <ac:chgData name="Salvatore Giordano" userId="a9ac74bb-0ea4-4049-8d55-a6bd98608b34" providerId="ADAL" clId="{BBAD7F35-B201-467D-B03E-60D5550D032F}" dt="2025-05-21T09:55:02.039" v="3907" actId="108"/>
          <ac:spMkLst>
            <pc:docMk/>
            <pc:sldMk cId="582647584" sldId="298"/>
            <ac:spMk id="2" creationId="{AE3FC5CA-56B4-82EE-F2EF-B6273E173805}"/>
          </ac:spMkLst>
        </pc:spChg>
        <pc:spChg chg="mod">
          <ac:chgData name="Salvatore Giordano" userId="a9ac74bb-0ea4-4049-8d55-a6bd98608b34" providerId="ADAL" clId="{BBAD7F35-B201-467D-B03E-60D5550D032F}" dt="2025-05-21T09:57:10.442" v="3960" actId="20577"/>
          <ac:spMkLst>
            <pc:docMk/>
            <pc:sldMk cId="582647584" sldId="298"/>
            <ac:spMk id="3" creationId="{5AC5B724-4B93-CBF6-3905-778B4D0464BA}"/>
          </ac:spMkLst>
        </pc:spChg>
      </pc:sldChg>
      <pc:sldChg chg="del">
        <pc:chgData name="Salvatore Giordano" userId="a9ac74bb-0ea4-4049-8d55-a6bd98608b34" providerId="ADAL" clId="{BBAD7F35-B201-467D-B03E-60D5550D032F}" dt="2025-05-18T18:22:41.055" v="8" actId="2696"/>
        <pc:sldMkLst>
          <pc:docMk/>
          <pc:sldMk cId="2649458346" sldId="298"/>
        </pc:sldMkLst>
      </pc:sldChg>
      <pc:sldChg chg="modSp add mod">
        <pc:chgData name="Salvatore Giordano" userId="a9ac74bb-0ea4-4049-8d55-a6bd98608b34" providerId="ADAL" clId="{BBAD7F35-B201-467D-B03E-60D5550D032F}" dt="2025-05-21T09:58:34.027" v="3970" actId="115"/>
        <pc:sldMkLst>
          <pc:docMk/>
          <pc:sldMk cId="3129582993" sldId="299"/>
        </pc:sldMkLst>
        <pc:spChg chg="mod">
          <ac:chgData name="Salvatore Giordano" userId="a9ac74bb-0ea4-4049-8d55-a6bd98608b34" providerId="ADAL" clId="{BBAD7F35-B201-467D-B03E-60D5550D032F}" dt="2025-05-21T09:57:24.938" v="3961" actId="108"/>
          <ac:spMkLst>
            <pc:docMk/>
            <pc:sldMk cId="3129582993" sldId="299"/>
            <ac:spMk id="2" creationId="{FE523435-4F41-CFB6-E3F3-F89AE509B691}"/>
          </ac:spMkLst>
        </pc:spChg>
        <pc:spChg chg="mod">
          <ac:chgData name="Salvatore Giordano" userId="a9ac74bb-0ea4-4049-8d55-a6bd98608b34" providerId="ADAL" clId="{BBAD7F35-B201-467D-B03E-60D5550D032F}" dt="2025-05-21T09:58:34.027" v="3970" actId="115"/>
          <ac:spMkLst>
            <pc:docMk/>
            <pc:sldMk cId="3129582993" sldId="299"/>
            <ac:spMk id="3" creationId="{E9D1C989-E544-CB57-F851-668BB415D609}"/>
          </ac:spMkLst>
        </pc:spChg>
      </pc:sldChg>
      <pc:sldChg chg="del">
        <pc:chgData name="Salvatore Giordano" userId="a9ac74bb-0ea4-4049-8d55-a6bd98608b34" providerId="ADAL" clId="{BBAD7F35-B201-467D-B03E-60D5550D032F}" dt="2025-05-18T18:22:41.055" v="8" actId="2696"/>
        <pc:sldMkLst>
          <pc:docMk/>
          <pc:sldMk cId="3952184792" sldId="299"/>
        </pc:sldMkLst>
      </pc:sldChg>
      <pc:sldChg chg="modSp add mod">
        <pc:chgData name="Salvatore Giordano" userId="a9ac74bb-0ea4-4049-8d55-a6bd98608b34" providerId="ADAL" clId="{BBAD7F35-B201-467D-B03E-60D5550D032F}" dt="2025-05-21T09:59:21.424" v="3975" actId="113"/>
        <pc:sldMkLst>
          <pc:docMk/>
          <pc:sldMk cId="1108356753" sldId="300"/>
        </pc:sldMkLst>
        <pc:spChg chg="mod">
          <ac:chgData name="Salvatore Giordano" userId="a9ac74bb-0ea4-4049-8d55-a6bd98608b34" providerId="ADAL" clId="{BBAD7F35-B201-467D-B03E-60D5550D032F}" dt="2025-05-21T09:59:21.424" v="3975" actId="113"/>
          <ac:spMkLst>
            <pc:docMk/>
            <pc:sldMk cId="1108356753" sldId="300"/>
            <ac:spMk id="3" creationId="{CDA66417-0463-70A3-772C-C36DFDAF73A0}"/>
          </ac:spMkLst>
        </pc:spChg>
      </pc:sldChg>
      <pc:sldChg chg="del">
        <pc:chgData name="Salvatore Giordano" userId="a9ac74bb-0ea4-4049-8d55-a6bd98608b34" providerId="ADAL" clId="{BBAD7F35-B201-467D-B03E-60D5550D032F}" dt="2025-05-18T18:22:41.055" v="8" actId="2696"/>
        <pc:sldMkLst>
          <pc:docMk/>
          <pc:sldMk cId="2327407278" sldId="300"/>
        </pc:sldMkLst>
      </pc:sldChg>
      <pc:sldChg chg="modSp add mod">
        <pc:chgData name="Salvatore Giordano" userId="a9ac74bb-0ea4-4049-8d55-a6bd98608b34" providerId="ADAL" clId="{BBAD7F35-B201-467D-B03E-60D5550D032F}" dt="2025-05-21T10:00:16.579" v="3978" actId="113"/>
        <pc:sldMkLst>
          <pc:docMk/>
          <pc:sldMk cId="80860585" sldId="301"/>
        </pc:sldMkLst>
        <pc:spChg chg="mod">
          <ac:chgData name="Salvatore Giordano" userId="a9ac74bb-0ea4-4049-8d55-a6bd98608b34" providerId="ADAL" clId="{BBAD7F35-B201-467D-B03E-60D5550D032F}" dt="2025-05-21T10:00:16.579" v="3978" actId="113"/>
          <ac:spMkLst>
            <pc:docMk/>
            <pc:sldMk cId="80860585" sldId="301"/>
            <ac:spMk id="3" creationId="{D194B6A5-DA77-B02F-9B89-306C8DC6B219}"/>
          </ac:spMkLst>
        </pc:spChg>
      </pc:sldChg>
      <pc:sldChg chg="del">
        <pc:chgData name="Salvatore Giordano" userId="a9ac74bb-0ea4-4049-8d55-a6bd98608b34" providerId="ADAL" clId="{BBAD7F35-B201-467D-B03E-60D5550D032F}" dt="2025-05-18T18:22:41.055" v="8" actId="2696"/>
        <pc:sldMkLst>
          <pc:docMk/>
          <pc:sldMk cId="1086710338" sldId="301"/>
        </pc:sldMkLst>
      </pc:sldChg>
      <pc:sldChg chg="modSp add mod">
        <pc:chgData name="Salvatore Giordano" userId="a9ac74bb-0ea4-4049-8d55-a6bd98608b34" providerId="ADAL" clId="{BBAD7F35-B201-467D-B03E-60D5550D032F}" dt="2025-05-21T10:03:16.661" v="4028" actId="113"/>
        <pc:sldMkLst>
          <pc:docMk/>
          <pc:sldMk cId="1042265291" sldId="302"/>
        </pc:sldMkLst>
        <pc:spChg chg="mod">
          <ac:chgData name="Salvatore Giordano" userId="a9ac74bb-0ea4-4049-8d55-a6bd98608b34" providerId="ADAL" clId="{BBAD7F35-B201-467D-B03E-60D5550D032F}" dt="2025-05-21T10:02:02.359" v="4007" actId="14100"/>
          <ac:spMkLst>
            <pc:docMk/>
            <pc:sldMk cId="1042265291" sldId="302"/>
            <ac:spMk id="2" creationId="{5F0E42B1-BE57-FFDF-B2D9-E9839638DF21}"/>
          </ac:spMkLst>
        </pc:spChg>
        <pc:spChg chg="mod">
          <ac:chgData name="Salvatore Giordano" userId="a9ac74bb-0ea4-4049-8d55-a6bd98608b34" providerId="ADAL" clId="{BBAD7F35-B201-467D-B03E-60D5550D032F}" dt="2025-05-21T10:03:16.661" v="4028" actId="113"/>
          <ac:spMkLst>
            <pc:docMk/>
            <pc:sldMk cId="1042265291" sldId="302"/>
            <ac:spMk id="3" creationId="{BB4BCDAA-CB23-7477-9250-A122ED939AD4}"/>
          </ac:spMkLst>
        </pc:spChg>
      </pc:sldChg>
      <pc:sldChg chg="del">
        <pc:chgData name="Salvatore Giordano" userId="a9ac74bb-0ea4-4049-8d55-a6bd98608b34" providerId="ADAL" clId="{BBAD7F35-B201-467D-B03E-60D5550D032F}" dt="2025-05-18T18:22:41.055" v="8" actId="2696"/>
        <pc:sldMkLst>
          <pc:docMk/>
          <pc:sldMk cId="1171255129" sldId="302"/>
        </pc:sldMkLst>
      </pc:sldChg>
      <pc:sldChg chg="del">
        <pc:chgData name="Salvatore Giordano" userId="a9ac74bb-0ea4-4049-8d55-a6bd98608b34" providerId="ADAL" clId="{BBAD7F35-B201-467D-B03E-60D5550D032F}" dt="2025-05-18T18:22:41.055" v="8" actId="2696"/>
        <pc:sldMkLst>
          <pc:docMk/>
          <pc:sldMk cId="2782303811" sldId="303"/>
        </pc:sldMkLst>
      </pc:sldChg>
      <pc:sldChg chg="modSp add mod">
        <pc:chgData name="Salvatore Giordano" userId="a9ac74bb-0ea4-4049-8d55-a6bd98608b34" providerId="ADAL" clId="{BBAD7F35-B201-467D-B03E-60D5550D032F}" dt="2025-05-21T10:04:23.369" v="4036" actId="113"/>
        <pc:sldMkLst>
          <pc:docMk/>
          <pc:sldMk cId="4228309985" sldId="303"/>
        </pc:sldMkLst>
        <pc:spChg chg="mod">
          <ac:chgData name="Salvatore Giordano" userId="a9ac74bb-0ea4-4049-8d55-a6bd98608b34" providerId="ADAL" clId="{BBAD7F35-B201-467D-B03E-60D5550D032F}" dt="2025-05-21T10:03:33.433" v="4031" actId="14100"/>
          <ac:spMkLst>
            <pc:docMk/>
            <pc:sldMk cId="4228309985" sldId="303"/>
            <ac:spMk id="2" creationId="{E2E4781B-687F-C13B-6D7C-F45F9F380D5F}"/>
          </ac:spMkLst>
        </pc:spChg>
        <pc:spChg chg="mod">
          <ac:chgData name="Salvatore Giordano" userId="a9ac74bb-0ea4-4049-8d55-a6bd98608b34" providerId="ADAL" clId="{BBAD7F35-B201-467D-B03E-60D5550D032F}" dt="2025-05-21T10:04:23.369" v="4036" actId="113"/>
          <ac:spMkLst>
            <pc:docMk/>
            <pc:sldMk cId="4228309985" sldId="303"/>
            <ac:spMk id="3" creationId="{182EA7C4-3C21-875D-0A73-6FEC5335AD97}"/>
          </ac:spMkLst>
        </pc:spChg>
      </pc:sldChg>
      <pc:sldChg chg="del">
        <pc:chgData name="Salvatore Giordano" userId="a9ac74bb-0ea4-4049-8d55-a6bd98608b34" providerId="ADAL" clId="{BBAD7F35-B201-467D-B03E-60D5550D032F}" dt="2025-05-18T18:22:41.055" v="8" actId="2696"/>
        <pc:sldMkLst>
          <pc:docMk/>
          <pc:sldMk cId="591167713" sldId="304"/>
        </pc:sldMkLst>
      </pc:sldChg>
      <pc:sldChg chg="modSp add mod">
        <pc:chgData name="Salvatore Giordano" userId="a9ac74bb-0ea4-4049-8d55-a6bd98608b34" providerId="ADAL" clId="{BBAD7F35-B201-467D-B03E-60D5550D032F}" dt="2025-05-21T10:08:03.534" v="4077" actId="113"/>
        <pc:sldMkLst>
          <pc:docMk/>
          <pc:sldMk cId="3218916520" sldId="304"/>
        </pc:sldMkLst>
        <pc:spChg chg="mod">
          <ac:chgData name="Salvatore Giordano" userId="a9ac74bb-0ea4-4049-8d55-a6bd98608b34" providerId="ADAL" clId="{BBAD7F35-B201-467D-B03E-60D5550D032F}" dt="2025-05-21T10:06:31.497" v="4051" actId="14100"/>
          <ac:spMkLst>
            <pc:docMk/>
            <pc:sldMk cId="3218916520" sldId="304"/>
            <ac:spMk id="2" creationId="{8791B0F5-7531-CB33-60EC-2E3D8B206E84}"/>
          </ac:spMkLst>
        </pc:spChg>
        <pc:spChg chg="mod">
          <ac:chgData name="Salvatore Giordano" userId="a9ac74bb-0ea4-4049-8d55-a6bd98608b34" providerId="ADAL" clId="{BBAD7F35-B201-467D-B03E-60D5550D032F}" dt="2025-05-21T10:08:03.534" v="4077" actId="113"/>
          <ac:spMkLst>
            <pc:docMk/>
            <pc:sldMk cId="3218916520" sldId="304"/>
            <ac:spMk id="3" creationId="{0E2D7580-3006-A527-0F01-DDF9E2AE0B8E}"/>
          </ac:spMkLst>
        </pc:spChg>
      </pc:sldChg>
      <pc:sldChg chg="modSp add mod">
        <pc:chgData name="Salvatore Giordano" userId="a9ac74bb-0ea4-4049-8d55-a6bd98608b34" providerId="ADAL" clId="{BBAD7F35-B201-467D-B03E-60D5550D032F}" dt="2025-05-21T10:05:09.535" v="4042" actId="6549"/>
        <pc:sldMkLst>
          <pc:docMk/>
          <pc:sldMk cId="1916407206" sldId="305"/>
        </pc:sldMkLst>
        <pc:spChg chg="mod">
          <ac:chgData name="Salvatore Giordano" userId="a9ac74bb-0ea4-4049-8d55-a6bd98608b34" providerId="ADAL" clId="{BBAD7F35-B201-467D-B03E-60D5550D032F}" dt="2025-05-21T10:04:46.476" v="4039" actId="14100"/>
          <ac:spMkLst>
            <pc:docMk/>
            <pc:sldMk cId="1916407206" sldId="305"/>
            <ac:spMk id="2" creationId="{49800DD9-7FEE-F4FE-2F80-794E2AF36AD2}"/>
          </ac:spMkLst>
        </pc:spChg>
        <pc:spChg chg="mod">
          <ac:chgData name="Salvatore Giordano" userId="a9ac74bb-0ea4-4049-8d55-a6bd98608b34" providerId="ADAL" clId="{BBAD7F35-B201-467D-B03E-60D5550D032F}" dt="2025-05-21T10:05:09.535" v="4042" actId="6549"/>
          <ac:spMkLst>
            <pc:docMk/>
            <pc:sldMk cId="1916407206" sldId="305"/>
            <ac:spMk id="3" creationId="{1BA3C90A-E342-B48A-BE98-DC0A056A07EE}"/>
          </ac:spMkLst>
        </pc:spChg>
      </pc:sldChg>
      <pc:sldChg chg="del">
        <pc:chgData name="Salvatore Giordano" userId="a9ac74bb-0ea4-4049-8d55-a6bd98608b34" providerId="ADAL" clId="{BBAD7F35-B201-467D-B03E-60D5550D032F}" dt="2025-05-18T18:22:41.055" v="8" actId="2696"/>
        <pc:sldMkLst>
          <pc:docMk/>
          <pc:sldMk cId="2117392269" sldId="305"/>
        </pc:sldMkLst>
      </pc:sldChg>
      <pc:sldChg chg="del">
        <pc:chgData name="Salvatore Giordano" userId="a9ac74bb-0ea4-4049-8d55-a6bd98608b34" providerId="ADAL" clId="{BBAD7F35-B201-467D-B03E-60D5550D032F}" dt="2025-05-18T18:22:41.055" v="8" actId="2696"/>
        <pc:sldMkLst>
          <pc:docMk/>
          <pc:sldMk cId="2452022089" sldId="306"/>
        </pc:sldMkLst>
      </pc:sldChg>
      <pc:sldChg chg="modSp add mod">
        <pc:chgData name="Salvatore Giordano" userId="a9ac74bb-0ea4-4049-8d55-a6bd98608b34" providerId="ADAL" clId="{BBAD7F35-B201-467D-B03E-60D5550D032F}" dt="2025-05-21T10:06:07.887" v="4048" actId="115"/>
        <pc:sldMkLst>
          <pc:docMk/>
          <pc:sldMk cId="3357953532" sldId="306"/>
        </pc:sldMkLst>
        <pc:spChg chg="mod">
          <ac:chgData name="Salvatore Giordano" userId="a9ac74bb-0ea4-4049-8d55-a6bd98608b34" providerId="ADAL" clId="{BBAD7F35-B201-467D-B03E-60D5550D032F}" dt="2025-05-21T10:05:20.896" v="4043" actId="108"/>
          <ac:spMkLst>
            <pc:docMk/>
            <pc:sldMk cId="3357953532" sldId="306"/>
            <ac:spMk id="2" creationId="{4D80EF8D-01F0-8396-ED59-C547CD6B492E}"/>
          </ac:spMkLst>
        </pc:spChg>
        <pc:spChg chg="mod">
          <ac:chgData name="Salvatore Giordano" userId="a9ac74bb-0ea4-4049-8d55-a6bd98608b34" providerId="ADAL" clId="{BBAD7F35-B201-467D-B03E-60D5550D032F}" dt="2025-05-21T10:06:07.887" v="4048" actId="115"/>
          <ac:spMkLst>
            <pc:docMk/>
            <pc:sldMk cId="3357953532" sldId="306"/>
            <ac:spMk id="3" creationId="{59E26785-9DB2-6653-3DFC-B48E1EECD502}"/>
          </ac:spMkLst>
        </pc:spChg>
      </pc:sldChg>
      <pc:sldChg chg="del">
        <pc:chgData name="Salvatore Giordano" userId="a9ac74bb-0ea4-4049-8d55-a6bd98608b34" providerId="ADAL" clId="{BBAD7F35-B201-467D-B03E-60D5550D032F}" dt="2025-05-18T18:22:41.055" v="8" actId="2696"/>
        <pc:sldMkLst>
          <pc:docMk/>
          <pc:sldMk cId="3976316174" sldId="308"/>
        </pc:sldMkLst>
      </pc:sldChg>
      <pc:sldChg chg="modSp add mod">
        <pc:chgData name="Salvatore Giordano" userId="a9ac74bb-0ea4-4049-8d55-a6bd98608b34" providerId="ADAL" clId="{BBAD7F35-B201-467D-B03E-60D5550D032F}" dt="2025-05-21T10:08:29.816" v="4079" actId="123"/>
        <pc:sldMkLst>
          <pc:docMk/>
          <pc:sldMk cId="4164676084" sldId="308"/>
        </pc:sldMkLst>
        <pc:spChg chg="mod">
          <ac:chgData name="Salvatore Giordano" userId="a9ac74bb-0ea4-4049-8d55-a6bd98608b34" providerId="ADAL" clId="{BBAD7F35-B201-467D-B03E-60D5550D032F}" dt="2025-05-21T10:08:29.816" v="4079" actId="123"/>
          <ac:spMkLst>
            <pc:docMk/>
            <pc:sldMk cId="4164676084" sldId="308"/>
            <ac:spMk id="3" creationId="{91830D31-4FE1-83D2-A5D1-085A5B8D96F7}"/>
          </ac:spMkLst>
        </pc:spChg>
      </pc:sldChg>
      <pc:sldChg chg="modSp add mod">
        <pc:chgData name="Salvatore Giordano" userId="a9ac74bb-0ea4-4049-8d55-a6bd98608b34" providerId="ADAL" clId="{BBAD7F35-B201-467D-B03E-60D5550D032F}" dt="2025-05-21T10:08:55.207" v="4082" actId="255"/>
        <pc:sldMkLst>
          <pc:docMk/>
          <pc:sldMk cId="1546345491" sldId="309"/>
        </pc:sldMkLst>
        <pc:spChg chg="mod">
          <ac:chgData name="Salvatore Giordano" userId="a9ac74bb-0ea4-4049-8d55-a6bd98608b34" providerId="ADAL" clId="{BBAD7F35-B201-467D-B03E-60D5550D032F}" dt="2025-05-21T10:08:55.207" v="4082" actId="255"/>
          <ac:spMkLst>
            <pc:docMk/>
            <pc:sldMk cId="1546345491" sldId="309"/>
            <ac:spMk id="2" creationId="{854BB637-5D6F-6D76-E7F0-A38095226D74}"/>
          </ac:spMkLst>
        </pc:spChg>
      </pc:sldChg>
      <pc:sldChg chg="del">
        <pc:chgData name="Salvatore Giordano" userId="a9ac74bb-0ea4-4049-8d55-a6bd98608b34" providerId="ADAL" clId="{BBAD7F35-B201-467D-B03E-60D5550D032F}" dt="2025-05-18T18:22:41.055" v="8" actId="2696"/>
        <pc:sldMkLst>
          <pc:docMk/>
          <pc:sldMk cId="2027234704" sldId="309"/>
        </pc:sldMkLst>
      </pc:sldChg>
      <pc:sldChg chg="modSp add mod">
        <pc:chgData name="Salvatore Giordano" userId="a9ac74bb-0ea4-4049-8d55-a6bd98608b34" providerId="ADAL" clId="{BBAD7F35-B201-467D-B03E-60D5550D032F}" dt="2025-05-21T10:09:05.768" v="4084" actId="255"/>
        <pc:sldMkLst>
          <pc:docMk/>
          <pc:sldMk cId="109944586" sldId="310"/>
        </pc:sldMkLst>
        <pc:spChg chg="mod">
          <ac:chgData name="Salvatore Giordano" userId="a9ac74bb-0ea4-4049-8d55-a6bd98608b34" providerId="ADAL" clId="{BBAD7F35-B201-467D-B03E-60D5550D032F}" dt="2025-05-21T10:09:05.768" v="4084" actId="255"/>
          <ac:spMkLst>
            <pc:docMk/>
            <pc:sldMk cId="109944586" sldId="310"/>
            <ac:spMk id="2" creationId="{7A4BF908-D791-8855-02AA-238E7A108031}"/>
          </ac:spMkLst>
        </pc:spChg>
      </pc:sldChg>
      <pc:sldChg chg="del">
        <pc:chgData name="Salvatore Giordano" userId="a9ac74bb-0ea4-4049-8d55-a6bd98608b34" providerId="ADAL" clId="{BBAD7F35-B201-467D-B03E-60D5550D032F}" dt="2025-05-18T18:22:41.055" v="8" actId="2696"/>
        <pc:sldMkLst>
          <pc:docMk/>
          <pc:sldMk cId="2670007792" sldId="310"/>
        </pc:sldMkLst>
      </pc:sldChg>
      <pc:sldChg chg="del">
        <pc:chgData name="Salvatore Giordano" userId="a9ac74bb-0ea4-4049-8d55-a6bd98608b34" providerId="ADAL" clId="{BBAD7F35-B201-467D-B03E-60D5550D032F}" dt="2025-05-18T18:22:41.055" v="8" actId="2696"/>
        <pc:sldMkLst>
          <pc:docMk/>
          <pc:sldMk cId="779923856" sldId="312"/>
        </pc:sldMkLst>
      </pc:sldChg>
      <pc:sldChg chg="modSp add mod">
        <pc:chgData name="Salvatore Giordano" userId="a9ac74bb-0ea4-4049-8d55-a6bd98608b34" providerId="ADAL" clId="{BBAD7F35-B201-467D-B03E-60D5550D032F}" dt="2025-05-21T10:09:12.237" v="4085" actId="108"/>
        <pc:sldMkLst>
          <pc:docMk/>
          <pc:sldMk cId="2482969011" sldId="312"/>
        </pc:sldMkLst>
        <pc:spChg chg="mod">
          <ac:chgData name="Salvatore Giordano" userId="a9ac74bb-0ea4-4049-8d55-a6bd98608b34" providerId="ADAL" clId="{BBAD7F35-B201-467D-B03E-60D5550D032F}" dt="2025-05-21T10:09:12.237" v="4085" actId="108"/>
          <ac:spMkLst>
            <pc:docMk/>
            <pc:sldMk cId="2482969011" sldId="312"/>
            <ac:spMk id="2" creationId="{4735D0E5-06C6-4AE7-DA61-0B4C2AC274A2}"/>
          </ac:spMkLst>
        </pc:spChg>
      </pc:sldChg>
      <pc:sldChg chg="modSp add mod">
        <pc:chgData name="Salvatore Giordano" userId="a9ac74bb-0ea4-4049-8d55-a6bd98608b34" providerId="ADAL" clId="{BBAD7F35-B201-467D-B03E-60D5550D032F}" dt="2025-05-21T10:09:18.171" v="4086" actId="108"/>
        <pc:sldMkLst>
          <pc:docMk/>
          <pc:sldMk cId="934551826" sldId="313"/>
        </pc:sldMkLst>
        <pc:spChg chg="mod">
          <ac:chgData name="Salvatore Giordano" userId="a9ac74bb-0ea4-4049-8d55-a6bd98608b34" providerId="ADAL" clId="{BBAD7F35-B201-467D-B03E-60D5550D032F}" dt="2025-05-21T10:09:18.171" v="4086" actId="108"/>
          <ac:spMkLst>
            <pc:docMk/>
            <pc:sldMk cId="934551826" sldId="313"/>
            <ac:spMk id="2" creationId="{6B953274-B58E-8419-93BD-97F8EE76099F}"/>
          </ac:spMkLst>
        </pc:spChg>
      </pc:sldChg>
      <pc:sldChg chg="del">
        <pc:chgData name="Salvatore Giordano" userId="a9ac74bb-0ea4-4049-8d55-a6bd98608b34" providerId="ADAL" clId="{BBAD7F35-B201-467D-B03E-60D5550D032F}" dt="2025-05-18T18:22:41.055" v="8" actId="2696"/>
        <pc:sldMkLst>
          <pc:docMk/>
          <pc:sldMk cId="1055683680" sldId="313"/>
        </pc:sldMkLst>
      </pc:sldChg>
      <pc:sldChg chg="modSp add mod">
        <pc:chgData name="Salvatore Giordano" userId="a9ac74bb-0ea4-4049-8d55-a6bd98608b34" providerId="ADAL" clId="{BBAD7F35-B201-467D-B03E-60D5550D032F}" dt="2025-05-21T10:09:24.414" v="4087" actId="108"/>
        <pc:sldMkLst>
          <pc:docMk/>
          <pc:sldMk cId="3506502235" sldId="314"/>
        </pc:sldMkLst>
        <pc:spChg chg="mod">
          <ac:chgData name="Salvatore Giordano" userId="a9ac74bb-0ea4-4049-8d55-a6bd98608b34" providerId="ADAL" clId="{BBAD7F35-B201-467D-B03E-60D5550D032F}" dt="2025-05-21T10:09:24.414" v="4087" actId="108"/>
          <ac:spMkLst>
            <pc:docMk/>
            <pc:sldMk cId="3506502235" sldId="314"/>
            <ac:spMk id="2" creationId="{38F5826C-7787-1EE4-ED86-2BB7935FB658}"/>
          </ac:spMkLst>
        </pc:spChg>
      </pc:sldChg>
      <pc:sldChg chg="del">
        <pc:chgData name="Salvatore Giordano" userId="a9ac74bb-0ea4-4049-8d55-a6bd98608b34" providerId="ADAL" clId="{BBAD7F35-B201-467D-B03E-60D5550D032F}" dt="2025-05-18T18:22:41.055" v="8" actId="2696"/>
        <pc:sldMkLst>
          <pc:docMk/>
          <pc:sldMk cId="3568138537" sldId="314"/>
        </pc:sldMkLst>
      </pc:sldChg>
      <pc:sldChg chg="del">
        <pc:chgData name="Salvatore Giordano" userId="a9ac74bb-0ea4-4049-8d55-a6bd98608b34" providerId="ADAL" clId="{BBAD7F35-B201-467D-B03E-60D5550D032F}" dt="2025-05-18T18:22:41.055" v="8" actId="2696"/>
        <pc:sldMkLst>
          <pc:docMk/>
          <pc:sldMk cId="1791833759" sldId="315"/>
        </pc:sldMkLst>
      </pc:sldChg>
      <pc:sldChg chg="modSp add mod">
        <pc:chgData name="Salvatore Giordano" userId="a9ac74bb-0ea4-4049-8d55-a6bd98608b34" providerId="ADAL" clId="{BBAD7F35-B201-467D-B03E-60D5550D032F}" dt="2025-05-21T10:09:31.591" v="4088" actId="108"/>
        <pc:sldMkLst>
          <pc:docMk/>
          <pc:sldMk cId="3425145216" sldId="315"/>
        </pc:sldMkLst>
        <pc:spChg chg="mod">
          <ac:chgData name="Salvatore Giordano" userId="a9ac74bb-0ea4-4049-8d55-a6bd98608b34" providerId="ADAL" clId="{BBAD7F35-B201-467D-B03E-60D5550D032F}" dt="2025-05-21T10:09:31.591" v="4088" actId="108"/>
          <ac:spMkLst>
            <pc:docMk/>
            <pc:sldMk cId="3425145216" sldId="315"/>
            <ac:spMk id="2" creationId="{9579EC80-89FD-16EF-D1DD-F4B3037CF4BE}"/>
          </ac:spMkLst>
        </pc:spChg>
      </pc:sldChg>
      <pc:sldChg chg="modSp mod">
        <pc:chgData name="Salvatore Giordano" userId="a9ac74bb-0ea4-4049-8d55-a6bd98608b34" providerId="ADAL" clId="{BBAD7F35-B201-467D-B03E-60D5550D032F}" dt="2025-05-20T15:24:20.466" v="1327" actId="113"/>
        <pc:sldMkLst>
          <pc:docMk/>
          <pc:sldMk cId="3162988242" sldId="317"/>
        </pc:sldMkLst>
        <pc:spChg chg="mod">
          <ac:chgData name="Salvatore Giordano" userId="a9ac74bb-0ea4-4049-8d55-a6bd98608b34" providerId="ADAL" clId="{BBAD7F35-B201-467D-B03E-60D5550D032F}" dt="2025-05-20T15:23:22.176" v="1321" actId="14100"/>
          <ac:spMkLst>
            <pc:docMk/>
            <pc:sldMk cId="3162988242" sldId="317"/>
            <ac:spMk id="2" creationId="{DB70025A-CE20-38A2-4874-85DB699C45F1}"/>
          </ac:spMkLst>
        </pc:spChg>
        <pc:spChg chg="mod">
          <ac:chgData name="Salvatore Giordano" userId="a9ac74bb-0ea4-4049-8d55-a6bd98608b34" providerId="ADAL" clId="{BBAD7F35-B201-467D-B03E-60D5550D032F}" dt="2025-05-20T15:24:20.466" v="1327" actId="113"/>
          <ac:spMkLst>
            <pc:docMk/>
            <pc:sldMk cId="3162988242" sldId="317"/>
            <ac:spMk id="3" creationId="{7DDCC809-19E9-8888-6312-7B5C69FAE767}"/>
          </ac:spMkLst>
        </pc:spChg>
      </pc:sldChg>
      <pc:sldChg chg="modSp mod">
        <pc:chgData name="Salvatore Giordano" userId="a9ac74bb-0ea4-4049-8d55-a6bd98608b34" providerId="ADAL" clId="{BBAD7F35-B201-467D-B03E-60D5550D032F}" dt="2025-05-20T15:42:26.345" v="1668" actId="20577"/>
        <pc:sldMkLst>
          <pc:docMk/>
          <pc:sldMk cId="3513959944" sldId="318"/>
        </pc:sldMkLst>
        <pc:spChg chg="mod">
          <ac:chgData name="Salvatore Giordano" userId="a9ac74bb-0ea4-4049-8d55-a6bd98608b34" providerId="ADAL" clId="{BBAD7F35-B201-467D-B03E-60D5550D032F}" dt="2025-05-20T15:42:26.345" v="1668" actId="20577"/>
          <ac:spMkLst>
            <pc:docMk/>
            <pc:sldMk cId="3513959944" sldId="318"/>
            <ac:spMk id="3" creationId="{906235D3-8414-6623-9F3A-58645EA8BD27}"/>
          </ac:spMkLst>
        </pc:spChg>
      </pc:sldChg>
      <pc:sldChg chg="modSp mod">
        <pc:chgData name="Salvatore Giordano" userId="a9ac74bb-0ea4-4049-8d55-a6bd98608b34" providerId="ADAL" clId="{BBAD7F35-B201-467D-B03E-60D5550D032F}" dt="2025-05-20T17:43:04.413" v="2097" actId="113"/>
        <pc:sldMkLst>
          <pc:docMk/>
          <pc:sldMk cId="2116101020" sldId="319"/>
        </pc:sldMkLst>
        <pc:spChg chg="mod">
          <ac:chgData name="Salvatore Giordano" userId="a9ac74bb-0ea4-4049-8d55-a6bd98608b34" providerId="ADAL" clId="{BBAD7F35-B201-467D-B03E-60D5550D032F}" dt="2025-05-20T17:43:04.413" v="2097" actId="113"/>
          <ac:spMkLst>
            <pc:docMk/>
            <pc:sldMk cId="2116101020" sldId="319"/>
            <ac:spMk id="3" creationId="{F75AA48A-56D9-2CD2-1160-45A7D2AF5D74}"/>
          </ac:spMkLst>
        </pc:spChg>
      </pc:sldChg>
      <pc:sldChg chg="modSp mod">
        <pc:chgData name="Salvatore Giordano" userId="a9ac74bb-0ea4-4049-8d55-a6bd98608b34" providerId="ADAL" clId="{BBAD7F35-B201-467D-B03E-60D5550D032F}" dt="2025-05-20T17:50:14.648" v="2339" actId="6549"/>
        <pc:sldMkLst>
          <pc:docMk/>
          <pc:sldMk cId="2675824498" sldId="320"/>
        </pc:sldMkLst>
        <pc:spChg chg="mod">
          <ac:chgData name="Salvatore Giordano" userId="a9ac74bb-0ea4-4049-8d55-a6bd98608b34" providerId="ADAL" clId="{BBAD7F35-B201-467D-B03E-60D5550D032F}" dt="2025-05-20T17:45:34.023" v="2293" actId="20577"/>
          <ac:spMkLst>
            <pc:docMk/>
            <pc:sldMk cId="2675824498" sldId="320"/>
            <ac:spMk id="2" creationId="{263964AD-21E7-F64C-6B53-31CB18BEFEFE}"/>
          </ac:spMkLst>
        </pc:spChg>
        <pc:spChg chg="mod">
          <ac:chgData name="Salvatore Giordano" userId="a9ac74bb-0ea4-4049-8d55-a6bd98608b34" providerId="ADAL" clId="{BBAD7F35-B201-467D-B03E-60D5550D032F}" dt="2025-05-20T17:50:14.648" v="2339" actId="6549"/>
          <ac:spMkLst>
            <pc:docMk/>
            <pc:sldMk cId="2675824498" sldId="320"/>
            <ac:spMk id="3" creationId="{6C252587-A077-402D-C53B-285B45645973}"/>
          </ac:spMkLst>
        </pc:spChg>
      </pc:sldChg>
      <pc:sldChg chg="modSp add mod">
        <pc:chgData name="Salvatore Giordano" userId="a9ac74bb-0ea4-4049-8d55-a6bd98608b34" providerId="ADAL" clId="{BBAD7F35-B201-467D-B03E-60D5550D032F}" dt="2025-05-20T17:49:14.276" v="2328" actId="20577"/>
        <pc:sldMkLst>
          <pc:docMk/>
          <pc:sldMk cId="2938182807" sldId="321"/>
        </pc:sldMkLst>
        <pc:spChg chg="mod">
          <ac:chgData name="Salvatore Giordano" userId="a9ac74bb-0ea4-4049-8d55-a6bd98608b34" providerId="ADAL" clId="{BBAD7F35-B201-467D-B03E-60D5550D032F}" dt="2025-05-20T17:47:54.358" v="2305" actId="20577"/>
          <ac:spMkLst>
            <pc:docMk/>
            <pc:sldMk cId="2938182807" sldId="321"/>
            <ac:spMk id="2" creationId="{1E8A32F3-B694-9C25-4AE7-F66DE2D72A34}"/>
          </ac:spMkLst>
        </pc:spChg>
        <pc:spChg chg="mod">
          <ac:chgData name="Salvatore Giordano" userId="a9ac74bb-0ea4-4049-8d55-a6bd98608b34" providerId="ADAL" clId="{BBAD7F35-B201-467D-B03E-60D5550D032F}" dt="2025-05-20T17:49:14.276" v="2328" actId="20577"/>
          <ac:spMkLst>
            <pc:docMk/>
            <pc:sldMk cId="2938182807" sldId="321"/>
            <ac:spMk id="3" creationId="{59714AB4-FB98-16C5-AEEC-4FC1D6B36A96}"/>
          </ac:spMkLst>
        </pc:spChg>
      </pc:sldChg>
      <pc:sldChg chg="modSp del mod">
        <pc:chgData name="Salvatore Giordano" userId="a9ac74bb-0ea4-4049-8d55-a6bd98608b34" providerId="ADAL" clId="{BBAD7F35-B201-467D-B03E-60D5550D032F}" dt="2025-05-20T17:46:54.564" v="2297" actId="2696"/>
        <pc:sldMkLst>
          <pc:docMk/>
          <pc:sldMk cId="3582394766" sldId="321"/>
        </pc:sldMkLst>
      </pc:sldChg>
      <pc:sldChg chg="modSp add mod">
        <pc:chgData name="Salvatore Giordano" userId="a9ac74bb-0ea4-4049-8d55-a6bd98608b34" providerId="ADAL" clId="{BBAD7F35-B201-467D-B03E-60D5550D032F}" dt="2025-05-20T17:58:27.481" v="2368" actId="113"/>
        <pc:sldMkLst>
          <pc:docMk/>
          <pc:sldMk cId="1755284036" sldId="322"/>
        </pc:sldMkLst>
        <pc:spChg chg="mod">
          <ac:chgData name="Salvatore Giordano" userId="a9ac74bb-0ea4-4049-8d55-a6bd98608b34" providerId="ADAL" clId="{BBAD7F35-B201-467D-B03E-60D5550D032F}" dt="2025-05-20T17:51:14.113" v="2344" actId="14100"/>
          <ac:spMkLst>
            <pc:docMk/>
            <pc:sldMk cId="1755284036" sldId="322"/>
            <ac:spMk id="2" creationId="{403ED2BB-6571-745E-76AB-E3B90258601D}"/>
          </ac:spMkLst>
        </pc:spChg>
        <pc:spChg chg="mod">
          <ac:chgData name="Salvatore Giordano" userId="a9ac74bb-0ea4-4049-8d55-a6bd98608b34" providerId="ADAL" clId="{BBAD7F35-B201-467D-B03E-60D5550D032F}" dt="2025-05-20T17:58:27.481" v="2368" actId="113"/>
          <ac:spMkLst>
            <pc:docMk/>
            <pc:sldMk cId="1755284036" sldId="322"/>
            <ac:spMk id="3" creationId="{4D95D680-7130-7863-A9C4-C1E2B602E3EA}"/>
          </ac:spMkLst>
        </pc:spChg>
      </pc:sldChg>
      <pc:sldChg chg="modSp del mod">
        <pc:chgData name="Salvatore Giordano" userId="a9ac74bb-0ea4-4049-8d55-a6bd98608b34" providerId="ADAL" clId="{BBAD7F35-B201-467D-B03E-60D5550D032F}" dt="2025-05-20T17:50:35.447" v="2340" actId="2696"/>
        <pc:sldMkLst>
          <pc:docMk/>
          <pc:sldMk cId="3518110384" sldId="322"/>
        </pc:sldMkLst>
      </pc:sldChg>
      <pc:sldChg chg="modSp add mod">
        <pc:chgData name="Salvatore Giordano" userId="a9ac74bb-0ea4-4049-8d55-a6bd98608b34" providerId="ADAL" clId="{BBAD7F35-B201-467D-B03E-60D5550D032F}" dt="2025-05-20T17:59:06.679" v="2371" actId="20577"/>
        <pc:sldMkLst>
          <pc:docMk/>
          <pc:sldMk cId="207914485" sldId="323"/>
        </pc:sldMkLst>
        <pc:spChg chg="mod">
          <ac:chgData name="Salvatore Giordano" userId="a9ac74bb-0ea4-4049-8d55-a6bd98608b34" providerId="ADAL" clId="{BBAD7F35-B201-467D-B03E-60D5550D032F}" dt="2025-05-20T17:53:13.092" v="2348" actId="14100"/>
          <ac:spMkLst>
            <pc:docMk/>
            <pc:sldMk cId="207914485" sldId="323"/>
            <ac:spMk id="2" creationId="{8FBC7212-4FA8-DF5B-139A-500B133EF63F}"/>
          </ac:spMkLst>
        </pc:spChg>
        <pc:spChg chg="mod">
          <ac:chgData name="Salvatore Giordano" userId="a9ac74bb-0ea4-4049-8d55-a6bd98608b34" providerId="ADAL" clId="{BBAD7F35-B201-467D-B03E-60D5550D032F}" dt="2025-05-20T17:59:06.679" v="2371" actId="20577"/>
          <ac:spMkLst>
            <pc:docMk/>
            <pc:sldMk cId="207914485" sldId="323"/>
            <ac:spMk id="3" creationId="{6B3CD854-D3C9-7FF5-CEC4-0666CB1715A7}"/>
          </ac:spMkLst>
        </pc:spChg>
      </pc:sldChg>
      <pc:sldChg chg="modSp del mod">
        <pc:chgData name="Salvatore Giordano" userId="a9ac74bb-0ea4-4049-8d55-a6bd98608b34" providerId="ADAL" clId="{BBAD7F35-B201-467D-B03E-60D5550D032F}" dt="2025-05-20T17:50:35.447" v="2340" actId="2696"/>
        <pc:sldMkLst>
          <pc:docMk/>
          <pc:sldMk cId="2631809817" sldId="323"/>
        </pc:sldMkLst>
      </pc:sldChg>
      <pc:sldChg chg="modSp del mod">
        <pc:chgData name="Salvatore Giordano" userId="a9ac74bb-0ea4-4049-8d55-a6bd98608b34" providerId="ADAL" clId="{BBAD7F35-B201-467D-B03E-60D5550D032F}" dt="2025-05-20T17:55:36.954" v="2353" actId="2696"/>
        <pc:sldMkLst>
          <pc:docMk/>
          <pc:sldMk cId="262601241" sldId="325"/>
        </pc:sldMkLst>
        <pc:spChg chg="mod">
          <ac:chgData name="Salvatore Giordano" userId="a9ac74bb-0ea4-4049-8d55-a6bd98608b34" providerId="ADAL" clId="{BBAD7F35-B201-467D-B03E-60D5550D032F}" dt="2025-05-20T14:39:18.051" v="1174" actId="115"/>
          <ac:spMkLst>
            <pc:docMk/>
            <pc:sldMk cId="262601241" sldId="325"/>
            <ac:spMk id="3" creationId="{18E84309-3CF0-AB67-AA3B-45F36B138949}"/>
          </ac:spMkLst>
        </pc:spChg>
      </pc:sldChg>
      <pc:sldChg chg="modSp add mod">
        <pc:chgData name="Salvatore Giordano" userId="a9ac74bb-0ea4-4049-8d55-a6bd98608b34" providerId="ADAL" clId="{BBAD7F35-B201-467D-B03E-60D5550D032F}" dt="2025-05-20T17:57:10.100" v="2365" actId="113"/>
        <pc:sldMkLst>
          <pc:docMk/>
          <pc:sldMk cId="1379848698" sldId="325"/>
        </pc:sldMkLst>
        <pc:spChg chg="mod">
          <ac:chgData name="Salvatore Giordano" userId="a9ac74bb-0ea4-4049-8d55-a6bd98608b34" providerId="ADAL" clId="{BBAD7F35-B201-467D-B03E-60D5550D032F}" dt="2025-05-20T17:57:10.100" v="2365" actId="113"/>
          <ac:spMkLst>
            <pc:docMk/>
            <pc:sldMk cId="1379848698" sldId="325"/>
            <ac:spMk id="3" creationId="{18E84309-3CF0-AB67-AA3B-45F36B138949}"/>
          </ac:spMkLst>
        </pc:spChg>
      </pc:sldChg>
      <pc:sldChg chg="modSp mod">
        <pc:chgData name="Salvatore Giordano" userId="a9ac74bb-0ea4-4049-8d55-a6bd98608b34" providerId="ADAL" clId="{BBAD7F35-B201-467D-B03E-60D5550D032F}" dt="2025-05-20T18:02:27.426" v="2393" actId="14100"/>
        <pc:sldMkLst>
          <pc:docMk/>
          <pc:sldMk cId="1430409883" sldId="326"/>
        </pc:sldMkLst>
        <pc:spChg chg="mod">
          <ac:chgData name="Salvatore Giordano" userId="a9ac74bb-0ea4-4049-8d55-a6bd98608b34" providerId="ADAL" clId="{BBAD7F35-B201-467D-B03E-60D5550D032F}" dt="2025-05-20T18:02:27.426" v="2393" actId="14100"/>
          <ac:spMkLst>
            <pc:docMk/>
            <pc:sldMk cId="1430409883" sldId="326"/>
            <ac:spMk id="2" creationId="{E1D8E9B3-8DA6-D747-5669-9E602028473C}"/>
          </ac:spMkLst>
        </pc:spChg>
        <pc:spChg chg="mod">
          <ac:chgData name="Salvatore Giordano" userId="a9ac74bb-0ea4-4049-8d55-a6bd98608b34" providerId="ADAL" clId="{BBAD7F35-B201-467D-B03E-60D5550D032F}" dt="2025-05-20T18:02:02.240" v="2386" actId="20577"/>
          <ac:spMkLst>
            <pc:docMk/>
            <pc:sldMk cId="1430409883" sldId="326"/>
            <ac:spMk id="3" creationId="{AB81389D-D9DE-5055-2E8F-18C8E31DFEC4}"/>
          </ac:spMkLst>
        </pc:spChg>
      </pc:sldChg>
      <pc:sldChg chg="modSp mod">
        <pc:chgData name="Salvatore Giordano" userId="a9ac74bb-0ea4-4049-8d55-a6bd98608b34" providerId="ADAL" clId="{BBAD7F35-B201-467D-B03E-60D5550D032F}" dt="2025-05-20T18:04:49.165" v="2415" actId="113"/>
        <pc:sldMkLst>
          <pc:docMk/>
          <pc:sldMk cId="2871305886" sldId="327"/>
        </pc:sldMkLst>
        <pc:spChg chg="mod">
          <ac:chgData name="Salvatore Giordano" userId="a9ac74bb-0ea4-4049-8d55-a6bd98608b34" providerId="ADAL" clId="{BBAD7F35-B201-467D-B03E-60D5550D032F}" dt="2025-05-20T18:03:03.699" v="2399" actId="14100"/>
          <ac:spMkLst>
            <pc:docMk/>
            <pc:sldMk cId="2871305886" sldId="327"/>
            <ac:spMk id="2" creationId="{0DFA4577-2FDB-179A-ED93-2CB185898B12}"/>
          </ac:spMkLst>
        </pc:spChg>
        <pc:spChg chg="mod">
          <ac:chgData name="Salvatore Giordano" userId="a9ac74bb-0ea4-4049-8d55-a6bd98608b34" providerId="ADAL" clId="{BBAD7F35-B201-467D-B03E-60D5550D032F}" dt="2025-05-20T18:04:49.165" v="2415" actId="113"/>
          <ac:spMkLst>
            <pc:docMk/>
            <pc:sldMk cId="2871305886" sldId="327"/>
            <ac:spMk id="3" creationId="{5654F718-3ED3-7732-3C61-B3F2E8F1441D}"/>
          </ac:spMkLst>
        </pc:spChg>
      </pc:sldChg>
      <pc:sldChg chg="modSp mod">
        <pc:chgData name="Salvatore Giordano" userId="a9ac74bb-0ea4-4049-8d55-a6bd98608b34" providerId="ADAL" clId="{BBAD7F35-B201-467D-B03E-60D5550D032F}" dt="2025-05-20T18:06:35.428" v="2439" actId="6549"/>
        <pc:sldMkLst>
          <pc:docMk/>
          <pc:sldMk cId="1823511141" sldId="328"/>
        </pc:sldMkLst>
        <pc:spChg chg="mod">
          <ac:chgData name="Salvatore Giordano" userId="a9ac74bb-0ea4-4049-8d55-a6bd98608b34" providerId="ADAL" clId="{BBAD7F35-B201-467D-B03E-60D5550D032F}" dt="2025-05-20T18:05:45.874" v="2431" actId="14100"/>
          <ac:spMkLst>
            <pc:docMk/>
            <pc:sldMk cId="1823511141" sldId="328"/>
            <ac:spMk id="2" creationId="{49188362-6818-C69E-D79A-5880B5E58D20}"/>
          </ac:spMkLst>
        </pc:spChg>
        <pc:spChg chg="mod">
          <ac:chgData name="Salvatore Giordano" userId="a9ac74bb-0ea4-4049-8d55-a6bd98608b34" providerId="ADAL" clId="{BBAD7F35-B201-467D-B03E-60D5550D032F}" dt="2025-05-20T18:06:35.428" v="2439" actId="6549"/>
          <ac:spMkLst>
            <pc:docMk/>
            <pc:sldMk cId="1823511141" sldId="328"/>
            <ac:spMk id="3" creationId="{749CF9E8-496D-A1FC-01A4-EA3F574561F2}"/>
          </ac:spMkLst>
        </pc:spChg>
      </pc:sldChg>
      <pc:sldChg chg="modSp mod">
        <pc:chgData name="Salvatore Giordano" userId="a9ac74bb-0ea4-4049-8d55-a6bd98608b34" providerId="ADAL" clId="{BBAD7F35-B201-467D-B03E-60D5550D032F}" dt="2025-05-20T18:08:04.191" v="2463" actId="6549"/>
        <pc:sldMkLst>
          <pc:docMk/>
          <pc:sldMk cId="703248952" sldId="329"/>
        </pc:sldMkLst>
        <pc:spChg chg="mod">
          <ac:chgData name="Salvatore Giordano" userId="a9ac74bb-0ea4-4049-8d55-a6bd98608b34" providerId="ADAL" clId="{BBAD7F35-B201-467D-B03E-60D5550D032F}" dt="2025-05-20T18:07:18.343" v="2454" actId="255"/>
          <ac:spMkLst>
            <pc:docMk/>
            <pc:sldMk cId="703248952" sldId="329"/>
            <ac:spMk id="2" creationId="{AF6A9127-1E04-3257-6E08-D0612BDABAAC}"/>
          </ac:spMkLst>
        </pc:spChg>
        <pc:spChg chg="mod">
          <ac:chgData name="Salvatore Giordano" userId="a9ac74bb-0ea4-4049-8d55-a6bd98608b34" providerId="ADAL" clId="{BBAD7F35-B201-467D-B03E-60D5550D032F}" dt="2025-05-20T18:08:04.191" v="2463" actId="6549"/>
          <ac:spMkLst>
            <pc:docMk/>
            <pc:sldMk cId="703248952" sldId="329"/>
            <ac:spMk id="3" creationId="{8CF12719-2697-CD47-A814-CF3252DB438B}"/>
          </ac:spMkLst>
        </pc:spChg>
      </pc:sldChg>
      <pc:sldChg chg="modSp mod">
        <pc:chgData name="Salvatore Giordano" userId="a9ac74bb-0ea4-4049-8d55-a6bd98608b34" providerId="ADAL" clId="{BBAD7F35-B201-467D-B03E-60D5550D032F}" dt="2025-05-20T18:09:38.731" v="2474" actId="20577"/>
        <pc:sldMkLst>
          <pc:docMk/>
          <pc:sldMk cId="1875786124" sldId="330"/>
        </pc:sldMkLst>
        <pc:spChg chg="mod">
          <ac:chgData name="Salvatore Giordano" userId="a9ac74bb-0ea4-4049-8d55-a6bd98608b34" providerId="ADAL" clId="{BBAD7F35-B201-467D-B03E-60D5550D032F}" dt="2025-05-20T18:08:36.762" v="2467" actId="108"/>
          <ac:spMkLst>
            <pc:docMk/>
            <pc:sldMk cId="1875786124" sldId="330"/>
            <ac:spMk id="2" creationId="{45C1A259-79F2-2A3A-7D67-9FD0A2C5D99A}"/>
          </ac:spMkLst>
        </pc:spChg>
        <pc:spChg chg="mod">
          <ac:chgData name="Salvatore Giordano" userId="a9ac74bb-0ea4-4049-8d55-a6bd98608b34" providerId="ADAL" clId="{BBAD7F35-B201-467D-B03E-60D5550D032F}" dt="2025-05-20T18:09:38.731" v="2474" actId="20577"/>
          <ac:spMkLst>
            <pc:docMk/>
            <pc:sldMk cId="1875786124" sldId="330"/>
            <ac:spMk id="3" creationId="{B71AA793-C31C-5B77-08C4-2161D24417B7}"/>
          </ac:spMkLst>
        </pc:spChg>
      </pc:sldChg>
      <pc:sldChg chg="modSp mod">
        <pc:chgData name="Salvatore Giordano" userId="a9ac74bb-0ea4-4049-8d55-a6bd98608b34" providerId="ADAL" clId="{BBAD7F35-B201-467D-B03E-60D5550D032F}" dt="2025-05-20T18:10:53.118" v="2491" actId="113"/>
        <pc:sldMkLst>
          <pc:docMk/>
          <pc:sldMk cId="3763651194" sldId="331"/>
        </pc:sldMkLst>
        <pc:spChg chg="mod">
          <ac:chgData name="Salvatore Giordano" userId="a9ac74bb-0ea4-4049-8d55-a6bd98608b34" providerId="ADAL" clId="{BBAD7F35-B201-467D-B03E-60D5550D032F}" dt="2025-05-20T18:10:10.032" v="2480" actId="14100"/>
          <ac:spMkLst>
            <pc:docMk/>
            <pc:sldMk cId="3763651194" sldId="331"/>
            <ac:spMk id="2" creationId="{1F7186B4-681C-26E1-F55C-09E6997FA916}"/>
          </ac:spMkLst>
        </pc:spChg>
        <pc:spChg chg="mod">
          <ac:chgData name="Salvatore Giordano" userId="a9ac74bb-0ea4-4049-8d55-a6bd98608b34" providerId="ADAL" clId="{BBAD7F35-B201-467D-B03E-60D5550D032F}" dt="2025-05-20T18:10:53.118" v="2491" actId="113"/>
          <ac:spMkLst>
            <pc:docMk/>
            <pc:sldMk cId="3763651194" sldId="331"/>
            <ac:spMk id="3" creationId="{DA2BD85C-2CA2-3497-67DE-85F3E22B6A05}"/>
          </ac:spMkLst>
        </pc:spChg>
      </pc:sldChg>
      <pc:sldChg chg="modSp mod">
        <pc:chgData name="Salvatore Giordano" userId="a9ac74bb-0ea4-4049-8d55-a6bd98608b34" providerId="ADAL" clId="{BBAD7F35-B201-467D-B03E-60D5550D032F}" dt="2025-05-20T18:12:59.190" v="2503" actId="20577"/>
        <pc:sldMkLst>
          <pc:docMk/>
          <pc:sldMk cId="3830330495" sldId="333"/>
        </pc:sldMkLst>
        <pc:spChg chg="mod">
          <ac:chgData name="Salvatore Giordano" userId="a9ac74bb-0ea4-4049-8d55-a6bd98608b34" providerId="ADAL" clId="{BBAD7F35-B201-467D-B03E-60D5550D032F}" dt="2025-05-20T18:12:59.190" v="2503" actId="20577"/>
          <ac:spMkLst>
            <pc:docMk/>
            <pc:sldMk cId="3830330495" sldId="333"/>
            <ac:spMk id="3" creationId="{CEE66A90-B333-3E7E-6F99-64A026A9A64A}"/>
          </ac:spMkLst>
        </pc:spChg>
      </pc:sldChg>
      <pc:sldChg chg="modSp mod">
        <pc:chgData name="Salvatore Giordano" userId="a9ac74bb-0ea4-4049-8d55-a6bd98608b34" providerId="ADAL" clId="{BBAD7F35-B201-467D-B03E-60D5550D032F}" dt="2025-05-20T18:13:36.138" v="2507" actId="14100"/>
        <pc:sldMkLst>
          <pc:docMk/>
          <pc:sldMk cId="532453760" sldId="335"/>
        </pc:sldMkLst>
        <pc:spChg chg="mod">
          <ac:chgData name="Salvatore Giordano" userId="a9ac74bb-0ea4-4049-8d55-a6bd98608b34" providerId="ADAL" clId="{BBAD7F35-B201-467D-B03E-60D5550D032F}" dt="2025-05-20T18:13:36.138" v="2507" actId="14100"/>
          <ac:spMkLst>
            <pc:docMk/>
            <pc:sldMk cId="532453760" sldId="335"/>
            <ac:spMk id="2" creationId="{3C15E059-3980-56A0-BC0F-99339266C648}"/>
          </ac:spMkLst>
        </pc:spChg>
        <pc:spChg chg="mod">
          <ac:chgData name="Salvatore Giordano" userId="a9ac74bb-0ea4-4049-8d55-a6bd98608b34" providerId="ADAL" clId="{BBAD7F35-B201-467D-B03E-60D5550D032F}" dt="2025-05-20T18:13:19.283" v="2506" actId="14100"/>
          <ac:spMkLst>
            <pc:docMk/>
            <pc:sldMk cId="532453760" sldId="335"/>
            <ac:spMk id="4" creationId="{118827D6-5835-BDBA-3328-5ECD9B456200}"/>
          </ac:spMkLst>
        </pc:spChg>
      </pc:sldChg>
      <pc:sldChg chg="modSp mod">
        <pc:chgData name="Salvatore Giordano" userId="a9ac74bb-0ea4-4049-8d55-a6bd98608b34" providerId="ADAL" clId="{BBAD7F35-B201-467D-B03E-60D5550D032F}" dt="2025-05-20T18:14:19.293" v="2524" actId="20577"/>
        <pc:sldMkLst>
          <pc:docMk/>
          <pc:sldMk cId="3698113030" sldId="336"/>
        </pc:sldMkLst>
        <pc:spChg chg="mod">
          <ac:chgData name="Salvatore Giordano" userId="a9ac74bb-0ea4-4049-8d55-a6bd98608b34" providerId="ADAL" clId="{BBAD7F35-B201-467D-B03E-60D5550D032F}" dt="2025-05-20T18:14:19.293" v="2524" actId="20577"/>
          <ac:spMkLst>
            <pc:docMk/>
            <pc:sldMk cId="3698113030" sldId="336"/>
            <ac:spMk id="4" creationId="{527E887F-452C-F734-3D6F-E95471136FD9}"/>
          </ac:spMkLst>
        </pc:spChg>
        <pc:spChg chg="mod">
          <ac:chgData name="Salvatore Giordano" userId="a9ac74bb-0ea4-4049-8d55-a6bd98608b34" providerId="ADAL" clId="{BBAD7F35-B201-467D-B03E-60D5550D032F}" dt="2025-05-20T10:41:28.479" v="464" actId="27636"/>
          <ac:spMkLst>
            <pc:docMk/>
            <pc:sldMk cId="3698113030" sldId="336"/>
            <ac:spMk id="6" creationId="{9E4CD921-BD58-DDEA-1ADD-D1FDCFF20FAD}"/>
          </ac:spMkLst>
        </pc:spChg>
      </pc:sldChg>
      <pc:sldChg chg="modSp add mod">
        <pc:chgData name="Salvatore Giordano" userId="a9ac74bb-0ea4-4049-8d55-a6bd98608b34" providerId="ADAL" clId="{BBAD7F35-B201-467D-B03E-60D5550D032F}" dt="2025-05-20T15:36:11.850" v="1463" actId="115"/>
        <pc:sldMkLst>
          <pc:docMk/>
          <pc:sldMk cId="1090380326" sldId="339"/>
        </pc:sldMkLst>
        <pc:spChg chg="mod">
          <ac:chgData name="Salvatore Giordano" userId="a9ac74bb-0ea4-4049-8d55-a6bd98608b34" providerId="ADAL" clId="{BBAD7F35-B201-467D-B03E-60D5550D032F}" dt="2025-05-20T10:45:09.637" v="549" actId="20577"/>
          <ac:spMkLst>
            <pc:docMk/>
            <pc:sldMk cId="1090380326" sldId="339"/>
            <ac:spMk id="2" creationId="{0824E39B-4322-E391-78BE-9BD1A86B7DB0}"/>
          </ac:spMkLst>
        </pc:spChg>
        <pc:spChg chg="mod">
          <ac:chgData name="Salvatore Giordano" userId="a9ac74bb-0ea4-4049-8d55-a6bd98608b34" providerId="ADAL" clId="{BBAD7F35-B201-467D-B03E-60D5550D032F}" dt="2025-05-20T15:36:11.850" v="1463" actId="115"/>
          <ac:spMkLst>
            <pc:docMk/>
            <pc:sldMk cId="1090380326" sldId="339"/>
            <ac:spMk id="3" creationId="{5BAD3179-EB66-88FF-909C-2874A691B458}"/>
          </ac:spMkLst>
        </pc:spChg>
      </pc:sldChg>
      <pc:sldChg chg="del">
        <pc:chgData name="Salvatore Giordano" userId="a9ac74bb-0ea4-4049-8d55-a6bd98608b34" providerId="ADAL" clId="{BBAD7F35-B201-467D-B03E-60D5550D032F}" dt="2025-05-19T19:20:34.528" v="98" actId="2696"/>
        <pc:sldMkLst>
          <pc:docMk/>
          <pc:sldMk cId="2359823059" sldId="339"/>
        </pc:sldMkLst>
      </pc:sldChg>
      <pc:sldChg chg="modSp add del mod">
        <pc:chgData name="Salvatore Giordano" userId="a9ac74bb-0ea4-4049-8d55-a6bd98608b34" providerId="ADAL" clId="{BBAD7F35-B201-467D-B03E-60D5550D032F}" dt="2025-05-19T19:21:26.264" v="105" actId="2696"/>
        <pc:sldMkLst>
          <pc:docMk/>
          <pc:sldMk cId="597617402" sldId="340"/>
        </pc:sldMkLst>
      </pc:sldChg>
      <pc:sldChg chg="del">
        <pc:chgData name="Salvatore Giordano" userId="a9ac74bb-0ea4-4049-8d55-a6bd98608b34" providerId="ADAL" clId="{BBAD7F35-B201-467D-B03E-60D5550D032F}" dt="2025-05-19T19:20:34.528" v="98" actId="2696"/>
        <pc:sldMkLst>
          <pc:docMk/>
          <pc:sldMk cId="3196979565" sldId="340"/>
        </pc:sldMkLst>
      </pc:sldChg>
      <pc:sldChg chg="modSp add mod">
        <pc:chgData name="Salvatore Giordano" userId="a9ac74bb-0ea4-4049-8d55-a6bd98608b34" providerId="ADAL" clId="{BBAD7F35-B201-467D-B03E-60D5550D032F}" dt="2025-05-20T15:31:41.083" v="1406" actId="14100"/>
        <pc:sldMkLst>
          <pc:docMk/>
          <pc:sldMk cId="794246089" sldId="341"/>
        </pc:sldMkLst>
        <pc:spChg chg="mod">
          <ac:chgData name="Salvatore Giordano" userId="a9ac74bb-0ea4-4049-8d55-a6bd98608b34" providerId="ADAL" clId="{BBAD7F35-B201-467D-B03E-60D5550D032F}" dt="2025-05-20T15:31:36.283" v="1405" actId="1076"/>
          <ac:spMkLst>
            <pc:docMk/>
            <pc:sldMk cId="794246089" sldId="341"/>
            <ac:spMk id="2" creationId="{C5779041-EE3A-2260-F053-647783297562}"/>
          </ac:spMkLst>
        </pc:spChg>
        <pc:spChg chg="mod">
          <ac:chgData name="Salvatore Giordano" userId="a9ac74bb-0ea4-4049-8d55-a6bd98608b34" providerId="ADAL" clId="{BBAD7F35-B201-467D-B03E-60D5550D032F}" dt="2025-05-20T15:31:41.083" v="1406" actId="14100"/>
          <ac:spMkLst>
            <pc:docMk/>
            <pc:sldMk cId="794246089" sldId="341"/>
            <ac:spMk id="3" creationId="{1BD3F797-CFCF-0082-B8A9-2AEC4446398C}"/>
          </ac:spMkLst>
        </pc:spChg>
      </pc:sldChg>
      <pc:sldChg chg="del">
        <pc:chgData name="Salvatore Giordano" userId="a9ac74bb-0ea4-4049-8d55-a6bd98608b34" providerId="ADAL" clId="{BBAD7F35-B201-467D-B03E-60D5550D032F}" dt="2025-05-19T19:20:34.528" v="98" actId="2696"/>
        <pc:sldMkLst>
          <pc:docMk/>
          <pc:sldMk cId="3608588070" sldId="341"/>
        </pc:sldMkLst>
      </pc:sldChg>
      <pc:sldChg chg="modSp add mod">
        <pc:chgData name="Salvatore Giordano" userId="a9ac74bb-0ea4-4049-8d55-a6bd98608b34" providerId="ADAL" clId="{BBAD7F35-B201-467D-B03E-60D5550D032F}" dt="2025-05-20T15:33:27.461" v="1419" actId="113"/>
        <pc:sldMkLst>
          <pc:docMk/>
          <pc:sldMk cId="1016487193" sldId="342"/>
        </pc:sldMkLst>
        <pc:spChg chg="mod">
          <ac:chgData name="Salvatore Giordano" userId="a9ac74bb-0ea4-4049-8d55-a6bd98608b34" providerId="ADAL" clId="{BBAD7F35-B201-467D-B03E-60D5550D032F}" dt="2025-05-20T15:32:01.930" v="1411" actId="1076"/>
          <ac:spMkLst>
            <pc:docMk/>
            <pc:sldMk cId="1016487193" sldId="342"/>
            <ac:spMk id="2" creationId="{DFD73744-86A5-D19A-B5BB-CEBDE9A4AA36}"/>
          </ac:spMkLst>
        </pc:spChg>
        <pc:spChg chg="mod">
          <ac:chgData name="Salvatore Giordano" userId="a9ac74bb-0ea4-4049-8d55-a6bd98608b34" providerId="ADAL" clId="{BBAD7F35-B201-467D-B03E-60D5550D032F}" dt="2025-05-20T15:33:27.461" v="1419" actId="113"/>
          <ac:spMkLst>
            <pc:docMk/>
            <pc:sldMk cId="1016487193" sldId="342"/>
            <ac:spMk id="3" creationId="{41026399-6DDE-83FC-B994-E60F75E0BE00}"/>
          </ac:spMkLst>
        </pc:spChg>
      </pc:sldChg>
      <pc:sldChg chg="del">
        <pc:chgData name="Salvatore Giordano" userId="a9ac74bb-0ea4-4049-8d55-a6bd98608b34" providerId="ADAL" clId="{BBAD7F35-B201-467D-B03E-60D5550D032F}" dt="2025-05-19T19:20:34.528" v="98" actId="2696"/>
        <pc:sldMkLst>
          <pc:docMk/>
          <pc:sldMk cId="2736997321" sldId="342"/>
        </pc:sldMkLst>
      </pc:sldChg>
      <pc:sldChg chg="modSp add mod">
        <pc:chgData name="Salvatore Giordano" userId="a9ac74bb-0ea4-4049-8d55-a6bd98608b34" providerId="ADAL" clId="{BBAD7F35-B201-467D-B03E-60D5550D032F}" dt="2025-05-20T15:35:44.042" v="1460" actId="113"/>
        <pc:sldMkLst>
          <pc:docMk/>
          <pc:sldMk cId="3080957445" sldId="343"/>
        </pc:sldMkLst>
        <pc:spChg chg="mod">
          <ac:chgData name="Salvatore Giordano" userId="a9ac74bb-0ea4-4049-8d55-a6bd98608b34" providerId="ADAL" clId="{BBAD7F35-B201-467D-B03E-60D5550D032F}" dt="2025-05-20T15:34:11.622" v="1425" actId="14100"/>
          <ac:spMkLst>
            <pc:docMk/>
            <pc:sldMk cId="3080957445" sldId="343"/>
            <ac:spMk id="2" creationId="{C49E6335-0092-A4B3-E329-99AD59598394}"/>
          </ac:spMkLst>
        </pc:spChg>
        <pc:spChg chg="mod">
          <ac:chgData name="Salvatore Giordano" userId="a9ac74bb-0ea4-4049-8d55-a6bd98608b34" providerId="ADAL" clId="{BBAD7F35-B201-467D-B03E-60D5550D032F}" dt="2025-05-20T15:35:44.042" v="1460" actId="113"/>
          <ac:spMkLst>
            <pc:docMk/>
            <pc:sldMk cId="3080957445" sldId="343"/>
            <ac:spMk id="3" creationId="{6A5FF172-476A-ED0A-EE6D-31D803441159}"/>
          </ac:spMkLst>
        </pc:spChg>
      </pc:sldChg>
      <pc:sldChg chg="modSp del mod">
        <pc:chgData name="Salvatore Giordano" userId="a9ac74bb-0ea4-4049-8d55-a6bd98608b34" providerId="ADAL" clId="{BBAD7F35-B201-467D-B03E-60D5550D032F}" dt="2025-05-20T10:56:13.405" v="632" actId="2696"/>
        <pc:sldMkLst>
          <pc:docMk/>
          <pc:sldMk cId="3534322949" sldId="343"/>
        </pc:sldMkLst>
        <pc:spChg chg="mod">
          <ac:chgData name="Salvatore Giordano" userId="a9ac74bb-0ea4-4049-8d55-a6bd98608b34" providerId="ADAL" clId="{BBAD7F35-B201-467D-B03E-60D5550D032F}" dt="2025-05-20T10:55:53.610" v="631" actId="20577"/>
          <ac:spMkLst>
            <pc:docMk/>
            <pc:sldMk cId="3534322949" sldId="343"/>
            <ac:spMk id="3" creationId="{6A5FF172-476A-ED0A-EE6D-31D803441159}"/>
          </ac:spMkLst>
        </pc:spChg>
      </pc:sldChg>
      <pc:sldChg chg="modSp add mod">
        <pc:chgData name="Salvatore Giordano" userId="a9ac74bb-0ea4-4049-8d55-a6bd98608b34" providerId="ADAL" clId="{BBAD7F35-B201-467D-B03E-60D5550D032F}" dt="2025-05-20T15:38:59.964" v="1515" actId="20577"/>
        <pc:sldMkLst>
          <pc:docMk/>
          <pc:sldMk cId="2896484139" sldId="345"/>
        </pc:sldMkLst>
        <pc:spChg chg="mod">
          <ac:chgData name="Salvatore Giordano" userId="a9ac74bb-0ea4-4049-8d55-a6bd98608b34" providerId="ADAL" clId="{BBAD7F35-B201-467D-B03E-60D5550D032F}" dt="2025-05-20T15:35:55.759" v="1462" actId="1076"/>
          <ac:spMkLst>
            <pc:docMk/>
            <pc:sldMk cId="2896484139" sldId="345"/>
            <ac:spMk id="2" creationId="{F69CCA44-CD40-C5DA-3F15-D6BA19699EB4}"/>
          </ac:spMkLst>
        </pc:spChg>
        <pc:spChg chg="mod">
          <ac:chgData name="Salvatore Giordano" userId="a9ac74bb-0ea4-4049-8d55-a6bd98608b34" providerId="ADAL" clId="{BBAD7F35-B201-467D-B03E-60D5550D032F}" dt="2025-05-20T15:38:59.964" v="1515" actId="20577"/>
          <ac:spMkLst>
            <pc:docMk/>
            <pc:sldMk cId="2896484139" sldId="345"/>
            <ac:spMk id="3" creationId="{4677ECCD-D365-3F60-BD7A-70284A9D8EB5}"/>
          </ac:spMkLst>
        </pc:spChg>
      </pc:sldChg>
      <pc:sldChg chg="del">
        <pc:chgData name="Salvatore Giordano" userId="a9ac74bb-0ea4-4049-8d55-a6bd98608b34" providerId="ADAL" clId="{BBAD7F35-B201-467D-B03E-60D5550D032F}" dt="2025-05-19T19:22:22.804" v="107" actId="2696"/>
        <pc:sldMkLst>
          <pc:docMk/>
          <pc:sldMk cId="3639246367" sldId="345"/>
        </pc:sldMkLst>
      </pc:sldChg>
      <pc:sldChg chg="del">
        <pc:chgData name="Salvatore Giordano" userId="a9ac74bb-0ea4-4049-8d55-a6bd98608b34" providerId="ADAL" clId="{BBAD7F35-B201-467D-B03E-60D5550D032F}" dt="2025-05-20T10:49:37.808" v="597" actId="2696"/>
        <pc:sldMkLst>
          <pc:docMk/>
          <pc:sldMk cId="838924281" sldId="347"/>
        </pc:sldMkLst>
      </pc:sldChg>
      <pc:sldChg chg="modSp add del mod">
        <pc:chgData name="Salvatore Giordano" userId="a9ac74bb-0ea4-4049-8d55-a6bd98608b34" providerId="ADAL" clId="{BBAD7F35-B201-467D-B03E-60D5550D032F}" dt="2025-05-20T15:43:03.344" v="1669" actId="2696"/>
        <pc:sldMkLst>
          <pc:docMk/>
          <pc:sldMk cId="3285354911" sldId="347"/>
        </pc:sldMkLst>
        <pc:spChg chg="mod">
          <ac:chgData name="Salvatore Giordano" userId="a9ac74bb-0ea4-4049-8d55-a6bd98608b34" providerId="ADAL" clId="{BBAD7F35-B201-467D-B03E-60D5550D032F}" dt="2025-05-20T10:50:07.820" v="607" actId="20577"/>
          <ac:spMkLst>
            <pc:docMk/>
            <pc:sldMk cId="3285354911" sldId="347"/>
            <ac:spMk id="3" creationId="{B86CE159-34A1-72F5-793B-4C2CA8741F72}"/>
          </ac:spMkLst>
        </pc:spChg>
      </pc:sldChg>
      <pc:sldChg chg="modSp add mod">
        <pc:chgData name="Salvatore Giordano" userId="a9ac74bb-0ea4-4049-8d55-a6bd98608b34" providerId="ADAL" clId="{BBAD7F35-B201-467D-B03E-60D5550D032F}" dt="2025-05-20T15:46:11.816" v="1705" actId="115"/>
        <pc:sldMkLst>
          <pc:docMk/>
          <pc:sldMk cId="4286278717" sldId="347"/>
        </pc:sldMkLst>
        <pc:spChg chg="mod">
          <ac:chgData name="Salvatore Giordano" userId="a9ac74bb-0ea4-4049-8d55-a6bd98608b34" providerId="ADAL" clId="{BBAD7F35-B201-467D-B03E-60D5550D032F}" dt="2025-05-20T15:43:52.214" v="1678" actId="20577"/>
          <ac:spMkLst>
            <pc:docMk/>
            <pc:sldMk cId="4286278717" sldId="347"/>
            <ac:spMk id="2" creationId="{18617AD9-AF0C-F670-AFC8-4D0763410722}"/>
          </ac:spMkLst>
        </pc:spChg>
        <pc:spChg chg="mod">
          <ac:chgData name="Salvatore Giordano" userId="a9ac74bb-0ea4-4049-8d55-a6bd98608b34" providerId="ADAL" clId="{BBAD7F35-B201-467D-B03E-60D5550D032F}" dt="2025-05-20T15:46:11.816" v="1705" actId="115"/>
          <ac:spMkLst>
            <pc:docMk/>
            <pc:sldMk cId="4286278717" sldId="347"/>
            <ac:spMk id="3" creationId="{B86CE159-34A1-72F5-793B-4C2CA8741F72}"/>
          </ac:spMkLst>
        </pc:spChg>
      </pc:sldChg>
      <pc:sldChg chg="modSp add mod">
        <pc:chgData name="Salvatore Giordano" userId="a9ac74bb-0ea4-4049-8d55-a6bd98608b34" providerId="ADAL" clId="{BBAD7F35-B201-467D-B03E-60D5550D032F}" dt="2025-05-20T16:15:03.371" v="1786" actId="113"/>
        <pc:sldMkLst>
          <pc:docMk/>
          <pc:sldMk cId="692246338" sldId="349"/>
        </pc:sldMkLst>
        <pc:spChg chg="mod">
          <ac:chgData name="Salvatore Giordano" userId="a9ac74bb-0ea4-4049-8d55-a6bd98608b34" providerId="ADAL" clId="{BBAD7F35-B201-467D-B03E-60D5550D032F}" dt="2025-05-20T15:51:51.250" v="1757" actId="14100"/>
          <ac:spMkLst>
            <pc:docMk/>
            <pc:sldMk cId="692246338" sldId="349"/>
            <ac:spMk id="2" creationId="{5739A151-65C1-E2EE-54FA-29EA6E5861B9}"/>
          </ac:spMkLst>
        </pc:spChg>
        <pc:spChg chg="mod">
          <ac:chgData name="Salvatore Giordano" userId="a9ac74bb-0ea4-4049-8d55-a6bd98608b34" providerId="ADAL" clId="{BBAD7F35-B201-467D-B03E-60D5550D032F}" dt="2025-05-20T16:15:03.371" v="1786" actId="113"/>
          <ac:spMkLst>
            <pc:docMk/>
            <pc:sldMk cId="692246338" sldId="349"/>
            <ac:spMk id="3" creationId="{A32D5937-2EBA-AD3B-20C4-022AFCF7CB4F}"/>
          </ac:spMkLst>
        </pc:spChg>
      </pc:sldChg>
      <pc:sldChg chg="modSp add del mod">
        <pc:chgData name="Salvatore Giordano" userId="a9ac74bb-0ea4-4049-8d55-a6bd98608b34" providerId="ADAL" clId="{BBAD7F35-B201-467D-B03E-60D5550D032F}" dt="2025-05-20T15:51:26.204" v="1750" actId="2696"/>
        <pc:sldMkLst>
          <pc:docMk/>
          <pc:sldMk cId="3679844951" sldId="349"/>
        </pc:sldMkLst>
        <pc:spChg chg="mod">
          <ac:chgData name="Salvatore Giordano" userId="a9ac74bb-0ea4-4049-8d55-a6bd98608b34" providerId="ADAL" clId="{BBAD7F35-B201-467D-B03E-60D5550D032F}" dt="2025-05-20T10:54:24.254" v="628" actId="20577"/>
          <ac:spMkLst>
            <pc:docMk/>
            <pc:sldMk cId="3679844951" sldId="349"/>
            <ac:spMk id="3" creationId="{A32D5937-2EBA-AD3B-20C4-022AFCF7CB4F}"/>
          </ac:spMkLst>
        </pc:spChg>
      </pc:sldChg>
      <pc:sldChg chg="del">
        <pc:chgData name="Salvatore Giordano" userId="a9ac74bb-0ea4-4049-8d55-a6bd98608b34" providerId="ADAL" clId="{BBAD7F35-B201-467D-B03E-60D5550D032F}" dt="2025-05-20T10:53:42.730" v="623" actId="2696"/>
        <pc:sldMkLst>
          <pc:docMk/>
          <pc:sldMk cId="4127174977" sldId="349"/>
        </pc:sldMkLst>
      </pc:sldChg>
      <pc:sldChg chg="modSp add mod">
        <pc:chgData name="Salvatore Giordano" userId="a9ac74bb-0ea4-4049-8d55-a6bd98608b34" providerId="ADAL" clId="{BBAD7F35-B201-467D-B03E-60D5550D032F}" dt="2025-05-20T17:40:35.054" v="1918" actId="255"/>
        <pc:sldMkLst>
          <pc:docMk/>
          <pc:sldMk cId="1015208059" sldId="351"/>
        </pc:sldMkLst>
        <pc:spChg chg="mod">
          <ac:chgData name="Salvatore Giordano" userId="a9ac74bb-0ea4-4049-8d55-a6bd98608b34" providerId="ADAL" clId="{BBAD7F35-B201-467D-B03E-60D5550D032F}" dt="2025-05-20T17:39:01.544" v="1875" actId="20577"/>
          <ac:spMkLst>
            <pc:docMk/>
            <pc:sldMk cId="1015208059" sldId="351"/>
            <ac:spMk id="2" creationId="{0195D728-875A-4923-4E0D-3EDDEA59A845}"/>
          </ac:spMkLst>
        </pc:spChg>
        <pc:spChg chg="mod">
          <ac:chgData name="Salvatore Giordano" userId="a9ac74bb-0ea4-4049-8d55-a6bd98608b34" providerId="ADAL" clId="{BBAD7F35-B201-467D-B03E-60D5550D032F}" dt="2025-05-20T17:40:35.054" v="1918" actId="255"/>
          <ac:spMkLst>
            <pc:docMk/>
            <pc:sldMk cId="1015208059" sldId="351"/>
            <ac:spMk id="3" creationId="{970C4C12-E96D-5C3E-F410-3C58FB507D1C}"/>
          </ac:spMkLst>
        </pc:spChg>
      </pc:sldChg>
      <pc:sldChg chg="del">
        <pc:chgData name="Salvatore Giordano" userId="a9ac74bb-0ea4-4049-8d55-a6bd98608b34" providerId="ADAL" clId="{BBAD7F35-B201-467D-B03E-60D5550D032F}" dt="2025-05-20T10:53:42.730" v="623" actId="2696"/>
        <pc:sldMkLst>
          <pc:docMk/>
          <pc:sldMk cId="3048992702" sldId="351"/>
        </pc:sldMkLst>
      </pc:sldChg>
      <pc:sldChg chg="modSp add del mod">
        <pc:chgData name="Salvatore Giordano" userId="a9ac74bb-0ea4-4049-8d55-a6bd98608b34" providerId="ADAL" clId="{BBAD7F35-B201-467D-B03E-60D5550D032F}" dt="2025-05-20T17:38:37.143" v="1870" actId="2696"/>
        <pc:sldMkLst>
          <pc:docMk/>
          <pc:sldMk cId="4140271084" sldId="351"/>
        </pc:sldMkLst>
        <pc:spChg chg="mod">
          <ac:chgData name="Salvatore Giordano" userId="a9ac74bb-0ea4-4049-8d55-a6bd98608b34" providerId="ADAL" clId="{BBAD7F35-B201-467D-B03E-60D5550D032F}" dt="2025-05-20T10:54:34.072" v="629" actId="20577"/>
          <ac:spMkLst>
            <pc:docMk/>
            <pc:sldMk cId="4140271084" sldId="351"/>
            <ac:spMk id="2" creationId="{0195D728-875A-4923-4E0D-3EDDEA59A845}"/>
          </ac:spMkLst>
        </pc:spChg>
      </pc:sldChg>
      <pc:sldChg chg="del">
        <pc:chgData name="Salvatore Giordano" userId="a9ac74bb-0ea4-4049-8d55-a6bd98608b34" providerId="ADAL" clId="{BBAD7F35-B201-467D-B03E-60D5550D032F}" dt="2025-05-20T10:53:42.730" v="623" actId="2696"/>
        <pc:sldMkLst>
          <pc:docMk/>
          <pc:sldMk cId="285916331" sldId="352"/>
        </pc:sldMkLst>
      </pc:sldChg>
      <pc:sldChg chg="add del">
        <pc:chgData name="Salvatore Giordano" userId="a9ac74bb-0ea4-4049-8d55-a6bd98608b34" providerId="ADAL" clId="{BBAD7F35-B201-467D-B03E-60D5550D032F}" dt="2025-05-20T10:54:43.838" v="630" actId="2696"/>
        <pc:sldMkLst>
          <pc:docMk/>
          <pc:sldMk cId="2520205238" sldId="352"/>
        </pc:sldMkLst>
      </pc:sldChg>
      <pc:sldChg chg="del">
        <pc:chgData name="Salvatore Giordano" userId="a9ac74bb-0ea4-4049-8d55-a6bd98608b34" providerId="ADAL" clId="{BBAD7F35-B201-467D-B03E-60D5550D032F}" dt="2025-05-20T10:53:42.730" v="623" actId="2696"/>
        <pc:sldMkLst>
          <pc:docMk/>
          <pc:sldMk cId="633541661" sldId="353"/>
        </pc:sldMkLst>
      </pc:sldChg>
      <pc:sldChg chg="add del">
        <pc:chgData name="Salvatore Giordano" userId="a9ac74bb-0ea4-4049-8d55-a6bd98608b34" providerId="ADAL" clId="{BBAD7F35-B201-467D-B03E-60D5550D032F}" dt="2025-05-20T15:54:33.735" v="1770" actId="2696"/>
        <pc:sldMkLst>
          <pc:docMk/>
          <pc:sldMk cId="1250855843" sldId="353"/>
        </pc:sldMkLst>
      </pc:sldChg>
      <pc:sldChg chg="modSp add mod">
        <pc:chgData name="Salvatore Giordano" userId="a9ac74bb-0ea4-4049-8d55-a6bd98608b34" providerId="ADAL" clId="{BBAD7F35-B201-467D-B03E-60D5550D032F}" dt="2025-05-20T17:35:41.303" v="1822" actId="20577"/>
        <pc:sldMkLst>
          <pc:docMk/>
          <pc:sldMk cId="3359591560" sldId="353"/>
        </pc:sldMkLst>
        <pc:spChg chg="mod">
          <ac:chgData name="Salvatore Giordano" userId="a9ac74bb-0ea4-4049-8d55-a6bd98608b34" providerId="ADAL" clId="{BBAD7F35-B201-467D-B03E-60D5550D032F}" dt="2025-05-20T17:35:41.303" v="1822" actId="20577"/>
          <ac:spMkLst>
            <pc:docMk/>
            <pc:sldMk cId="3359591560" sldId="353"/>
            <ac:spMk id="2" creationId="{3DA3134F-EAF8-4BA4-B905-B2BBFC903D20}"/>
          </ac:spMkLst>
        </pc:spChg>
        <pc:spChg chg="mod">
          <ac:chgData name="Salvatore Giordano" userId="a9ac74bb-0ea4-4049-8d55-a6bd98608b34" providerId="ADAL" clId="{BBAD7F35-B201-467D-B03E-60D5550D032F}" dt="2025-05-20T17:35:24.723" v="1816" actId="20577"/>
          <ac:spMkLst>
            <pc:docMk/>
            <pc:sldMk cId="3359591560" sldId="353"/>
            <ac:spMk id="3" creationId="{4D7183B6-F704-AA9D-F502-596CA92587B4}"/>
          </ac:spMkLst>
        </pc:spChg>
      </pc:sldChg>
      <pc:sldChg chg="modSp add mod">
        <pc:chgData name="Salvatore Giordano" userId="a9ac74bb-0ea4-4049-8d55-a6bd98608b34" providerId="ADAL" clId="{BBAD7F35-B201-467D-B03E-60D5550D032F}" dt="2025-05-20T17:38:10.313" v="1869" actId="113"/>
        <pc:sldMkLst>
          <pc:docMk/>
          <pc:sldMk cId="2701467705" sldId="354"/>
        </pc:sldMkLst>
        <pc:spChg chg="mod">
          <ac:chgData name="Salvatore Giordano" userId="a9ac74bb-0ea4-4049-8d55-a6bd98608b34" providerId="ADAL" clId="{BBAD7F35-B201-467D-B03E-60D5550D032F}" dt="2025-05-20T17:36:27.621" v="1829" actId="14100"/>
          <ac:spMkLst>
            <pc:docMk/>
            <pc:sldMk cId="2701467705" sldId="354"/>
            <ac:spMk id="2" creationId="{A2772F22-4EB9-E2DE-D97B-0751361E466F}"/>
          </ac:spMkLst>
        </pc:spChg>
        <pc:spChg chg="mod">
          <ac:chgData name="Salvatore Giordano" userId="a9ac74bb-0ea4-4049-8d55-a6bd98608b34" providerId="ADAL" clId="{BBAD7F35-B201-467D-B03E-60D5550D032F}" dt="2025-05-20T17:38:10.313" v="1869" actId="113"/>
          <ac:spMkLst>
            <pc:docMk/>
            <pc:sldMk cId="2701467705" sldId="354"/>
            <ac:spMk id="3" creationId="{95013854-156C-03AA-88A4-2E077C4EDBA7}"/>
          </ac:spMkLst>
        </pc:spChg>
      </pc:sldChg>
      <pc:sldChg chg="del">
        <pc:chgData name="Salvatore Giordano" userId="a9ac74bb-0ea4-4049-8d55-a6bd98608b34" providerId="ADAL" clId="{BBAD7F35-B201-467D-B03E-60D5550D032F}" dt="2025-05-20T10:53:42.730" v="623" actId="2696"/>
        <pc:sldMkLst>
          <pc:docMk/>
          <pc:sldMk cId="2907914769" sldId="354"/>
        </pc:sldMkLst>
      </pc:sldChg>
      <pc:sldChg chg="add del">
        <pc:chgData name="Salvatore Giordano" userId="a9ac74bb-0ea4-4049-8d55-a6bd98608b34" providerId="ADAL" clId="{BBAD7F35-B201-467D-B03E-60D5550D032F}" dt="2025-05-20T15:54:33.735" v="1770" actId="2696"/>
        <pc:sldMkLst>
          <pc:docMk/>
          <pc:sldMk cId="3047097207" sldId="354"/>
        </pc:sldMkLst>
      </pc:sldChg>
      <pc:sldChg chg="modSp add mod">
        <pc:chgData name="Salvatore Giordano" userId="a9ac74bb-0ea4-4049-8d55-a6bd98608b34" providerId="ADAL" clId="{BBAD7F35-B201-467D-B03E-60D5550D032F}" dt="2025-05-20T15:49:20.946" v="1731" actId="255"/>
        <pc:sldMkLst>
          <pc:docMk/>
          <pc:sldMk cId="1202844605" sldId="356"/>
        </pc:sldMkLst>
        <pc:spChg chg="mod">
          <ac:chgData name="Salvatore Giordano" userId="a9ac74bb-0ea4-4049-8d55-a6bd98608b34" providerId="ADAL" clId="{BBAD7F35-B201-467D-B03E-60D5550D032F}" dt="2025-05-20T15:49:20.946" v="1731" actId="255"/>
          <ac:spMkLst>
            <pc:docMk/>
            <pc:sldMk cId="1202844605" sldId="356"/>
            <ac:spMk id="2" creationId="{6E863A31-D889-E65C-7E43-6D76C4E73435}"/>
          </ac:spMkLst>
        </pc:spChg>
        <pc:spChg chg="mod">
          <ac:chgData name="Salvatore Giordano" userId="a9ac74bb-0ea4-4049-8d55-a6bd98608b34" providerId="ADAL" clId="{BBAD7F35-B201-467D-B03E-60D5550D032F}" dt="2025-05-20T15:48:28.394" v="1724" actId="20577"/>
          <ac:spMkLst>
            <pc:docMk/>
            <pc:sldMk cId="1202844605" sldId="356"/>
            <ac:spMk id="3" creationId="{1A1ECFB9-A6E7-F12E-959F-DEC20E180D8D}"/>
          </ac:spMkLst>
        </pc:spChg>
      </pc:sldChg>
      <pc:sldChg chg="modSp add del mod">
        <pc:chgData name="Salvatore Giordano" userId="a9ac74bb-0ea4-4049-8d55-a6bd98608b34" providerId="ADAL" clId="{BBAD7F35-B201-467D-B03E-60D5550D032F}" dt="2025-05-20T15:46:31.652" v="1708" actId="2696"/>
        <pc:sldMkLst>
          <pc:docMk/>
          <pc:sldMk cId="1846487472" sldId="356"/>
        </pc:sldMkLst>
        <pc:spChg chg="mod">
          <ac:chgData name="Salvatore Giordano" userId="a9ac74bb-0ea4-4049-8d55-a6bd98608b34" providerId="ADAL" clId="{BBAD7F35-B201-467D-B03E-60D5550D032F}" dt="2025-05-20T15:45:53.174" v="1704" actId="20577"/>
          <ac:spMkLst>
            <pc:docMk/>
            <pc:sldMk cId="1846487472" sldId="356"/>
            <ac:spMk id="3" creationId="{1A1ECFB9-A6E7-F12E-959F-DEC20E180D8D}"/>
          </ac:spMkLst>
        </pc:spChg>
      </pc:sldChg>
      <pc:sldChg chg="del">
        <pc:chgData name="Salvatore Giordano" userId="a9ac74bb-0ea4-4049-8d55-a6bd98608b34" providerId="ADAL" clId="{BBAD7F35-B201-467D-B03E-60D5550D032F}" dt="2025-05-20T10:51:09.731" v="608" actId="2696"/>
        <pc:sldMkLst>
          <pc:docMk/>
          <pc:sldMk cId="1889617531" sldId="356"/>
        </pc:sldMkLst>
      </pc:sldChg>
      <pc:sldChg chg="modSp add mod">
        <pc:chgData name="Salvatore Giordano" userId="a9ac74bb-0ea4-4049-8d55-a6bd98608b34" providerId="ADAL" clId="{BBAD7F35-B201-467D-B03E-60D5550D032F}" dt="2025-05-20T15:50:56.423" v="1749" actId="122"/>
        <pc:sldMkLst>
          <pc:docMk/>
          <pc:sldMk cId="783961280" sldId="357"/>
        </pc:sldMkLst>
        <pc:spChg chg="mod">
          <ac:chgData name="Salvatore Giordano" userId="a9ac74bb-0ea4-4049-8d55-a6bd98608b34" providerId="ADAL" clId="{BBAD7F35-B201-467D-B03E-60D5550D032F}" dt="2025-05-20T15:50:56.423" v="1749" actId="122"/>
          <ac:spMkLst>
            <pc:docMk/>
            <pc:sldMk cId="783961280" sldId="357"/>
            <ac:spMk id="2" creationId="{84FB4833-6B62-8BAD-F5C6-B7114959D7A1}"/>
          </ac:spMkLst>
        </pc:spChg>
        <pc:spChg chg="mod">
          <ac:chgData name="Salvatore Giordano" userId="a9ac74bb-0ea4-4049-8d55-a6bd98608b34" providerId="ADAL" clId="{BBAD7F35-B201-467D-B03E-60D5550D032F}" dt="2025-05-20T15:50:46.463" v="1746" actId="21"/>
          <ac:spMkLst>
            <pc:docMk/>
            <pc:sldMk cId="783961280" sldId="357"/>
            <ac:spMk id="3" creationId="{F66E2B8F-DD35-7A48-EE17-D44FE533FF1C}"/>
          </ac:spMkLst>
        </pc:spChg>
      </pc:sldChg>
      <pc:sldChg chg="modSp add del mod">
        <pc:chgData name="Salvatore Giordano" userId="a9ac74bb-0ea4-4049-8d55-a6bd98608b34" providerId="ADAL" clId="{BBAD7F35-B201-467D-B03E-60D5550D032F}" dt="2025-05-20T15:46:31.652" v="1708" actId="2696"/>
        <pc:sldMkLst>
          <pc:docMk/>
          <pc:sldMk cId="3019849390" sldId="357"/>
        </pc:sldMkLst>
        <pc:spChg chg="mod">
          <ac:chgData name="Salvatore Giordano" userId="a9ac74bb-0ea4-4049-8d55-a6bd98608b34" providerId="ADAL" clId="{BBAD7F35-B201-467D-B03E-60D5550D032F}" dt="2025-05-20T10:52:07.331" v="622" actId="20577"/>
          <ac:spMkLst>
            <pc:docMk/>
            <pc:sldMk cId="3019849390" sldId="357"/>
            <ac:spMk id="3" creationId="{F66E2B8F-DD35-7A48-EE17-D44FE533FF1C}"/>
          </ac:spMkLst>
        </pc:spChg>
      </pc:sldChg>
      <pc:sldChg chg="del">
        <pc:chgData name="Salvatore Giordano" userId="a9ac74bb-0ea4-4049-8d55-a6bd98608b34" providerId="ADAL" clId="{BBAD7F35-B201-467D-B03E-60D5550D032F}" dt="2025-05-20T10:51:09.731" v="608" actId="2696"/>
        <pc:sldMkLst>
          <pc:docMk/>
          <pc:sldMk cId="4101660325" sldId="357"/>
        </pc:sldMkLst>
      </pc:sldChg>
      <pc:sldChg chg="modSp mod">
        <pc:chgData name="Salvatore Giordano" userId="a9ac74bb-0ea4-4049-8d55-a6bd98608b34" providerId="ADAL" clId="{BBAD7F35-B201-467D-B03E-60D5550D032F}" dt="2025-05-20T18:15:18.704" v="2530" actId="113"/>
        <pc:sldMkLst>
          <pc:docMk/>
          <pc:sldMk cId="773531183" sldId="358"/>
        </pc:sldMkLst>
        <pc:spChg chg="mod">
          <ac:chgData name="Salvatore Giordano" userId="a9ac74bb-0ea4-4049-8d55-a6bd98608b34" providerId="ADAL" clId="{BBAD7F35-B201-467D-B03E-60D5550D032F}" dt="2025-05-20T18:15:18.704" v="2530" actId="113"/>
          <ac:spMkLst>
            <pc:docMk/>
            <pc:sldMk cId="773531183" sldId="358"/>
            <ac:spMk id="3" creationId="{9CAC8EB5-7312-8F4D-292C-B0AE7E302831}"/>
          </ac:spMkLst>
        </pc:spChg>
      </pc:sldChg>
      <pc:sldChg chg="modSp mod">
        <pc:chgData name="Salvatore Giordano" userId="a9ac74bb-0ea4-4049-8d55-a6bd98608b34" providerId="ADAL" clId="{BBAD7F35-B201-467D-B03E-60D5550D032F}" dt="2025-05-20T18:16:21.370" v="2538" actId="115"/>
        <pc:sldMkLst>
          <pc:docMk/>
          <pc:sldMk cId="257522006" sldId="359"/>
        </pc:sldMkLst>
        <pc:spChg chg="mod">
          <ac:chgData name="Salvatore Giordano" userId="a9ac74bb-0ea4-4049-8d55-a6bd98608b34" providerId="ADAL" clId="{BBAD7F35-B201-467D-B03E-60D5550D032F}" dt="2025-05-20T18:16:21.370" v="2538" actId="115"/>
          <ac:spMkLst>
            <pc:docMk/>
            <pc:sldMk cId="257522006" sldId="359"/>
            <ac:spMk id="3" creationId="{897147B2-FDBA-4ACE-F5C0-4BDBC348F3D5}"/>
          </ac:spMkLst>
        </pc:spChg>
      </pc:sldChg>
      <pc:sldChg chg="modSp mod">
        <pc:chgData name="Salvatore Giordano" userId="a9ac74bb-0ea4-4049-8d55-a6bd98608b34" providerId="ADAL" clId="{BBAD7F35-B201-467D-B03E-60D5550D032F}" dt="2025-05-20T18:16:49.920" v="2539" actId="108"/>
        <pc:sldMkLst>
          <pc:docMk/>
          <pc:sldMk cId="2267544709" sldId="360"/>
        </pc:sldMkLst>
        <pc:spChg chg="mod">
          <ac:chgData name="Salvatore Giordano" userId="a9ac74bb-0ea4-4049-8d55-a6bd98608b34" providerId="ADAL" clId="{BBAD7F35-B201-467D-B03E-60D5550D032F}" dt="2025-05-20T18:16:49.920" v="2539" actId="108"/>
          <ac:spMkLst>
            <pc:docMk/>
            <pc:sldMk cId="2267544709" sldId="360"/>
            <ac:spMk id="3" creationId="{E9C59AF7-4A39-EF74-D785-7C87A6AF19A1}"/>
          </ac:spMkLst>
        </pc:spChg>
      </pc:sldChg>
      <pc:sldChg chg="modSp mod">
        <pc:chgData name="Salvatore Giordano" userId="a9ac74bb-0ea4-4049-8d55-a6bd98608b34" providerId="ADAL" clId="{BBAD7F35-B201-467D-B03E-60D5550D032F}" dt="2025-05-20T18:17:57.730" v="2548" actId="115"/>
        <pc:sldMkLst>
          <pc:docMk/>
          <pc:sldMk cId="854047389" sldId="361"/>
        </pc:sldMkLst>
        <pc:spChg chg="mod">
          <ac:chgData name="Salvatore Giordano" userId="a9ac74bb-0ea4-4049-8d55-a6bd98608b34" providerId="ADAL" clId="{BBAD7F35-B201-467D-B03E-60D5550D032F}" dt="2025-05-20T18:17:15.394" v="2542" actId="14100"/>
          <ac:spMkLst>
            <pc:docMk/>
            <pc:sldMk cId="854047389" sldId="361"/>
            <ac:spMk id="2" creationId="{555BA936-453D-1F74-B494-7CAB8E788132}"/>
          </ac:spMkLst>
        </pc:spChg>
        <pc:spChg chg="mod">
          <ac:chgData name="Salvatore Giordano" userId="a9ac74bb-0ea4-4049-8d55-a6bd98608b34" providerId="ADAL" clId="{BBAD7F35-B201-467D-B03E-60D5550D032F}" dt="2025-05-20T18:17:57.730" v="2548" actId="115"/>
          <ac:spMkLst>
            <pc:docMk/>
            <pc:sldMk cId="854047389" sldId="361"/>
            <ac:spMk id="3" creationId="{B87AB841-ACC9-3A91-D7F2-ACE969634CAA}"/>
          </ac:spMkLst>
        </pc:spChg>
      </pc:sldChg>
      <pc:sldChg chg="modSp mod">
        <pc:chgData name="Salvatore Giordano" userId="a9ac74bb-0ea4-4049-8d55-a6bd98608b34" providerId="ADAL" clId="{BBAD7F35-B201-467D-B03E-60D5550D032F}" dt="2025-05-20T18:19:42.288" v="2557" actId="113"/>
        <pc:sldMkLst>
          <pc:docMk/>
          <pc:sldMk cId="2255090981" sldId="362"/>
        </pc:sldMkLst>
        <pc:spChg chg="mod">
          <ac:chgData name="Salvatore Giordano" userId="a9ac74bb-0ea4-4049-8d55-a6bd98608b34" providerId="ADAL" clId="{BBAD7F35-B201-467D-B03E-60D5550D032F}" dt="2025-05-20T18:18:17.744" v="2551" actId="14100"/>
          <ac:spMkLst>
            <pc:docMk/>
            <pc:sldMk cId="2255090981" sldId="362"/>
            <ac:spMk id="2" creationId="{2C918D88-800E-1BF9-8953-3BB744EE98ED}"/>
          </ac:spMkLst>
        </pc:spChg>
        <pc:spChg chg="mod">
          <ac:chgData name="Salvatore Giordano" userId="a9ac74bb-0ea4-4049-8d55-a6bd98608b34" providerId="ADAL" clId="{BBAD7F35-B201-467D-B03E-60D5550D032F}" dt="2025-05-20T18:19:42.288" v="2557" actId="113"/>
          <ac:spMkLst>
            <pc:docMk/>
            <pc:sldMk cId="2255090981" sldId="362"/>
            <ac:spMk id="3" creationId="{48E528AF-7050-3351-7287-58D72EAA86E0}"/>
          </ac:spMkLst>
        </pc:spChg>
      </pc:sldChg>
      <pc:sldChg chg="modSp mod">
        <pc:chgData name="Salvatore Giordano" userId="a9ac74bb-0ea4-4049-8d55-a6bd98608b34" providerId="ADAL" clId="{BBAD7F35-B201-467D-B03E-60D5550D032F}" dt="2025-05-20T18:27:19.048" v="2664" actId="20577"/>
        <pc:sldMkLst>
          <pc:docMk/>
          <pc:sldMk cId="2639351918" sldId="363"/>
        </pc:sldMkLst>
        <pc:spChg chg="mod">
          <ac:chgData name="Salvatore Giordano" userId="a9ac74bb-0ea4-4049-8d55-a6bd98608b34" providerId="ADAL" clId="{BBAD7F35-B201-467D-B03E-60D5550D032F}" dt="2025-05-20T18:21:01.668" v="2559" actId="108"/>
          <ac:spMkLst>
            <pc:docMk/>
            <pc:sldMk cId="2639351918" sldId="363"/>
            <ac:spMk id="2" creationId="{D9DDEEB1-08FE-5C5C-17A7-600200658B67}"/>
          </ac:spMkLst>
        </pc:spChg>
        <pc:spChg chg="mod">
          <ac:chgData name="Salvatore Giordano" userId="a9ac74bb-0ea4-4049-8d55-a6bd98608b34" providerId="ADAL" clId="{BBAD7F35-B201-467D-B03E-60D5550D032F}" dt="2025-05-20T18:27:19.048" v="2664" actId="20577"/>
          <ac:spMkLst>
            <pc:docMk/>
            <pc:sldMk cId="2639351918" sldId="363"/>
            <ac:spMk id="3" creationId="{F8C658D8-4CA3-BECB-9B2C-800F314DD35A}"/>
          </ac:spMkLst>
        </pc:spChg>
      </pc:sldChg>
      <pc:sldChg chg="modSp mod">
        <pc:chgData name="Salvatore Giordano" userId="a9ac74bb-0ea4-4049-8d55-a6bd98608b34" providerId="ADAL" clId="{BBAD7F35-B201-467D-B03E-60D5550D032F}" dt="2025-05-20T18:24:18.169" v="2606" actId="20577"/>
        <pc:sldMkLst>
          <pc:docMk/>
          <pc:sldMk cId="1510268024" sldId="364"/>
        </pc:sldMkLst>
        <pc:spChg chg="mod">
          <ac:chgData name="Salvatore Giordano" userId="a9ac74bb-0ea4-4049-8d55-a6bd98608b34" providerId="ADAL" clId="{BBAD7F35-B201-467D-B03E-60D5550D032F}" dt="2025-05-20T18:23:54.900" v="2604" actId="108"/>
          <ac:spMkLst>
            <pc:docMk/>
            <pc:sldMk cId="1510268024" sldId="364"/>
            <ac:spMk id="2" creationId="{62EBEBCA-8782-1D04-45CE-0B45DEAFAD78}"/>
          </ac:spMkLst>
        </pc:spChg>
        <pc:spChg chg="mod">
          <ac:chgData name="Salvatore Giordano" userId="a9ac74bb-0ea4-4049-8d55-a6bd98608b34" providerId="ADAL" clId="{BBAD7F35-B201-467D-B03E-60D5550D032F}" dt="2025-05-20T18:24:18.169" v="2606" actId="20577"/>
          <ac:spMkLst>
            <pc:docMk/>
            <pc:sldMk cId="1510268024" sldId="364"/>
            <ac:spMk id="3" creationId="{7A4820CC-7B69-514F-DFBF-AB6772A9DD94}"/>
          </ac:spMkLst>
        </pc:spChg>
      </pc:sldChg>
      <pc:sldChg chg="modSp mod">
        <pc:chgData name="Salvatore Giordano" userId="a9ac74bb-0ea4-4049-8d55-a6bd98608b34" providerId="ADAL" clId="{BBAD7F35-B201-467D-B03E-60D5550D032F}" dt="2025-05-20T18:23:35.370" v="2603" actId="14734"/>
        <pc:sldMkLst>
          <pc:docMk/>
          <pc:sldMk cId="1042311502" sldId="365"/>
        </pc:sldMkLst>
        <pc:spChg chg="mod">
          <ac:chgData name="Salvatore Giordano" userId="a9ac74bb-0ea4-4049-8d55-a6bd98608b34" providerId="ADAL" clId="{BBAD7F35-B201-467D-B03E-60D5550D032F}" dt="2025-05-20T18:23:10.171" v="2600" actId="108"/>
          <ac:spMkLst>
            <pc:docMk/>
            <pc:sldMk cId="1042311502" sldId="365"/>
            <ac:spMk id="2" creationId="{FFE48145-17A0-34E6-54AD-C86911FE740D}"/>
          </ac:spMkLst>
        </pc:spChg>
        <pc:graphicFrameChg chg="modGraphic">
          <ac:chgData name="Salvatore Giordano" userId="a9ac74bb-0ea4-4049-8d55-a6bd98608b34" providerId="ADAL" clId="{BBAD7F35-B201-467D-B03E-60D5550D032F}" dt="2025-05-20T18:23:35.370" v="2603" actId="14734"/>
          <ac:graphicFrameMkLst>
            <pc:docMk/>
            <pc:sldMk cId="1042311502" sldId="365"/>
            <ac:graphicFrameMk id="5" creationId="{0030264D-CB93-AACC-9743-28996B0E1829}"/>
          </ac:graphicFrameMkLst>
        </pc:graphicFrameChg>
        <pc:graphicFrameChg chg="modGraphic">
          <ac:chgData name="Salvatore Giordano" userId="a9ac74bb-0ea4-4049-8d55-a6bd98608b34" providerId="ADAL" clId="{BBAD7F35-B201-467D-B03E-60D5550D032F}" dt="2025-05-20T18:23:23.036" v="2601" actId="14100"/>
          <ac:graphicFrameMkLst>
            <pc:docMk/>
            <pc:sldMk cId="1042311502" sldId="365"/>
            <ac:graphicFrameMk id="7" creationId="{E4C5C5C0-4224-CC2D-053E-6DBB7CA94149}"/>
          </ac:graphicFrameMkLst>
        </pc:graphicFrameChg>
      </pc:sldChg>
      <pc:sldChg chg="modSp mod">
        <pc:chgData name="Salvatore Giordano" userId="a9ac74bb-0ea4-4049-8d55-a6bd98608b34" providerId="ADAL" clId="{BBAD7F35-B201-467D-B03E-60D5550D032F}" dt="2025-05-20T18:25:00.357" v="2610" actId="20577"/>
        <pc:sldMkLst>
          <pc:docMk/>
          <pc:sldMk cId="3487802472" sldId="366"/>
        </pc:sldMkLst>
        <pc:spChg chg="mod">
          <ac:chgData name="Salvatore Giordano" userId="a9ac74bb-0ea4-4049-8d55-a6bd98608b34" providerId="ADAL" clId="{BBAD7F35-B201-467D-B03E-60D5550D032F}" dt="2025-05-20T18:24:50.229" v="2609" actId="14100"/>
          <ac:spMkLst>
            <pc:docMk/>
            <pc:sldMk cId="3487802472" sldId="366"/>
            <ac:spMk id="2" creationId="{590F4199-194E-2683-E140-84722F98C4B4}"/>
          </ac:spMkLst>
        </pc:spChg>
        <pc:graphicFrameChg chg="modGraphic">
          <ac:chgData name="Salvatore Giordano" userId="a9ac74bb-0ea4-4049-8d55-a6bd98608b34" providerId="ADAL" clId="{BBAD7F35-B201-467D-B03E-60D5550D032F}" dt="2025-05-20T18:25:00.357" v="2610" actId="20577"/>
          <ac:graphicFrameMkLst>
            <pc:docMk/>
            <pc:sldMk cId="3487802472" sldId="366"/>
            <ac:graphicFrameMk id="7" creationId="{E40E5C03-9297-F401-C648-0EA97372CFE9}"/>
          </ac:graphicFrameMkLst>
        </pc:graphicFrameChg>
      </pc:sldChg>
      <pc:sldChg chg="modSp mod">
        <pc:chgData name="Salvatore Giordano" userId="a9ac74bb-0ea4-4049-8d55-a6bd98608b34" providerId="ADAL" clId="{BBAD7F35-B201-467D-B03E-60D5550D032F}" dt="2025-05-20T18:28:17.680" v="2674" actId="6549"/>
        <pc:sldMkLst>
          <pc:docMk/>
          <pc:sldMk cId="1201998779" sldId="367"/>
        </pc:sldMkLst>
        <pc:spChg chg="mod">
          <ac:chgData name="Salvatore Giordano" userId="a9ac74bb-0ea4-4049-8d55-a6bd98608b34" providerId="ADAL" clId="{BBAD7F35-B201-467D-B03E-60D5550D032F}" dt="2025-05-20T18:25:10.825" v="2611" actId="108"/>
          <ac:spMkLst>
            <pc:docMk/>
            <pc:sldMk cId="1201998779" sldId="367"/>
            <ac:spMk id="2" creationId="{4F773EEB-7B9D-6891-D776-ACD6DFECECCA}"/>
          </ac:spMkLst>
        </pc:spChg>
        <pc:spChg chg="mod">
          <ac:chgData name="Salvatore Giordano" userId="a9ac74bb-0ea4-4049-8d55-a6bd98608b34" providerId="ADAL" clId="{BBAD7F35-B201-467D-B03E-60D5550D032F}" dt="2025-05-20T18:28:17.680" v="2674" actId="6549"/>
          <ac:spMkLst>
            <pc:docMk/>
            <pc:sldMk cId="1201998779" sldId="367"/>
            <ac:spMk id="3" creationId="{D9682C05-8A03-CC50-AD6B-F2135CCE3B2F}"/>
          </ac:spMkLst>
        </pc:spChg>
      </pc:sldChg>
      <pc:sldChg chg="modSp mod">
        <pc:chgData name="Salvatore Giordano" userId="a9ac74bb-0ea4-4049-8d55-a6bd98608b34" providerId="ADAL" clId="{BBAD7F35-B201-467D-B03E-60D5550D032F}" dt="2025-05-20T18:29:52.836" v="2688" actId="113"/>
        <pc:sldMkLst>
          <pc:docMk/>
          <pc:sldMk cId="3722525710" sldId="368"/>
        </pc:sldMkLst>
        <pc:spChg chg="mod">
          <ac:chgData name="Salvatore Giordano" userId="a9ac74bb-0ea4-4049-8d55-a6bd98608b34" providerId="ADAL" clId="{BBAD7F35-B201-467D-B03E-60D5550D032F}" dt="2025-05-20T18:28:52.622" v="2676" actId="108"/>
          <ac:spMkLst>
            <pc:docMk/>
            <pc:sldMk cId="3722525710" sldId="368"/>
            <ac:spMk id="2" creationId="{DC7F9484-FED9-6830-10F2-6EF4CF5A71B8}"/>
          </ac:spMkLst>
        </pc:spChg>
        <pc:spChg chg="mod">
          <ac:chgData name="Salvatore Giordano" userId="a9ac74bb-0ea4-4049-8d55-a6bd98608b34" providerId="ADAL" clId="{BBAD7F35-B201-467D-B03E-60D5550D032F}" dt="2025-05-20T18:29:52.836" v="2688" actId="113"/>
          <ac:spMkLst>
            <pc:docMk/>
            <pc:sldMk cId="3722525710" sldId="368"/>
            <ac:spMk id="3" creationId="{E07FC283-6928-46B1-738C-C9F960D6701B}"/>
          </ac:spMkLst>
        </pc:spChg>
      </pc:sldChg>
      <pc:sldChg chg="modSp mod">
        <pc:chgData name="Salvatore Giordano" userId="a9ac74bb-0ea4-4049-8d55-a6bd98608b34" providerId="ADAL" clId="{BBAD7F35-B201-467D-B03E-60D5550D032F}" dt="2025-05-20T18:28:41.966" v="2675" actId="108"/>
        <pc:sldMkLst>
          <pc:docMk/>
          <pc:sldMk cId="2824141105" sldId="369"/>
        </pc:sldMkLst>
        <pc:spChg chg="mod">
          <ac:chgData name="Salvatore Giordano" userId="a9ac74bb-0ea4-4049-8d55-a6bd98608b34" providerId="ADAL" clId="{BBAD7F35-B201-467D-B03E-60D5550D032F}" dt="2025-05-20T18:28:41.966" v="2675" actId="108"/>
          <ac:spMkLst>
            <pc:docMk/>
            <pc:sldMk cId="2824141105" sldId="369"/>
            <ac:spMk id="2" creationId="{B6174D62-3294-5198-5862-77B0EA3DB177}"/>
          </ac:spMkLst>
        </pc:spChg>
      </pc:sldChg>
      <pc:sldChg chg="modSp mod">
        <pc:chgData name="Salvatore Giordano" userId="a9ac74bb-0ea4-4049-8d55-a6bd98608b34" providerId="ADAL" clId="{BBAD7F35-B201-467D-B03E-60D5550D032F}" dt="2025-05-20T18:31:51.308" v="2700" actId="113"/>
        <pc:sldMkLst>
          <pc:docMk/>
          <pc:sldMk cId="3360501085" sldId="370"/>
        </pc:sldMkLst>
        <pc:spChg chg="mod">
          <ac:chgData name="Salvatore Giordano" userId="a9ac74bb-0ea4-4049-8d55-a6bd98608b34" providerId="ADAL" clId="{BBAD7F35-B201-467D-B03E-60D5550D032F}" dt="2025-05-20T18:30:39.080" v="2690" actId="14100"/>
          <ac:spMkLst>
            <pc:docMk/>
            <pc:sldMk cId="3360501085" sldId="370"/>
            <ac:spMk id="2" creationId="{C948838E-191C-6CB5-CB7B-1940F3367962}"/>
          </ac:spMkLst>
        </pc:spChg>
        <pc:spChg chg="mod">
          <ac:chgData name="Salvatore Giordano" userId="a9ac74bb-0ea4-4049-8d55-a6bd98608b34" providerId="ADAL" clId="{BBAD7F35-B201-467D-B03E-60D5550D032F}" dt="2025-05-20T18:31:51.308" v="2700" actId="113"/>
          <ac:spMkLst>
            <pc:docMk/>
            <pc:sldMk cId="3360501085" sldId="370"/>
            <ac:spMk id="3" creationId="{BE086DEE-B761-F771-35B4-8C3531C96757}"/>
          </ac:spMkLst>
        </pc:spChg>
      </pc:sldChg>
      <pc:sldChg chg="modSp mod">
        <pc:chgData name="Salvatore Giordano" userId="a9ac74bb-0ea4-4049-8d55-a6bd98608b34" providerId="ADAL" clId="{BBAD7F35-B201-467D-B03E-60D5550D032F}" dt="2025-05-20T18:32:22.618" v="2705" actId="108"/>
        <pc:sldMkLst>
          <pc:docMk/>
          <pc:sldMk cId="1901935697" sldId="371"/>
        </pc:sldMkLst>
        <pc:spChg chg="mod">
          <ac:chgData name="Salvatore Giordano" userId="a9ac74bb-0ea4-4049-8d55-a6bd98608b34" providerId="ADAL" clId="{BBAD7F35-B201-467D-B03E-60D5550D032F}" dt="2025-05-20T18:32:11.988" v="2703" actId="1076"/>
          <ac:spMkLst>
            <pc:docMk/>
            <pc:sldMk cId="1901935697" sldId="371"/>
            <ac:spMk id="2" creationId="{DAC5C745-7F8A-6AFF-4276-2AA4493009D2}"/>
          </ac:spMkLst>
        </pc:spChg>
        <pc:spChg chg="mod">
          <ac:chgData name="Salvatore Giordano" userId="a9ac74bb-0ea4-4049-8d55-a6bd98608b34" providerId="ADAL" clId="{BBAD7F35-B201-467D-B03E-60D5550D032F}" dt="2025-05-20T18:32:22.618" v="2705" actId="108"/>
          <ac:spMkLst>
            <pc:docMk/>
            <pc:sldMk cId="1901935697" sldId="371"/>
            <ac:spMk id="3" creationId="{2B66B533-626D-218C-868F-4334FD099C20}"/>
          </ac:spMkLst>
        </pc:spChg>
      </pc:sldChg>
      <pc:sldChg chg="modSp mod">
        <pc:chgData name="Salvatore Giordano" userId="a9ac74bb-0ea4-4049-8d55-a6bd98608b34" providerId="ADAL" clId="{BBAD7F35-B201-467D-B03E-60D5550D032F}" dt="2025-05-20T18:36:20.276" v="2745" actId="20577"/>
        <pc:sldMkLst>
          <pc:docMk/>
          <pc:sldMk cId="3402784811" sldId="372"/>
        </pc:sldMkLst>
        <pc:spChg chg="mod">
          <ac:chgData name="Salvatore Giordano" userId="a9ac74bb-0ea4-4049-8d55-a6bd98608b34" providerId="ADAL" clId="{BBAD7F35-B201-467D-B03E-60D5550D032F}" dt="2025-05-20T18:34:56.505" v="2707" actId="14100"/>
          <ac:spMkLst>
            <pc:docMk/>
            <pc:sldMk cId="3402784811" sldId="372"/>
            <ac:spMk id="2" creationId="{A4496D39-0761-963C-8BD6-703DCB5F92BA}"/>
          </ac:spMkLst>
        </pc:spChg>
        <pc:spChg chg="mod">
          <ac:chgData name="Salvatore Giordano" userId="a9ac74bb-0ea4-4049-8d55-a6bd98608b34" providerId="ADAL" clId="{BBAD7F35-B201-467D-B03E-60D5550D032F}" dt="2025-05-20T18:36:20.276" v="2745" actId="20577"/>
          <ac:spMkLst>
            <pc:docMk/>
            <pc:sldMk cId="3402784811" sldId="372"/>
            <ac:spMk id="3" creationId="{3B1E6EBF-861A-D6C9-4422-651323DC422F}"/>
          </ac:spMkLst>
        </pc:spChg>
      </pc:sldChg>
      <pc:sldChg chg="modSp mod">
        <pc:chgData name="Salvatore Giordano" userId="a9ac74bb-0ea4-4049-8d55-a6bd98608b34" providerId="ADAL" clId="{BBAD7F35-B201-467D-B03E-60D5550D032F}" dt="2025-05-20T18:37:59.125" v="2769" actId="20577"/>
        <pc:sldMkLst>
          <pc:docMk/>
          <pc:sldMk cId="400744539" sldId="373"/>
        </pc:sldMkLst>
        <pc:spChg chg="mod">
          <ac:chgData name="Salvatore Giordano" userId="a9ac74bb-0ea4-4049-8d55-a6bd98608b34" providerId="ADAL" clId="{BBAD7F35-B201-467D-B03E-60D5550D032F}" dt="2025-05-20T18:36:37.147" v="2747" actId="14100"/>
          <ac:spMkLst>
            <pc:docMk/>
            <pc:sldMk cId="400744539" sldId="373"/>
            <ac:spMk id="2" creationId="{A204C905-0E0B-D0DC-2E9F-81D5AF199E89}"/>
          </ac:spMkLst>
        </pc:spChg>
        <pc:spChg chg="mod">
          <ac:chgData name="Salvatore Giordano" userId="a9ac74bb-0ea4-4049-8d55-a6bd98608b34" providerId="ADAL" clId="{BBAD7F35-B201-467D-B03E-60D5550D032F}" dt="2025-05-20T18:37:59.125" v="2769" actId="20577"/>
          <ac:spMkLst>
            <pc:docMk/>
            <pc:sldMk cId="400744539" sldId="373"/>
            <ac:spMk id="3" creationId="{024A65D7-6177-58CC-BB1D-38146B05957E}"/>
          </ac:spMkLst>
        </pc:spChg>
      </pc:sldChg>
      <pc:sldChg chg="modSp mod">
        <pc:chgData name="Salvatore Giordano" userId="a9ac74bb-0ea4-4049-8d55-a6bd98608b34" providerId="ADAL" clId="{BBAD7F35-B201-467D-B03E-60D5550D032F}" dt="2025-05-20T18:39:01.543" v="2778" actId="113"/>
        <pc:sldMkLst>
          <pc:docMk/>
          <pc:sldMk cId="306060169" sldId="374"/>
        </pc:sldMkLst>
        <pc:spChg chg="mod">
          <ac:chgData name="Salvatore Giordano" userId="a9ac74bb-0ea4-4049-8d55-a6bd98608b34" providerId="ADAL" clId="{BBAD7F35-B201-467D-B03E-60D5550D032F}" dt="2025-05-20T18:38:26.695" v="2772" actId="14100"/>
          <ac:spMkLst>
            <pc:docMk/>
            <pc:sldMk cId="306060169" sldId="374"/>
            <ac:spMk id="2" creationId="{A1E8B9E7-4DDA-410C-F544-8B1438C77D13}"/>
          </ac:spMkLst>
        </pc:spChg>
        <pc:spChg chg="mod">
          <ac:chgData name="Salvatore Giordano" userId="a9ac74bb-0ea4-4049-8d55-a6bd98608b34" providerId="ADAL" clId="{BBAD7F35-B201-467D-B03E-60D5550D032F}" dt="2025-05-20T18:39:01.543" v="2778" actId="113"/>
          <ac:spMkLst>
            <pc:docMk/>
            <pc:sldMk cId="306060169" sldId="374"/>
            <ac:spMk id="3" creationId="{1214480D-B116-E505-F70B-40C03CE94150}"/>
          </ac:spMkLst>
        </pc:spChg>
      </pc:sldChg>
      <pc:sldChg chg="modSp mod">
        <pc:chgData name="Salvatore Giordano" userId="a9ac74bb-0ea4-4049-8d55-a6bd98608b34" providerId="ADAL" clId="{BBAD7F35-B201-467D-B03E-60D5550D032F}" dt="2025-05-20T18:41:15.790" v="2839" actId="20577"/>
        <pc:sldMkLst>
          <pc:docMk/>
          <pc:sldMk cId="990540131" sldId="375"/>
        </pc:sldMkLst>
        <pc:spChg chg="mod">
          <ac:chgData name="Salvatore Giordano" userId="a9ac74bb-0ea4-4049-8d55-a6bd98608b34" providerId="ADAL" clId="{BBAD7F35-B201-467D-B03E-60D5550D032F}" dt="2025-05-20T18:39:29.954" v="2781" actId="1076"/>
          <ac:spMkLst>
            <pc:docMk/>
            <pc:sldMk cId="990540131" sldId="375"/>
            <ac:spMk id="2" creationId="{7AB39F9E-EC9F-3638-69DB-8E4BF3685992}"/>
          </ac:spMkLst>
        </pc:spChg>
        <pc:spChg chg="mod">
          <ac:chgData name="Salvatore Giordano" userId="a9ac74bb-0ea4-4049-8d55-a6bd98608b34" providerId="ADAL" clId="{BBAD7F35-B201-467D-B03E-60D5550D032F}" dt="2025-05-20T18:41:15.790" v="2839" actId="20577"/>
          <ac:spMkLst>
            <pc:docMk/>
            <pc:sldMk cId="990540131" sldId="375"/>
            <ac:spMk id="3" creationId="{555C661F-EF15-64C8-B705-C1CEC71C7290}"/>
          </ac:spMkLst>
        </pc:spChg>
      </pc:sldChg>
      <pc:sldChg chg="modSp mod">
        <pc:chgData name="Salvatore Giordano" userId="a9ac74bb-0ea4-4049-8d55-a6bd98608b34" providerId="ADAL" clId="{BBAD7F35-B201-467D-B03E-60D5550D032F}" dt="2025-05-20T18:42:38.797" v="2847" actId="20577"/>
        <pc:sldMkLst>
          <pc:docMk/>
          <pc:sldMk cId="2703234063" sldId="376"/>
        </pc:sldMkLst>
        <pc:spChg chg="mod">
          <ac:chgData name="Salvatore Giordano" userId="a9ac74bb-0ea4-4049-8d55-a6bd98608b34" providerId="ADAL" clId="{BBAD7F35-B201-467D-B03E-60D5550D032F}" dt="2025-05-20T18:41:28.679" v="2841" actId="14100"/>
          <ac:spMkLst>
            <pc:docMk/>
            <pc:sldMk cId="2703234063" sldId="376"/>
            <ac:spMk id="2" creationId="{80EA4D75-3690-220A-D69A-0607F2E1D392}"/>
          </ac:spMkLst>
        </pc:spChg>
        <pc:spChg chg="mod">
          <ac:chgData name="Salvatore Giordano" userId="a9ac74bb-0ea4-4049-8d55-a6bd98608b34" providerId="ADAL" clId="{BBAD7F35-B201-467D-B03E-60D5550D032F}" dt="2025-05-20T18:42:38.797" v="2847" actId="20577"/>
          <ac:spMkLst>
            <pc:docMk/>
            <pc:sldMk cId="2703234063" sldId="376"/>
            <ac:spMk id="3" creationId="{40E7AAF9-1541-3937-E910-8AC1C1BD6BC3}"/>
          </ac:spMkLst>
        </pc:spChg>
      </pc:sldChg>
      <pc:sldChg chg="modSp mod">
        <pc:chgData name="Salvatore Giordano" userId="a9ac74bb-0ea4-4049-8d55-a6bd98608b34" providerId="ADAL" clId="{BBAD7F35-B201-467D-B03E-60D5550D032F}" dt="2025-05-20T18:46:07.560" v="2941" actId="14100"/>
        <pc:sldMkLst>
          <pc:docMk/>
          <pc:sldMk cId="288104583" sldId="377"/>
        </pc:sldMkLst>
        <pc:spChg chg="mod">
          <ac:chgData name="Salvatore Giordano" userId="a9ac74bb-0ea4-4049-8d55-a6bd98608b34" providerId="ADAL" clId="{BBAD7F35-B201-467D-B03E-60D5550D032F}" dt="2025-05-20T18:46:07.560" v="2941" actId="14100"/>
          <ac:spMkLst>
            <pc:docMk/>
            <pc:sldMk cId="288104583" sldId="377"/>
            <ac:spMk id="2" creationId="{79FEF224-9E6E-B757-4964-E1D29F61A83A}"/>
          </ac:spMkLst>
        </pc:spChg>
        <pc:spChg chg="mod">
          <ac:chgData name="Salvatore Giordano" userId="a9ac74bb-0ea4-4049-8d55-a6bd98608b34" providerId="ADAL" clId="{BBAD7F35-B201-467D-B03E-60D5550D032F}" dt="2025-05-20T18:45:53.242" v="2939" actId="20577"/>
          <ac:spMkLst>
            <pc:docMk/>
            <pc:sldMk cId="288104583" sldId="377"/>
            <ac:spMk id="3" creationId="{93B0ACD4-67AB-3819-6575-F547AF166055}"/>
          </ac:spMkLst>
        </pc:spChg>
      </pc:sldChg>
      <pc:sldChg chg="modSp mod">
        <pc:chgData name="Salvatore Giordano" userId="a9ac74bb-0ea4-4049-8d55-a6bd98608b34" providerId="ADAL" clId="{BBAD7F35-B201-467D-B03E-60D5550D032F}" dt="2025-05-20T18:47:20.126" v="2952" actId="20577"/>
        <pc:sldMkLst>
          <pc:docMk/>
          <pc:sldMk cId="732751143" sldId="379"/>
        </pc:sldMkLst>
        <pc:spChg chg="mod">
          <ac:chgData name="Salvatore Giordano" userId="a9ac74bb-0ea4-4049-8d55-a6bd98608b34" providerId="ADAL" clId="{BBAD7F35-B201-467D-B03E-60D5550D032F}" dt="2025-05-20T18:46:27.894" v="2943" actId="14100"/>
          <ac:spMkLst>
            <pc:docMk/>
            <pc:sldMk cId="732751143" sldId="379"/>
            <ac:spMk id="2" creationId="{180CB10F-282D-D987-0D0C-B44D08A2D79B}"/>
          </ac:spMkLst>
        </pc:spChg>
        <pc:spChg chg="mod">
          <ac:chgData name="Salvatore Giordano" userId="a9ac74bb-0ea4-4049-8d55-a6bd98608b34" providerId="ADAL" clId="{BBAD7F35-B201-467D-B03E-60D5550D032F}" dt="2025-05-20T18:47:20.126" v="2952" actId="20577"/>
          <ac:spMkLst>
            <pc:docMk/>
            <pc:sldMk cId="732751143" sldId="379"/>
            <ac:spMk id="3" creationId="{82634FFA-0CE7-FADB-D692-DAF4699D85A8}"/>
          </ac:spMkLst>
        </pc:spChg>
      </pc:sldChg>
      <pc:sldChg chg="modSp mod">
        <pc:chgData name="Salvatore Giordano" userId="a9ac74bb-0ea4-4049-8d55-a6bd98608b34" providerId="ADAL" clId="{BBAD7F35-B201-467D-B03E-60D5550D032F}" dt="2025-05-20T18:49:28.623" v="2960" actId="113"/>
        <pc:sldMkLst>
          <pc:docMk/>
          <pc:sldMk cId="1625196279" sldId="380"/>
        </pc:sldMkLst>
        <pc:spChg chg="mod">
          <ac:chgData name="Salvatore Giordano" userId="a9ac74bb-0ea4-4049-8d55-a6bd98608b34" providerId="ADAL" clId="{BBAD7F35-B201-467D-B03E-60D5550D032F}" dt="2025-05-20T18:48:04.501" v="2954" actId="14100"/>
          <ac:spMkLst>
            <pc:docMk/>
            <pc:sldMk cId="1625196279" sldId="380"/>
            <ac:spMk id="2" creationId="{EB309DDB-2ED5-0AC7-1FAB-FC266B3794A1}"/>
          </ac:spMkLst>
        </pc:spChg>
        <pc:spChg chg="mod">
          <ac:chgData name="Salvatore Giordano" userId="a9ac74bb-0ea4-4049-8d55-a6bd98608b34" providerId="ADAL" clId="{BBAD7F35-B201-467D-B03E-60D5550D032F}" dt="2025-05-20T18:49:28.623" v="2960" actId="113"/>
          <ac:spMkLst>
            <pc:docMk/>
            <pc:sldMk cId="1625196279" sldId="380"/>
            <ac:spMk id="3" creationId="{9E2ADE71-1FA8-1688-F6A9-8441E592E63D}"/>
          </ac:spMkLst>
        </pc:spChg>
      </pc:sldChg>
      <pc:sldChg chg="modSp mod">
        <pc:chgData name="Salvatore Giordano" userId="a9ac74bb-0ea4-4049-8d55-a6bd98608b34" providerId="ADAL" clId="{BBAD7F35-B201-467D-B03E-60D5550D032F}" dt="2025-05-20T18:51:51.655" v="2976" actId="20577"/>
        <pc:sldMkLst>
          <pc:docMk/>
          <pc:sldMk cId="1769617107" sldId="381"/>
        </pc:sldMkLst>
        <pc:spChg chg="mod">
          <ac:chgData name="Salvatore Giordano" userId="a9ac74bb-0ea4-4049-8d55-a6bd98608b34" providerId="ADAL" clId="{BBAD7F35-B201-467D-B03E-60D5550D032F}" dt="2025-05-20T18:49:59.877" v="2963" actId="14100"/>
          <ac:spMkLst>
            <pc:docMk/>
            <pc:sldMk cId="1769617107" sldId="381"/>
            <ac:spMk id="2" creationId="{29F5CA07-F739-2D29-FB84-4478C34F8DCA}"/>
          </ac:spMkLst>
        </pc:spChg>
        <pc:spChg chg="mod">
          <ac:chgData name="Salvatore Giordano" userId="a9ac74bb-0ea4-4049-8d55-a6bd98608b34" providerId="ADAL" clId="{BBAD7F35-B201-467D-B03E-60D5550D032F}" dt="2025-05-20T18:51:51.655" v="2976" actId="20577"/>
          <ac:spMkLst>
            <pc:docMk/>
            <pc:sldMk cId="1769617107" sldId="381"/>
            <ac:spMk id="3" creationId="{7D2BE6B1-227C-0555-F654-93E911BBDDC4}"/>
          </ac:spMkLst>
        </pc:spChg>
      </pc:sldChg>
      <pc:sldChg chg="modSp mod">
        <pc:chgData name="Salvatore Giordano" userId="a9ac74bb-0ea4-4049-8d55-a6bd98608b34" providerId="ADAL" clId="{BBAD7F35-B201-467D-B03E-60D5550D032F}" dt="2025-05-20T18:52:34.364" v="2982" actId="123"/>
        <pc:sldMkLst>
          <pc:docMk/>
          <pc:sldMk cId="3401682203" sldId="382"/>
        </pc:sldMkLst>
        <pc:spChg chg="mod">
          <ac:chgData name="Salvatore Giordano" userId="a9ac74bb-0ea4-4049-8d55-a6bd98608b34" providerId="ADAL" clId="{BBAD7F35-B201-467D-B03E-60D5550D032F}" dt="2025-05-20T18:52:05.730" v="2979" actId="14100"/>
          <ac:spMkLst>
            <pc:docMk/>
            <pc:sldMk cId="3401682203" sldId="382"/>
            <ac:spMk id="2" creationId="{4A9743AF-B08F-F5DF-F787-18900A0EC118}"/>
          </ac:spMkLst>
        </pc:spChg>
        <pc:spChg chg="mod">
          <ac:chgData name="Salvatore Giordano" userId="a9ac74bb-0ea4-4049-8d55-a6bd98608b34" providerId="ADAL" clId="{BBAD7F35-B201-467D-B03E-60D5550D032F}" dt="2025-05-20T18:52:34.364" v="2982" actId="123"/>
          <ac:spMkLst>
            <pc:docMk/>
            <pc:sldMk cId="3401682203" sldId="382"/>
            <ac:spMk id="3" creationId="{4E093477-738C-EB48-90DA-967DA3420169}"/>
          </ac:spMkLst>
        </pc:spChg>
      </pc:sldChg>
      <pc:sldChg chg="modSp mod">
        <pc:chgData name="Salvatore Giordano" userId="a9ac74bb-0ea4-4049-8d55-a6bd98608b34" providerId="ADAL" clId="{BBAD7F35-B201-467D-B03E-60D5550D032F}" dt="2025-05-20T18:53:29.618" v="2988" actId="108"/>
        <pc:sldMkLst>
          <pc:docMk/>
          <pc:sldMk cId="1018060299" sldId="383"/>
        </pc:sldMkLst>
        <pc:spChg chg="mod">
          <ac:chgData name="Salvatore Giordano" userId="a9ac74bb-0ea4-4049-8d55-a6bd98608b34" providerId="ADAL" clId="{BBAD7F35-B201-467D-B03E-60D5550D032F}" dt="2025-05-20T18:52:50.552" v="2983" actId="108"/>
          <ac:spMkLst>
            <pc:docMk/>
            <pc:sldMk cId="1018060299" sldId="383"/>
            <ac:spMk id="2" creationId="{100E385F-4E0C-1E03-F7CB-0AAB8739C12F}"/>
          </ac:spMkLst>
        </pc:spChg>
        <pc:spChg chg="mod">
          <ac:chgData name="Salvatore Giordano" userId="a9ac74bb-0ea4-4049-8d55-a6bd98608b34" providerId="ADAL" clId="{BBAD7F35-B201-467D-B03E-60D5550D032F}" dt="2025-05-20T18:53:29.618" v="2988" actId="108"/>
          <ac:spMkLst>
            <pc:docMk/>
            <pc:sldMk cId="1018060299" sldId="383"/>
            <ac:spMk id="4" creationId="{2E9CC234-89D2-981C-1C2B-8F50E0E65981}"/>
          </ac:spMkLst>
        </pc:spChg>
      </pc:sldChg>
      <pc:sldChg chg="modSp mod">
        <pc:chgData name="Salvatore Giordano" userId="a9ac74bb-0ea4-4049-8d55-a6bd98608b34" providerId="ADAL" clId="{BBAD7F35-B201-467D-B03E-60D5550D032F}" dt="2025-05-20T18:55:45.069" v="3058" actId="20577"/>
        <pc:sldMkLst>
          <pc:docMk/>
          <pc:sldMk cId="2560686494" sldId="384"/>
        </pc:sldMkLst>
        <pc:spChg chg="mod">
          <ac:chgData name="Salvatore Giordano" userId="a9ac74bb-0ea4-4049-8d55-a6bd98608b34" providerId="ADAL" clId="{BBAD7F35-B201-467D-B03E-60D5550D032F}" dt="2025-05-20T18:53:05.537" v="2986" actId="14100"/>
          <ac:spMkLst>
            <pc:docMk/>
            <pc:sldMk cId="2560686494" sldId="384"/>
            <ac:spMk id="2" creationId="{20DF6953-3785-B26C-8660-55B11FE8778A}"/>
          </ac:spMkLst>
        </pc:spChg>
        <pc:spChg chg="mod">
          <ac:chgData name="Salvatore Giordano" userId="a9ac74bb-0ea4-4049-8d55-a6bd98608b34" providerId="ADAL" clId="{BBAD7F35-B201-467D-B03E-60D5550D032F}" dt="2025-05-20T18:55:45.069" v="3058" actId="20577"/>
          <ac:spMkLst>
            <pc:docMk/>
            <pc:sldMk cId="2560686494" sldId="384"/>
            <ac:spMk id="3" creationId="{EDCD2B17-28FF-41E9-0D62-ED29552B63D3}"/>
          </ac:spMkLst>
        </pc:spChg>
      </pc:sldChg>
      <pc:sldChg chg="modSp mod">
        <pc:chgData name="Salvatore Giordano" userId="a9ac74bb-0ea4-4049-8d55-a6bd98608b34" providerId="ADAL" clId="{BBAD7F35-B201-467D-B03E-60D5550D032F}" dt="2025-05-20T18:57:44.732" v="3076" actId="113"/>
        <pc:sldMkLst>
          <pc:docMk/>
          <pc:sldMk cId="721468261" sldId="385"/>
        </pc:sldMkLst>
        <pc:spChg chg="mod">
          <ac:chgData name="Salvatore Giordano" userId="a9ac74bb-0ea4-4049-8d55-a6bd98608b34" providerId="ADAL" clId="{BBAD7F35-B201-467D-B03E-60D5550D032F}" dt="2025-05-20T18:56:01.709" v="3060" actId="14100"/>
          <ac:spMkLst>
            <pc:docMk/>
            <pc:sldMk cId="721468261" sldId="385"/>
            <ac:spMk id="2" creationId="{9F1F44C1-B1D9-2ED8-9948-F965E6CC3E42}"/>
          </ac:spMkLst>
        </pc:spChg>
        <pc:spChg chg="mod">
          <ac:chgData name="Salvatore Giordano" userId="a9ac74bb-0ea4-4049-8d55-a6bd98608b34" providerId="ADAL" clId="{BBAD7F35-B201-467D-B03E-60D5550D032F}" dt="2025-05-20T18:57:44.732" v="3076" actId="113"/>
          <ac:spMkLst>
            <pc:docMk/>
            <pc:sldMk cId="721468261" sldId="385"/>
            <ac:spMk id="3" creationId="{88EAE618-1C90-E190-AD49-A44FF4C25773}"/>
          </ac:spMkLst>
        </pc:spChg>
      </pc:sldChg>
      <pc:sldChg chg="modSp mod">
        <pc:chgData name="Salvatore Giordano" userId="a9ac74bb-0ea4-4049-8d55-a6bd98608b34" providerId="ADAL" clId="{BBAD7F35-B201-467D-B03E-60D5550D032F}" dt="2025-05-20T18:58:45.414" v="3094" actId="20577"/>
        <pc:sldMkLst>
          <pc:docMk/>
          <pc:sldMk cId="1964242000" sldId="386"/>
        </pc:sldMkLst>
        <pc:spChg chg="mod">
          <ac:chgData name="Salvatore Giordano" userId="a9ac74bb-0ea4-4049-8d55-a6bd98608b34" providerId="ADAL" clId="{BBAD7F35-B201-467D-B03E-60D5550D032F}" dt="2025-05-20T18:58:06.457" v="3080" actId="14100"/>
          <ac:spMkLst>
            <pc:docMk/>
            <pc:sldMk cId="1964242000" sldId="386"/>
            <ac:spMk id="2" creationId="{2A87E062-0795-7E0C-97E1-09AA99B3C38B}"/>
          </ac:spMkLst>
        </pc:spChg>
        <pc:spChg chg="mod">
          <ac:chgData name="Salvatore Giordano" userId="a9ac74bb-0ea4-4049-8d55-a6bd98608b34" providerId="ADAL" clId="{BBAD7F35-B201-467D-B03E-60D5550D032F}" dt="2025-05-20T18:58:45.414" v="3094" actId="20577"/>
          <ac:spMkLst>
            <pc:docMk/>
            <pc:sldMk cId="1964242000" sldId="386"/>
            <ac:spMk id="3" creationId="{C2C5A6D8-3AE5-0F1E-1EF9-5AB915608928}"/>
          </ac:spMkLst>
        </pc:spChg>
      </pc:sldChg>
      <pc:sldChg chg="modSp mod">
        <pc:chgData name="Salvatore Giordano" userId="a9ac74bb-0ea4-4049-8d55-a6bd98608b34" providerId="ADAL" clId="{BBAD7F35-B201-467D-B03E-60D5550D032F}" dt="2025-05-21T08:06:37.565" v="3102" actId="113"/>
        <pc:sldMkLst>
          <pc:docMk/>
          <pc:sldMk cId="584030302" sldId="387"/>
        </pc:sldMkLst>
        <pc:spChg chg="mod">
          <ac:chgData name="Salvatore Giordano" userId="a9ac74bb-0ea4-4049-8d55-a6bd98608b34" providerId="ADAL" clId="{BBAD7F35-B201-467D-B03E-60D5550D032F}" dt="2025-05-21T08:05:19.529" v="3096" actId="14100"/>
          <ac:spMkLst>
            <pc:docMk/>
            <pc:sldMk cId="584030302" sldId="387"/>
            <ac:spMk id="2" creationId="{68413010-CACF-0718-8E9B-E28B028C562C}"/>
          </ac:spMkLst>
        </pc:spChg>
        <pc:spChg chg="mod">
          <ac:chgData name="Salvatore Giordano" userId="a9ac74bb-0ea4-4049-8d55-a6bd98608b34" providerId="ADAL" clId="{BBAD7F35-B201-467D-B03E-60D5550D032F}" dt="2025-05-21T08:06:37.565" v="3102" actId="113"/>
          <ac:spMkLst>
            <pc:docMk/>
            <pc:sldMk cId="584030302" sldId="387"/>
            <ac:spMk id="3" creationId="{707D1CC2-7273-813D-0636-382D09C6B421}"/>
          </ac:spMkLst>
        </pc:spChg>
      </pc:sldChg>
      <pc:sldChg chg="modSp mod">
        <pc:chgData name="Salvatore Giordano" userId="a9ac74bb-0ea4-4049-8d55-a6bd98608b34" providerId="ADAL" clId="{BBAD7F35-B201-467D-B03E-60D5550D032F}" dt="2025-05-21T08:08:50.479" v="3125" actId="20577"/>
        <pc:sldMkLst>
          <pc:docMk/>
          <pc:sldMk cId="4286893802" sldId="388"/>
        </pc:sldMkLst>
        <pc:spChg chg="mod">
          <ac:chgData name="Salvatore Giordano" userId="a9ac74bb-0ea4-4049-8d55-a6bd98608b34" providerId="ADAL" clId="{BBAD7F35-B201-467D-B03E-60D5550D032F}" dt="2025-05-21T08:07:20.837" v="3105" actId="14100"/>
          <ac:spMkLst>
            <pc:docMk/>
            <pc:sldMk cId="4286893802" sldId="388"/>
            <ac:spMk id="2" creationId="{BEB299A8-E095-A39C-90EB-C2502E8AC503}"/>
          </ac:spMkLst>
        </pc:spChg>
        <pc:spChg chg="mod">
          <ac:chgData name="Salvatore Giordano" userId="a9ac74bb-0ea4-4049-8d55-a6bd98608b34" providerId="ADAL" clId="{BBAD7F35-B201-467D-B03E-60D5550D032F}" dt="2025-05-21T08:08:50.479" v="3125" actId="20577"/>
          <ac:spMkLst>
            <pc:docMk/>
            <pc:sldMk cId="4286893802" sldId="388"/>
            <ac:spMk id="3" creationId="{5A09DD1C-2481-18BC-5BB1-CF10BFE6CBAE}"/>
          </ac:spMkLst>
        </pc:spChg>
      </pc:sldChg>
      <pc:sldChg chg="modSp mod">
        <pc:chgData name="Salvatore Giordano" userId="a9ac74bb-0ea4-4049-8d55-a6bd98608b34" providerId="ADAL" clId="{BBAD7F35-B201-467D-B03E-60D5550D032F}" dt="2025-05-21T08:10:59.910" v="3137" actId="113"/>
        <pc:sldMkLst>
          <pc:docMk/>
          <pc:sldMk cId="3079168576" sldId="391"/>
        </pc:sldMkLst>
        <pc:spChg chg="mod">
          <ac:chgData name="Salvatore Giordano" userId="a9ac74bb-0ea4-4049-8d55-a6bd98608b34" providerId="ADAL" clId="{BBAD7F35-B201-467D-B03E-60D5550D032F}" dt="2025-05-21T08:09:17.084" v="3126" actId="108"/>
          <ac:spMkLst>
            <pc:docMk/>
            <pc:sldMk cId="3079168576" sldId="391"/>
            <ac:spMk id="2" creationId="{2AB7DBC8-A944-2472-F79F-9990FE16F5BF}"/>
          </ac:spMkLst>
        </pc:spChg>
        <pc:spChg chg="mod">
          <ac:chgData name="Salvatore Giordano" userId="a9ac74bb-0ea4-4049-8d55-a6bd98608b34" providerId="ADAL" clId="{BBAD7F35-B201-467D-B03E-60D5550D032F}" dt="2025-05-21T08:10:59.910" v="3137" actId="113"/>
          <ac:spMkLst>
            <pc:docMk/>
            <pc:sldMk cId="3079168576" sldId="391"/>
            <ac:spMk id="3" creationId="{7C09B668-BA3C-0363-D515-767F2E8BF0A3}"/>
          </ac:spMkLst>
        </pc:spChg>
      </pc:sldChg>
      <pc:sldChg chg="modSp mod">
        <pc:chgData name="Salvatore Giordano" userId="a9ac74bb-0ea4-4049-8d55-a6bd98608b34" providerId="ADAL" clId="{BBAD7F35-B201-467D-B03E-60D5550D032F}" dt="2025-05-21T08:12:26.582" v="3144" actId="14100"/>
        <pc:sldMkLst>
          <pc:docMk/>
          <pc:sldMk cId="3584068090" sldId="392"/>
        </pc:sldMkLst>
        <pc:spChg chg="mod">
          <ac:chgData name="Salvatore Giordano" userId="a9ac74bb-0ea4-4049-8d55-a6bd98608b34" providerId="ADAL" clId="{BBAD7F35-B201-467D-B03E-60D5550D032F}" dt="2025-05-21T08:11:23.441" v="3140" actId="1076"/>
          <ac:spMkLst>
            <pc:docMk/>
            <pc:sldMk cId="3584068090" sldId="392"/>
            <ac:spMk id="2" creationId="{FE0F3B5D-9FFE-A361-4D08-07FA73368BA6}"/>
          </ac:spMkLst>
        </pc:spChg>
        <pc:spChg chg="mod">
          <ac:chgData name="Salvatore Giordano" userId="a9ac74bb-0ea4-4049-8d55-a6bd98608b34" providerId="ADAL" clId="{BBAD7F35-B201-467D-B03E-60D5550D032F}" dt="2025-05-21T08:12:26.582" v="3144" actId="14100"/>
          <ac:spMkLst>
            <pc:docMk/>
            <pc:sldMk cId="3584068090" sldId="392"/>
            <ac:spMk id="3" creationId="{629D8718-D40C-AE14-ED52-FD54737BAC80}"/>
          </ac:spMkLst>
        </pc:spChg>
      </pc:sldChg>
      <pc:sldChg chg="modSp mod">
        <pc:chgData name="Salvatore Giordano" userId="a9ac74bb-0ea4-4049-8d55-a6bd98608b34" providerId="ADAL" clId="{BBAD7F35-B201-467D-B03E-60D5550D032F}" dt="2025-05-21T08:14:06.214" v="3156" actId="20577"/>
        <pc:sldMkLst>
          <pc:docMk/>
          <pc:sldMk cId="1486547850" sldId="393"/>
        </pc:sldMkLst>
        <pc:spChg chg="mod">
          <ac:chgData name="Salvatore Giordano" userId="a9ac74bb-0ea4-4049-8d55-a6bd98608b34" providerId="ADAL" clId="{BBAD7F35-B201-467D-B03E-60D5550D032F}" dt="2025-05-21T08:13:03.753" v="3147" actId="14100"/>
          <ac:spMkLst>
            <pc:docMk/>
            <pc:sldMk cId="1486547850" sldId="393"/>
            <ac:spMk id="2" creationId="{79D59B69-2195-C808-7B00-F3955DAECE2E}"/>
          </ac:spMkLst>
        </pc:spChg>
        <pc:spChg chg="mod">
          <ac:chgData name="Salvatore Giordano" userId="a9ac74bb-0ea4-4049-8d55-a6bd98608b34" providerId="ADAL" clId="{BBAD7F35-B201-467D-B03E-60D5550D032F}" dt="2025-05-21T08:14:06.214" v="3156" actId="20577"/>
          <ac:spMkLst>
            <pc:docMk/>
            <pc:sldMk cId="1486547850" sldId="393"/>
            <ac:spMk id="3" creationId="{DB498386-3A76-FA50-F9B1-C8D5656441DC}"/>
          </ac:spMkLst>
        </pc:spChg>
      </pc:sldChg>
      <pc:sldChg chg="modSp mod">
        <pc:chgData name="Salvatore Giordano" userId="a9ac74bb-0ea4-4049-8d55-a6bd98608b34" providerId="ADAL" clId="{BBAD7F35-B201-467D-B03E-60D5550D032F}" dt="2025-05-21T08:17:49.345" v="3165" actId="113"/>
        <pc:sldMkLst>
          <pc:docMk/>
          <pc:sldMk cId="761145768" sldId="394"/>
        </pc:sldMkLst>
        <pc:spChg chg="mod">
          <ac:chgData name="Salvatore Giordano" userId="a9ac74bb-0ea4-4049-8d55-a6bd98608b34" providerId="ADAL" clId="{BBAD7F35-B201-467D-B03E-60D5550D032F}" dt="2025-05-21T08:14:53.568" v="3158" actId="14100"/>
          <ac:spMkLst>
            <pc:docMk/>
            <pc:sldMk cId="761145768" sldId="394"/>
            <ac:spMk id="2" creationId="{8B8057CC-5583-EDD0-C6C9-45FF93198165}"/>
          </ac:spMkLst>
        </pc:spChg>
        <pc:spChg chg="mod">
          <ac:chgData name="Salvatore Giordano" userId="a9ac74bb-0ea4-4049-8d55-a6bd98608b34" providerId="ADAL" clId="{BBAD7F35-B201-467D-B03E-60D5550D032F}" dt="2025-05-21T08:17:49.345" v="3165" actId="113"/>
          <ac:spMkLst>
            <pc:docMk/>
            <pc:sldMk cId="761145768" sldId="394"/>
            <ac:spMk id="3" creationId="{57D5AAE4-0C89-30A2-DAB0-66D5C89FE815}"/>
          </ac:spMkLst>
        </pc:spChg>
      </pc:sldChg>
      <pc:sldChg chg="modSp mod">
        <pc:chgData name="Salvatore Giordano" userId="a9ac74bb-0ea4-4049-8d55-a6bd98608b34" providerId="ADAL" clId="{BBAD7F35-B201-467D-B03E-60D5550D032F}" dt="2025-05-21T08:22:19.678" v="3190" actId="20577"/>
        <pc:sldMkLst>
          <pc:docMk/>
          <pc:sldMk cId="2936624817" sldId="395"/>
        </pc:sldMkLst>
        <pc:spChg chg="mod">
          <ac:chgData name="Salvatore Giordano" userId="a9ac74bb-0ea4-4049-8d55-a6bd98608b34" providerId="ADAL" clId="{BBAD7F35-B201-467D-B03E-60D5550D032F}" dt="2025-05-21T08:18:31.410" v="3167" actId="255"/>
          <ac:spMkLst>
            <pc:docMk/>
            <pc:sldMk cId="2936624817" sldId="395"/>
            <ac:spMk id="2" creationId="{A9FED4C5-A305-0619-E1AE-87B839C74AD3}"/>
          </ac:spMkLst>
        </pc:spChg>
        <pc:spChg chg="mod">
          <ac:chgData name="Salvatore Giordano" userId="a9ac74bb-0ea4-4049-8d55-a6bd98608b34" providerId="ADAL" clId="{BBAD7F35-B201-467D-B03E-60D5550D032F}" dt="2025-05-21T08:22:19.678" v="3190" actId="20577"/>
          <ac:spMkLst>
            <pc:docMk/>
            <pc:sldMk cId="2936624817" sldId="395"/>
            <ac:spMk id="3" creationId="{B3769824-A27C-881C-B57B-DAEAD7920185}"/>
          </ac:spMkLst>
        </pc:spChg>
      </pc:sldChg>
      <pc:sldChg chg="modSp mod">
        <pc:chgData name="Salvatore Giordano" userId="a9ac74bb-0ea4-4049-8d55-a6bd98608b34" providerId="ADAL" clId="{BBAD7F35-B201-467D-B03E-60D5550D032F}" dt="2025-05-21T08:29:05.215" v="3216" actId="113"/>
        <pc:sldMkLst>
          <pc:docMk/>
          <pc:sldMk cId="584871083" sldId="397"/>
        </pc:sldMkLst>
        <pc:spChg chg="mod">
          <ac:chgData name="Salvatore Giordano" userId="a9ac74bb-0ea4-4049-8d55-a6bd98608b34" providerId="ADAL" clId="{BBAD7F35-B201-467D-B03E-60D5550D032F}" dt="2025-05-21T08:23:47.560" v="3191" actId="108"/>
          <ac:spMkLst>
            <pc:docMk/>
            <pc:sldMk cId="584871083" sldId="397"/>
            <ac:spMk id="2" creationId="{E934B9A1-9214-635E-3F68-45666A5FDABB}"/>
          </ac:spMkLst>
        </pc:spChg>
        <pc:spChg chg="mod">
          <ac:chgData name="Salvatore Giordano" userId="a9ac74bb-0ea4-4049-8d55-a6bd98608b34" providerId="ADAL" clId="{BBAD7F35-B201-467D-B03E-60D5550D032F}" dt="2025-05-21T08:29:05.215" v="3216" actId="113"/>
          <ac:spMkLst>
            <pc:docMk/>
            <pc:sldMk cId="584871083" sldId="397"/>
            <ac:spMk id="3" creationId="{228B48BC-125F-8A27-9FE4-8FB17BD33290}"/>
          </ac:spMkLst>
        </pc:spChg>
      </pc:sldChg>
      <pc:sldChg chg="modSp mod">
        <pc:chgData name="Salvatore Giordano" userId="a9ac74bb-0ea4-4049-8d55-a6bd98608b34" providerId="ADAL" clId="{BBAD7F35-B201-467D-B03E-60D5550D032F}" dt="2025-05-21T08:30:29.552" v="3246" actId="113"/>
        <pc:sldMkLst>
          <pc:docMk/>
          <pc:sldMk cId="920288529" sldId="398"/>
        </pc:sldMkLst>
        <pc:spChg chg="mod">
          <ac:chgData name="Salvatore Giordano" userId="a9ac74bb-0ea4-4049-8d55-a6bd98608b34" providerId="ADAL" clId="{BBAD7F35-B201-467D-B03E-60D5550D032F}" dt="2025-05-21T08:26:10.161" v="3210" actId="14100"/>
          <ac:spMkLst>
            <pc:docMk/>
            <pc:sldMk cId="920288529" sldId="398"/>
            <ac:spMk id="2" creationId="{41145E41-F2C4-4B2C-C628-1505817A6ED6}"/>
          </ac:spMkLst>
        </pc:spChg>
        <pc:spChg chg="mod">
          <ac:chgData name="Salvatore Giordano" userId="a9ac74bb-0ea4-4049-8d55-a6bd98608b34" providerId="ADAL" clId="{BBAD7F35-B201-467D-B03E-60D5550D032F}" dt="2025-05-21T08:30:29.552" v="3246" actId="113"/>
          <ac:spMkLst>
            <pc:docMk/>
            <pc:sldMk cId="920288529" sldId="398"/>
            <ac:spMk id="3" creationId="{DBA88055-31F3-4229-5880-90E189597E20}"/>
          </ac:spMkLst>
        </pc:spChg>
      </pc:sldChg>
      <pc:sldChg chg="modSp mod">
        <pc:chgData name="Salvatore Giordano" userId="a9ac74bb-0ea4-4049-8d55-a6bd98608b34" providerId="ADAL" clId="{BBAD7F35-B201-467D-B03E-60D5550D032F}" dt="2025-05-21T08:34:19.315" v="3327" actId="115"/>
        <pc:sldMkLst>
          <pc:docMk/>
          <pc:sldMk cId="1855478421" sldId="399"/>
        </pc:sldMkLst>
        <pc:spChg chg="mod">
          <ac:chgData name="Salvatore Giordano" userId="a9ac74bb-0ea4-4049-8d55-a6bd98608b34" providerId="ADAL" clId="{BBAD7F35-B201-467D-B03E-60D5550D032F}" dt="2025-05-21T08:30:49.215" v="3248" actId="255"/>
          <ac:spMkLst>
            <pc:docMk/>
            <pc:sldMk cId="1855478421" sldId="399"/>
            <ac:spMk id="2" creationId="{C61B118C-5EC4-42E4-0B24-5C472A353B78}"/>
          </ac:spMkLst>
        </pc:spChg>
        <pc:spChg chg="mod">
          <ac:chgData name="Salvatore Giordano" userId="a9ac74bb-0ea4-4049-8d55-a6bd98608b34" providerId="ADAL" clId="{BBAD7F35-B201-467D-B03E-60D5550D032F}" dt="2025-05-21T08:34:19.315" v="3327" actId="115"/>
          <ac:spMkLst>
            <pc:docMk/>
            <pc:sldMk cId="1855478421" sldId="399"/>
            <ac:spMk id="3" creationId="{4FFAD9BE-7B49-E5CE-EE37-62EEC5F81938}"/>
          </ac:spMkLst>
        </pc:spChg>
      </pc:sldChg>
      <pc:sldChg chg="modSp mod">
        <pc:chgData name="Salvatore Giordano" userId="a9ac74bb-0ea4-4049-8d55-a6bd98608b34" providerId="ADAL" clId="{BBAD7F35-B201-467D-B03E-60D5550D032F}" dt="2025-05-21T08:40:29.700" v="3377" actId="113"/>
        <pc:sldMkLst>
          <pc:docMk/>
          <pc:sldMk cId="2730899845" sldId="400"/>
        </pc:sldMkLst>
        <pc:spChg chg="mod">
          <ac:chgData name="Salvatore Giordano" userId="a9ac74bb-0ea4-4049-8d55-a6bd98608b34" providerId="ADAL" clId="{BBAD7F35-B201-467D-B03E-60D5550D032F}" dt="2025-05-21T08:35:19.975" v="3330" actId="14100"/>
          <ac:spMkLst>
            <pc:docMk/>
            <pc:sldMk cId="2730899845" sldId="400"/>
            <ac:spMk id="2" creationId="{74381542-8B90-5A96-B32F-0B9A2D3CFC46}"/>
          </ac:spMkLst>
        </pc:spChg>
        <pc:spChg chg="mod">
          <ac:chgData name="Salvatore Giordano" userId="a9ac74bb-0ea4-4049-8d55-a6bd98608b34" providerId="ADAL" clId="{BBAD7F35-B201-467D-B03E-60D5550D032F}" dt="2025-05-21T08:40:29.700" v="3377" actId="113"/>
          <ac:spMkLst>
            <pc:docMk/>
            <pc:sldMk cId="2730899845" sldId="400"/>
            <ac:spMk id="3" creationId="{E8C7E18D-BFB5-4D78-3266-3AD3BEB722B8}"/>
          </ac:spMkLst>
        </pc:spChg>
      </pc:sldChg>
      <pc:sldChg chg="modSp mod">
        <pc:chgData name="Salvatore Giordano" userId="a9ac74bb-0ea4-4049-8d55-a6bd98608b34" providerId="ADAL" clId="{BBAD7F35-B201-467D-B03E-60D5550D032F}" dt="2025-05-21T08:39:19.139" v="3371" actId="113"/>
        <pc:sldMkLst>
          <pc:docMk/>
          <pc:sldMk cId="1233790429" sldId="401"/>
        </pc:sldMkLst>
        <pc:spChg chg="mod">
          <ac:chgData name="Salvatore Giordano" userId="a9ac74bb-0ea4-4049-8d55-a6bd98608b34" providerId="ADAL" clId="{BBAD7F35-B201-467D-B03E-60D5550D032F}" dt="2025-05-21T08:37:45.699" v="3339" actId="122"/>
          <ac:spMkLst>
            <pc:docMk/>
            <pc:sldMk cId="1233790429" sldId="401"/>
            <ac:spMk id="2" creationId="{787E3B39-2BE9-DBA7-028A-5340E5EAF286}"/>
          </ac:spMkLst>
        </pc:spChg>
        <pc:spChg chg="mod">
          <ac:chgData name="Salvatore Giordano" userId="a9ac74bb-0ea4-4049-8d55-a6bd98608b34" providerId="ADAL" clId="{BBAD7F35-B201-467D-B03E-60D5550D032F}" dt="2025-05-21T08:39:19.139" v="3371" actId="113"/>
          <ac:spMkLst>
            <pc:docMk/>
            <pc:sldMk cId="1233790429" sldId="401"/>
            <ac:spMk id="3" creationId="{BA842CDF-5BC5-83B1-87CC-EA647AFA7B76}"/>
          </ac:spMkLst>
        </pc:spChg>
      </pc:sldChg>
      <pc:sldChg chg="modSp mod">
        <pc:chgData name="Salvatore Giordano" userId="a9ac74bb-0ea4-4049-8d55-a6bd98608b34" providerId="ADAL" clId="{BBAD7F35-B201-467D-B03E-60D5550D032F}" dt="2025-05-21T08:42:07.515" v="3400" actId="20577"/>
        <pc:sldMkLst>
          <pc:docMk/>
          <pc:sldMk cId="2632933245" sldId="402"/>
        </pc:sldMkLst>
        <pc:spChg chg="mod">
          <ac:chgData name="Salvatore Giordano" userId="a9ac74bb-0ea4-4049-8d55-a6bd98608b34" providerId="ADAL" clId="{BBAD7F35-B201-467D-B03E-60D5550D032F}" dt="2025-05-21T08:39:59.724" v="3374" actId="1076"/>
          <ac:spMkLst>
            <pc:docMk/>
            <pc:sldMk cId="2632933245" sldId="402"/>
            <ac:spMk id="2" creationId="{1A0CE891-8016-4EF5-2A50-6A57ED003AF8}"/>
          </ac:spMkLst>
        </pc:spChg>
        <pc:spChg chg="mod">
          <ac:chgData name="Salvatore Giordano" userId="a9ac74bb-0ea4-4049-8d55-a6bd98608b34" providerId="ADAL" clId="{BBAD7F35-B201-467D-B03E-60D5550D032F}" dt="2025-05-21T08:42:07.515" v="3400" actId="20577"/>
          <ac:spMkLst>
            <pc:docMk/>
            <pc:sldMk cId="2632933245" sldId="402"/>
            <ac:spMk id="3" creationId="{A1239D6C-3AF8-A43A-DCAD-8E0D8FF03396}"/>
          </ac:spMkLst>
        </pc:spChg>
      </pc:sldChg>
      <pc:sldChg chg="del">
        <pc:chgData name="Salvatore Giordano" userId="a9ac74bb-0ea4-4049-8d55-a6bd98608b34" providerId="ADAL" clId="{BBAD7F35-B201-467D-B03E-60D5550D032F}" dt="2025-05-18T18:20:10.890" v="6" actId="2696"/>
        <pc:sldMkLst>
          <pc:docMk/>
          <pc:sldMk cId="3868519683" sldId="403"/>
        </pc:sldMkLst>
      </pc:sldChg>
      <pc:sldChg chg="del">
        <pc:chgData name="Salvatore Giordano" userId="a9ac74bb-0ea4-4049-8d55-a6bd98608b34" providerId="ADAL" clId="{BBAD7F35-B201-467D-B03E-60D5550D032F}" dt="2025-05-18T18:20:10.890" v="6" actId="2696"/>
        <pc:sldMkLst>
          <pc:docMk/>
          <pc:sldMk cId="869093047" sldId="404"/>
        </pc:sldMkLst>
      </pc:sldChg>
      <pc:sldChg chg="del">
        <pc:chgData name="Salvatore Giordano" userId="a9ac74bb-0ea4-4049-8d55-a6bd98608b34" providerId="ADAL" clId="{BBAD7F35-B201-467D-B03E-60D5550D032F}" dt="2025-05-18T18:20:10.890" v="6" actId="2696"/>
        <pc:sldMkLst>
          <pc:docMk/>
          <pc:sldMk cId="2029825193" sldId="405"/>
        </pc:sldMkLst>
      </pc:sldChg>
      <pc:sldChg chg="del">
        <pc:chgData name="Salvatore Giordano" userId="a9ac74bb-0ea4-4049-8d55-a6bd98608b34" providerId="ADAL" clId="{BBAD7F35-B201-467D-B03E-60D5550D032F}" dt="2025-05-18T18:20:10.890" v="6" actId="2696"/>
        <pc:sldMkLst>
          <pc:docMk/>
          <pc:sldMk cId="3096649801" sldId="406"/>
        </pc:sldMkLst>
      </pc:sldChg>
      <pc:sldChg chg="del">
        <pc:chgData name="Salvatore Giordano" userId="a9ac74bb-0ea4-4049-8d55-a6bd98608b34" providerId="ADAL" clId="{BBAD7F35-B201-467D-B03E-60D5550D032F}" dt="2025-05-18T18:20:10.890" v="6" actId="2696"/>
        <pc:sldMkLst>
          <pc:docMk/>
          <pc:sldMk cId="3837073473" sldId="408"/>
        </pc:sldMkLst>
      </pc:sldChg>
      <pc:sldChg chg="del">
        <pc:chgData name="Salvatore Giordano" userId="a9ac74bb-0ea4-4049-8d55-a6bd98608b34" providerId="ADAL" clId="{BBAD7F35-B201-467D-B03E-60D5550D032F}" dt="2025-05-18T18:20:10.890" v="6" actId="2696"/>
        <pc:sldMkLst>
          <pc:docMk/>
          <pc:sldMk cId="2569560324" sldId="409"/>
        </pc:sldMkLst>
      </pc:sldChg>
      <pc:sldChg chg="del">
        <pc:chgData name="Salvatore Giordano" userId="a9ac74bb-0ea4-4049-8d55-a6bd98608b34" providerId="ADAL" clId="{BBAD7F35-B201-467D-B03E-60D5550D032F}" dt="2025-05-18T18:20:10.890" v="6" actId="2696"/>
        <pc:sldMkLst>
          <pc:docMk/>
          <pc:sldMk cId="57755793" sldId="410"/>
        </pc:sldMkLst>
      </pc:sldChg>
      <pc:sldChg chg="del">
        <pc:chgData name="Salvatore Giordano" userId="a9ac74bb-0ea4-4049-8d55-a6bd98608b34" providerId="ADAL" clId="{BBAD7F35-B201-467D-B03E-60D5550D032F}" dt="2025-05-18T18:20:10.890" v="6" actId="2696"/>
        <pc:sldMkLst>
          <pc:docMk/>
          <pc:sldMk cId="1307370818" sldId="411"/>
        </pc:sldMkLst>
      </pc:sldChg>
      <pc:sldChg chg="modSp add mod">
        <pc:chgData name="Salvatore Giordano" userId="a9ac74bb-0ea4-4049-8d55-a6bd98608b34" providerId="ADAL" clId="{BBAD7F35-B201-467D-B03E-60D5550D032F}" dt="2025-05-21T08:43:08.409" v="3406" actId="113"/>
        <pc:sldMkLst>
          <pc:docMk/>
          <pc:sldMk cId="1381034368" sldId="412"/>
        </pc:sldMkLst>
        <pc:spChg chg="mod">
          <ac:chgData name="Salvatore Giordano" userId="a9ac74bb-0ea4-4049-8d55-a6bd98608b34" providerId="ADAL" clId="{BBAD7F35-B201-467D-B03E-60D5550D032F}" dt="2025-05-21T08:42:40.105" v="3403" actId="14100"/>
          <ac:spMkLst>
            <pc:docMk/>
            <pc:sldMk cId="1381034368" sldId="412"/>
            <ac:spMk id="2" creationId="{1CEAA55F-DD15-64ED-C870-224B0800CA53}"/>
          </ac:spMkLst>
        </pc:spChg>
        <pc:spChg chg="mod">
          <ac:chgData name="Salvatore Giordano" userId="a9ac74bb-0ea4-4049-8d55-a6bd98608b34" providerId="ADAL" clId="{BBAD7F35-B201-467D-B03E-60D5550D032F}" dt="2025-05-21T08:43:08.409" v="3406" actId="113"/>
          <ac:spMkLst>
            <pc:docMk/>
            <pc:sldMk cId="1381034368" sldId="412"/>
            <ac:spMk id="3" creationId="{CCF2B528-535B-1C74-8A1C-D1A25916C908}"/>
          </ac:spMkLst>
        </pc:spChg>
      </pc:sldChg>
      <pc:sldChg chg="del">
        <pc:chgData name="Salvatore Giordano" userId="a9ac74bb-0ea4-4049-8d55-a6bd98608b34" providerId="ADAL" clId="{BBAD7F35-B201-467D-B03E-60D5550D032F}" dt="2025-05-18T18:23:23.297" v="10" actId="2696"/>
        <pc:sldMkLst>
          <pc:docMk/>
          <pc:sldMk cId="2367534876" sldId="412"/>
        </pc:sldMkLst>
      </pc:sldChg>
      <pc:sldChg chg="del">
        <pc:chgData name="Salvatore Giordano" userId="a9ac74bb-0ea4-4049-8d55-a6bd98608b34" providerId="ADAL" clId="{BBAD7F35-B201-467D-B03E-60D5550D032F}" dt="2025-05-18T18:23:23.297" v="10" actId="2696"/>
        <pc:sldMkLst>
          <pc:docMk/>
          <pc:sldMk cId="2937919359" sldId="413"/>
        </pc:sldMkLst>
      </pc:sldChg>
      <pc:sldChg chg="modSp add mod">
        <pc:chgData name="Salvatore Giordano" userId="a9ac74bb-0ea4-4049-8d55-a6bd98608b34" providerId="ADAL" clId="{BBAD7F35-B201-467D-B03E-60D5550D032F}" dt="2025-05-21T08:47:27.096" v="3429" actId="108"/>
        <pc:sldMkLst>
          <pc:docMk/>
          <pc:sldMk cId="3857746250" sldId="413"/>
        </pc:sldMkLst>
        <pc:spChg chg="mod">
          <ac:chgData name="Salvatore Giordano" userId="a9ac74bb-0ea4-4049-8d55-a6bd98608b34" providerId="ADAL" clId="{BBAD7F35-B201-467D-B03E-60D5550D032F}" dt="2025-05-21T08:43:35.123" v="3407" actId="255"/>
          <ac:spMkLst>
            <pc:docMk/>
            <pc:sldMk cId="3857746250" sldId="413"/>
            <ac:spMk id="2" creationId="{187CFFAF-ACC7-9A80-9B68-8A06A4D9C7FD}"/>
          </ac:spMkLst>
        </pc:spChg>
        <pc:spChg chg="mod">
          <ac:chgData name="Salvatore Giordano" userId="a9ac74bb-0ea4-4049-8d55-a6bd98608b34" providerId="ADAL" clId="{BBAD7F35-B201-467D-B03E-60D5550D032F}" dt="2025-05-21T08:47:27.096" v="3429" actId="108"/>
          <ac:spMkLst>
            <pc:docMk/>
            <pc:sldMk cId="3857746250" sldId="413"/>
            <ac:spMk id="3" creationId="{DDBF4D32-92DA-C6F9-5CAA-FB3B55AC5AE9}"/>
          </ac:spMkLst>
        </pc:spChg>
      </pc:sldChg>
      <pc:sldChg chg="del">
        <pc:chgData name="Salvatore Giordano" userId="a9ac74bb-0ea4-4049-8d55-a6bd98608b34" providerId="ADAL" clId="{BBAD7F35-B201-467D-B03E-60D5550D032F}" dt="2025-05-18T18:23:23.297" v="10" actId="2696"/>
        <pc:sldMkLst>
          <pc:docMk/>
          <pc:sldMk cId="437358537" sldId="414"/>
        </pc:sldMkLst>
      </pc:sldChg>
      <pc:sldChg chg="modSp add mod">
        <pc:chgData name="Salvatore Giordano" userId="a9ac74bb-0ea4-4049-8d55-a6bd98608b34" providerId="ADAL" clId="{BBAD7F35-B201-467D-B03E-60D5550D032F}" dt="2025-05-21T08:46:17.430" v="3424" actId="113"/>
        <pc:sldMkLst>
          <pc:docMk/>
          <pc:sldMk cId="3555342127" sldId="414"/>
        </pc:sldMkLst>
        <pc:spChg chg="mod">
          <ac:chgData name="Salvatore Giordano" userId="a9ac74bb-0ea4-4049-8d55-a6bd98608b34" providerId="ADAL" clId="{BBAD7F35-B201-467D-B03E-60D5550D032F}" dt="2025-05-21T08:45:36.487" v="3418" actId="14100"/>
          <ac:spMkLst>
            <pc:docMk/>
            <pc:sldMk cId="3555342127" sldId="414"/>
            <ac:spMk id="2" creationId="{9B314A9B-AC59-6C14-4C09-A95A9CD0A5D8}"/>
          </ac:spMkLst>
        </pc:spChg>
        <pc:spChg chg="mod">
          <ac:chgData name="Salvatore Giordano" userId="a9ac74bb-0ea4-4049-8d55-a6bd98608b34" providerId="ADAL" clId="{BBAD7F35-B201-467D-B03E-60D5550D032F}" dt="2025-05-21T08:46:17.430" v="3424" actId="113"/>
          <ac:spMkLst>
            <pc:docMk/>
            <pc:sldMk cId="3555342127" sldId="414"/>
            <ac:spMk id="3" creationId="{3BD629C6-559C-0722-DD56-F2D293FF82F3}"/>
          </ac:spMkLst>
        </pc:spChg>
      </pc:sldChg>
      <pc:sldChg chg="del">
        <pc:chgData name="Salvatore Giordano" userId="a9ac74bb-0ea4-4049-8d55-a6bd98608b34" providerId="ADAL" clId="{BBAD7F35-B201-467D-B03E-60D5550D032F}" dt="2025-05-18T18:23:23.297" v="10" actId="2696"/>
        <pc:sldMkLst>
          <pc:docMk/>
          <pc:sldMk cId="1392967799" sldId="415"/>
        </pc:sldMkLst>
      </pc:sldChg>
      <pc:sldChg chg="modSp add mod">
        <pc:chgData name="Salvatore Giordano" userId="a9ac74bb-0ea4-4049-8d55-a6bd98608b34" providerId="ADAL" clId="{BBAD7F35-B201-467D-B03E-60D5550D032F}" dt="2025-05-21T08:48:35.330" v="3448" actId="20577"/>
        <pc:sldMkLst>
          <pc:docMk/>
          <pc:sldMk cId="1852537921" sldId="415"/>
        </pc:sldMkLst>
        <pc:spChg chg="mod">
          <ac:chgData name="Salvatore Giordano" userId="a9ac74bb-0ea4-4049-8d55-a6bd98608b34" providerId="ADAL" clId="{BBAD7F35-B201-467D-B03E-60D5550D032F}" dt="2025-05-21T08:47:42.062" v="3431" actId="14100"/>
          <ac:spMkLst>
            <pc:docMk/>
            <pc:sldMk cId="1852537921" sldId="415"/>
            <ac:spMk id="2" creationId="{77E4E4ED-BB67-48C1-82B0-DEAEA214FE33}"/>
          </ac:spMkLst>
        </pc:spChg>
        <pc:spChg chg="mod">
          <ac:chgData name="Salvatore Giordano" userId="a9ac74bb-0ea4-4049-8d55-a6bd98608b34" providerId="ADAL" clId="{BBAD7F35-B201-467D-B03E-60D5550D032F}" dt="2025-05-21T08:48:35.330" v="3448" actId="20577"/>
          <ac:spMkLst>
            <pc:docMk/>
            <pc:sldMk cId="1852537921" sldId="415"/>
            <ac:spMk id="3" creationId="{E5F2AF16-47A7-69F2-6B91-90DD27BE9507}"/>
          </ac:spMkLst>
        </pc:spChg>
      </pc:sldChg>
      <pc:sldChg chg="modSp add mod">
        <pc:chgData name="Salvatore Giordano" userId="a9ac74bb-0ea4-4049-8d55-a6bd98608b34" providerId="ADAL" clId="{BBAD7F35-B201-467D-B03E-60D5550D032F}" dt="2025-05-21T08:50:20.952" v="3456" actId="113"/>
        <pc:sldMkLst>
          <pc:docMk/>
          <pc:sldMk cId="37663419" sldId="416"/>
        </pc:sldMkLst>
        <pc:spChg chg="mod">
          <ac:chgData name="Salvatore Giordano" userId="a9ac74bb-0ea4-4049-8d55-a6bd98608b34" providerId="ADAL" clId="{BBAD7F35-B201-467D-B03E-60D5550D032F}" dt="2025-05-21T08:49:13.623" v="3452" actId="14100"/>
          <ac:spMkLst>
            <pc:docMk/>
            <pc:sldMk cId="37663419" sldId="416"/>
            <ac:spMk id="2" creationId="{4D0F30CC-D034-913E-0BEC-1DA5C5ACB4DF}"/>
          </ac:spMkLst>
        </pc:spChg>
        <pc:spChg chg="mod">
          <ac:chgData name="Salvatore Giordano" userId="a9ac74bb-0ea4-4049-8d55-a6bd98608b34" providerId="ADAL" clId="{BBAD7F35-B201-467D-B03E-60D5550D032F}" dt="2025-05-21T08:50:20.952" v="3456" actId="113"/>
          <ac:spMkLst>
            <pc:docMk/>
            <pc:sldMk cId="37663419" sldId="416"/>
            <ac:spMk id="3" creationId="{F8C179BF-A403-062C-8CDA-41CD41409461}"/>
          </ac:spMkLst>
        </pc:spChg>
      </pc:sldChg>
      <pc:sldChg chg="del">
        <pc:chgData name="Salvatore Giordano" userId="a9ac74bb-0ea4-4049-8d55-a6bd98608b34" providerId="ADAL" clId="{BBAD7F35-B201-467D-B03E-60D5550D032F}" dt="2025-05-18T18:23:23.297" v="10" actId="2696"/>
        <pc:sldMkLst>
          <pc:docMk/>
          <pc:sldMk cId="2785619013" sldId="416"/>
        </pc:sldMkLst>
      </pc:sldChg>
      <pc:sldChg chg="del">
        <pc:chgData name="Salvatore Giordano" userId="a9ac74bb-0ea4-4049-8d55-a6bd98608b34" providerId="ADAL" clId="{BBAD7F35-B201-467D-B03E-60D5550D032F}" dt="2025-05-18T18:23:23.297" v="10" actId="2696"/>
        <pc:sldMkLst>
          <pc:docMk/>
          <pc:sldMk cId="2966402764" sldId="417"/>
        </pc:sldMkLst>
      </pc:sldChg>
      <pc:sldChg chg="modSp add mod">
        <pc:chgData name="Salvatore Giordano" userId="a9ac74bb-0ea4-4049-8d55-a6bd98608b34" providerId="ADAL" clId="{BBAD7F35-B201-467D-B03E-60D5550D032F}" dt="2025-05-21T08:52:37.877" v="3465" actId="115"/>
        <pc:sldMkLst>
          <pc:docMk/>
          <pc:sldMk cId="3951599329" sldId="417"/>
        </pc:sldMkLst>
        <pc:spChg chg="mod">
          <ac:chgData name="Salvatore Giordano" userId="a9ac74bb-0ea4-4049-8d55-a6bd98608b34" providerId="ADAL" clId="{BBAD7F35-B201-467D-B03E-60D5550D032F}" dt="2025-05-21T08:51:55.185" v="3460" actId="14100"/>
          <ac:spMkLst>
            <pc:docMk/>
            <pc:sldMk cId="3951599329" sldId="417"/>
            <ac:spMk id="2" creationId="{217CC092-0DC6-9954-BC81-2B40AFDDF0F1}"/>
          </ac:spMkLst>
        </pc:spChg>
        <pc:spChg chg="mod">
          <ac:chgData name="Salvatore Giordano" userId="a9ac74bb-0ea4-4049-8d55-a6bd98608b34" providerId="ADAL" clId="{BBAD7F35-B201-467D-B03E-60D5550D032F}" dt="2025-05-21T08:52:37.877" v="3465" actId="115"/>
          <ac:spMkLst>
            <pc:docMk/>
            <pc:sldMk cId="3951599329" sldId="417"/>
            <ac:spMk id="3" creationId="{C50FC524-93CD-8082-8E56-BA48129197B3}"/>
          </ac:spMkLst>
        </pc:spChg>
      </pc:sldChg>
      <pc:sldChg chg="del">
        <pc:chgData name="Salvatore Giordano" userId="a9ac74bb-0ea4-4049-8d55-a6bd98608b34" providerId="ADAL" clId="{BBAD7F35-B201-467D-B03E-60D5550D032F}" dt="2025-05-18T18:23:23.297" v="10" actId="2696"/>
        <pc:sldMkLst>
          <pc:docMk/>
          <pc:sldMk cId="2834375366" sldId="418"/>
        </pc:sldMkLst>
      </pc:sldChg>
      <pc:sldChg chg="modSp add mod">
        <pc:chgData name="Salvatore Giordano" userId="a9ac74bb-0ea4-4049-8d55-a6bd98608b34" providerId="ADAL" clId="{BBAD7F35-B201-467D-B03E-60D5550D032F}" dt="2025-05-21T08:54:52.449" v="3476" actId="113"/>
        <pc:sldMkLst>
          <pc:docMk/>
          <pc:sldMk cId="3290759919" sldId="418"/>
        </pc:sldMkLst>
        <pc:spChg chg="mod">
          <ac:chgData name="Salvatore Giordano" userId="a9ac74bb-0ea4-4049-8d55-a6bd98608b34" providerId="ADAL" clId="{BBAD7F35-B201-467D-B03E-60D5550D032F}" dt="2025-05-21T08:53:00.645" v="3468" actId="14100"/>
          <ac:spMkLst>
            <pc:docMk/>
            <pc:sldMk cId="3290759919" sldId="418"/>
            <ac:spMk id="2" creationId="{A149B432-8ECD-20DB-7935-61A996146C01}"/>
          </ac:spMkLst>
        </pc:spChg>
        <pc:spChg chg="mod">
          <ac:chgData name="Salvatore Giordano" userId="a9ac74bb-0ea4-4049-8d55-a6bd98608b34" providerId="ADAL" clId="{BBAD7F35-B201-467D-B03E-60D5550D032F}" dt="2025-05-21T08:54:52.449" v="3476" actId="113"/>
          <ac:spMkLst>
            <pc:docMk/>
            <pc:sldMk cId="3290759919" sldId="418"/>
            <ac:spMk id="3" creationId="{9093BBAC-D722-86EB-82B2-AA319BA35981}"/>
          </ac:spMkLst>
        </pc:spChg>
      </pc:sldChg>
      <pc:sldChg chg="del">
        <pc:chgData name="Salvatore Giordano" userId="a9ac74bb-0ea4-4049-8d55-a6bd98608b34" providerId="ADAL" clId="{BBAD7F35-B201-467D-B03E-60D5550D032F}" dt="2025-05-18T18:23:23.297" v="10" actId="2696"/>
        <pc:sldMkLst>
          <pc:docMk/>
          <pc:sldMk cId="876568703" sldId="419"/>
        </pc:sldMkLst>
      </pc:sldChg>
      <pc:sldChg chg="modSp add mod">
        <pc:chgData name="Salvatore Giordano" userId="a9ac74bb-0ea4-4049-8d55-a6bd98608b34" providerId="ADAL" clId="{BBAD7F35-B201-467D-B03E-60D5550D032F}" dt="2025-05-21T08:56:25.167" v="3494" actId="20577"/>
        <pc:sldMkLst>
          <pc:docMk/>
          <pc:sldMk cId="1149101044" sldId="419"/>
        </pc:sldMkLst>
        <pc:spChg chg="mod">
          <ac:chgData name="Salvatore Giordano" userId="a9ac74bb-0ea4-4049-8d55-a6bd98608b34" providerId="ADAL" clId="{BBAD7F35-B201-467D-B03E-60D5550D032F}" dt="2025-05-21T08:55:15.013" v="3480" actId="14100"/>
          <ac:spMkLst>
            <pc:docMk/>
            <pc:sldMk cId="1149101044" sldId="419"/>
            <ac:spMk id="2" creationId="{1FD645C5-777A-08B1-C462-4D727D0CEAE7}"/>
          </ac:spMkLst>
        </pc:spChg>
        <pc:spChg chg="mod">
          <ac:chgData name="Salvatore Giordano" userId="a9ac74bb-0ea4-4049-8d55-a6bd98608b34" providerId="ADAL" clId="{BBAD7F35-B201-467D-B03E-60D5550D032F}" dt="2025-05-21T08:56:25.167" v="3494" actId="20577"/>
          <ac:spMkLst>
            <pc:docMk/>
            <pc:sldMk cId="1149101044" sldId="419"/>
            <ac:spMk id="3" creationId="{2A57898B-5F6B-3A44-3F0A-E17DCF121CAA}"/>
          </ac:spMkLst>
        </pc:spChg>
      </pc:sldChg>
      <pc:sldChg chg="modSp add mod">
        <pc:chgData name="Salvatore Giordano" userId="a9ac74bb-0ea4-4049-8d55-a6bd98608b34" providerId="ADAL" clId="{BBAD7F35-B201-467D-B03E-60D5550D032F}" dt="2025-05-21T08:57:29.665" v="3500" actId="113"/>
        <pc:sldMkLst>
          <pc:docMk/>
          <pc:sldMk cId="1717083625" sldId="421"/>
        </pc:sldMkLst>
        <pc:spChg chg="mod">
          <ac:chgData name="Salvatore Giordano" userId="a9ac74bb-0ea4-4049-8d55-a6bd98608b34" providerId="ADAL" clId="{BBAD7F35-B201-467D-B03E-60D5550D032F}" dt="2025-05-21T08:56:50.287" v="3498" actId="14100"/>
          <ac:spMkLst>
            <pc:docMk/>
            <pc:sldMk cId="1717083625" sldId="421"/>
            <ac:spMk id="2" creationId="{D695AAF3-BD87-E691-800B-8CA2162775BE}"/>
          </ac:spMkLst>
        </pc:spChg>
        <pc:spChg chg="mod">
          <ac:chgData name="Salvatore Giordano" userId="a9ac74bb-0ea4-4049-8d55-a6bd98608b34" providerId="ADAL" clId="{BBAD7F35-B201-467D-B03E-60D5550D032F}" dt="2025-05-21T08:57:29.665" v="3500" actId="113"/>
          <ac:spMkLst>
            <pc:docMk/>
            <pc:sldMk cId="1717083625" sldId="421"/>
            <ac:spMk id="3" creationId="{F5744C43-AA0A-C176-31B6-F739C564E2BA}"/>
          </ac:spMkLst>
        </pc:spChg>
      </pc:sldChg>
      <pc:sldChg chg="del">
        <pc:chgData name="Salvatore Giordano" userId="a9ac74bb-0ea4-4049-8d55-a6bd98608b34" providerId="ADAL" clId="{BBAD7F35-B201-467D-B03E-60D5550D032F}" dt="2025-05-18T18:23:23.297" v="10" actId="2696"/>
        <pc:sldMkLst>
          <pc:docMk/>
          <pc:sldMk cId="2213813784" sldId="421"/>
        </pc:sldMkLst>
      </pc:sldChg>
      <pc:sldChg chg="del">
        <pc:chgData name="Salvatore Giordano" userId="a9ac74bb-0ea4-4049-8d55-a6bd98608b34" providerId="ADAL" clId="{BBAD7F35-B201-467D-B03E-60D5550D032F}" dt="2025-05-18T18:23:23.297" v="10" actId="2696"/>
        <pc:sldMkLst>
          <pc:docMk/>
          <pc:sldMk cId="569692469" sldId="422"/>
        </pc:sldMkLst>
      </pc:sldChg>
      <pc:sldChg chg="modSp add mod">
        <pc:chgData name="Salvatore Giordano" userId="a9ac74bb-0ea4-4049-8d55-a6bd98608b34" providerId="ADAL" clId="{BBAD7F35-B201-467D-B03E-60D5550D032F}" dt="2025-05-21T08:58:32.110" v="3509" actId="113"/>
        <pc:sldMkLst>
          <pc:docMk/>
          <pc:sldMk cId="3841182348" sldId="422"/>
        </pc:sldMkLst>
        <pc:spChg chg="mod">
          <ac:chgData name="Salvatore Giordano" userId="a9ac74bb-0ea4-4049-8d55-a6bd98608b34" providerId="ADAL" clId="{BBAD7F35-B201-467D-B03E-60D5550D032F}" dt="2025-05-21T08:58:09.551" v="3507" actId="14100"/>
          <ac:spMkLst>
            <pc:docMk/>
            <pc:sldMk cId="3841182348" sldId="422"/>
            <ac:spMk id="2" creationId="{C4FA0CC7-088D-2E8F-5A8B-7233EE93A452}"/>
          </ac:spMkLst>
        </pc:spChg>
        <pc:spChg chg="mod">
          <ac:chgData name="Salvatore Giordano" userId="a9ac74bb-0ea4-4049-8d55-a6bd98608b34" providerId="ADAL" clId="{BBAD7F35-B201-467D-B03E-60D5550D032F}" dt="2025-05-21T08:58:32.110" v="3509" actId="113"/>
          <ac:spMkLst>
            <pc:docMk/>
            <pc:sldMk cId="3841182348" sldId="422"/>
            <ac:spMk id="3" creationId="{79BFF149-A265-6D42-9D1B-A9CF70BADE67}"/>
          </ac:spMkLst>
        </pc:spChg>
      </pc:sldChg>
      <pc:sldChg chg="add del">
        <pc:chgData name="Salvatore Giordano" userId="a9ac74bb-0ea4-4049-8d55-a6bd98608b34" providerId="ADAL" clId="{BBAD7F35-B201-467D-B03E-60D5550D032F}" dt="2025-05-20T15:14:29.539" v="1213" actId="2696"/>
        <pc:sldMkLst>
          <pc:docMk/>
          <pc:sldMk cId="930508293" sldId="423"/>
        </pc:sldMkLst>
      </pc:sldChg>
      <pc:sldChg chg="del">
        <pc:chgData name="Salvatore Giordano" userId="a9ac74bb-0ea4-4049-8d55-a6bd98608b34" providerId="ADAL" clId="{BBAD7F35-B201-467D-B03E-60D5550D032F}" dt="2025-05-18T18:23:23.297" v="10" actId="2696"/>
        <pc:sldMkLst>
          <pc:docMk/>
          <pc:sldMk cId="1511458664" sldId="423"/>
        </pc:sldMkLst>
      </pc:sldChg>
      <pc:sldChg chg="modSp add mod">
        <pc:chgData name="Salvatore Giordano" userId="a9ac74bb-0ea4-4049-8d55-a6bd98608b34" providerId="ADAL" clId="{BBAD7F35-B201-467D-B03E-60D5550D032F}" dt="2025-05-21T09:00:45.120" v="3520" actId="113"/>
        <pc:sldMkLst>
          <pc:docMk/>
          <pc:sldMk cId="1789769832" sldId="424"/>
        </pc:sldMkLst>
        <pc:spChg chg="mod">
          <ac:chgData name="Salvatore Giordano" userId="a9ac74bb-0ea4-4049-8d55-a6bd98608b34" providerId="ADAL" clId="{BBAD7F35-B201-467D-B03E-60D5550D032F}" dt="2025-05-21T08:59:44.410" v="3512" actId="14100"/>
          <ac:spMkLst>
            <pc:docMk/>
            <pc:sldMk cId="1789769832" sldId="424"/>
            <ac:spMk id="2" creationId="{F503F65D-AA0F-B606-55F1-7A8EA48205DF}"/>
          </ac:spMkLst>
        </pc:spChg>
        <pc:spChg chg="mod">
          <ac:chgData name="Salvatore Giordano" userId="a9ac74bb-0ea4-4049-8d55-a6bd98608b34" providerId="ADAL" clId="{BBAD7F35-B201-467D-B03E-60D5550D032F}" dt="2025-05-21T09:00:45.120" v="3520" actId="113"/>
          <ac:spMkLst>
            <pc:docMk/>
            <pc:sldMk cId="1789769832" sldId="424"/>
            <ac:spMk id="3" creationId="{F1B80ADB-B53A-67F2-55FC-389096678250}"/>
          </ac:spMkLst>
        </pc:spChg>
      </pc:sldChg>
      <pc:sldChg chg="add del">
        <pc:chgData name="Salvatore Giordano" userId="a9ac74bb-0ea4-4049-8d55-a6bd98608b34" providerId="ADAL" clId="{BBAD7F35-B201-467D-B03E-60D5550D032F}" dt="2025-05-21T08:59:22.509" v="3510" actId="2696"/>
        <pc:sldMkLst>
          <pc:docMk/>
          <pc:sldMk cId="3199043242" sldId="424"/>
        </pc:sldMkLst>
      </pc:sldChg>
      <pc:sldChg chg="del">
        <pc:chgData name="Salvatore Giordano" userId="a9ac74bb-0ea4-4049-8d55-a6bd98608b34" providerId="ADAL" clId="{BBAD7F35-B201-467D-B03E-60D5550D032F}" dt="2025-05-18T18:23:23.297" v="10" actId="2696"/>
        <pc:sldMkLst>
          <pc:docMk/>
          <pc:sldMk cId="3604582974" sldId="424"/>
        </pc:sldMkLst>
      </pc:sldChg>
      <pc:sldChg chg="del">
        <pc:chgData name="Salvatore Giordano" userId="a9ac74bb-0ea4-4049-8d55-a6bd98608b34" providerId="ADAL" clId="{BBAD7F35-B201-467D-B03E-60D5550D032F}" dt="2025-05-18T18:18:34.630" v="5" actId="2696"/>
        <pc:sldMkLst>
          <pc:docMk/>
          <pc:sldMk cId="4078877879" sldId="425"/>
        </pc:sldMkLst>
      </pc:sldChg>
      <pc:sldChg chg="del">
        <pc:chgData name="Salvatore Giordano" userId="a9ac74bb-0ea4-4049-8d55-a6bd98608b34" providerId="ADAL" clId="{BBAD7F35-B201-467D-B03E-60D5550D032F}" dt="2025-05-18T18:22:41.055" v="8" actId="2696"/>
        <pc:sldMkLst>
          <pc:docMk/>
          <pc:sldMk cId="376252304" sldId="426"/>
        </pc:sldMkLst>
      </pc:sldChg>
      <pc:sldChg chg="modSp add mod">
        <pc:chgData name="Salvatore Giordano" userId="a9ac74bb-0ea4-4049-8d55-a6bd98608b34" providerId="ADAL" clId="{BBAD7F35-B201-467D-B03E-60D5550D032F}" dt="2025-05-21T10:01:39.746" v="4004" actId="20577"/>
        <pc:sldMkLst>
          <pc:docMk/>
          <pc:sldMk cId="1071470383" sldId="426"/>
        </pc:sldMkLst>
        <pc:spChg chg="mod">
          <ac:chgData name="Salvatore Giordano" userId="a9ac74bb-0ea4-4049-8d55-a6bd98608b34" providerId="ADAL" clId="{BBAD7F35-B201-467D-B03E-60D5550D032F}" dt="2025-05-21T10:01:39.746" v="4004" actId="20577"/>
          <ac:spMkLst>
            <pc:docMk/>
            <pc:sldMk cId="1071470383" sldId="426"/>
            <ac:spMk id="3" creationId="{E61584D6-D583-F98A-649F-28557FA7C6F0}"/>
          </ac:spMkLst>
        </pc:spChg>
      </pc:sldChg>
      <pc:sldChg chg="modSp new mod">
        <pc:chgData name="Salvatore Giordano" userId="a9ac74bb-0ea4-4049-8d55-a6bd98608b34" providerId="ADAL" clId="{BBAD7F35-B201-467D-B03E-60D5550D032F}" dt="2025-05-20T15:22:44.625" v="1317" actId="20577"/>
        <pc:sldMkLst>
          <pc:docMk/>
          <pc:sldMk cId="996352315" sldId="427"/>
        </pc:sldMkLst>
        <pc:spChg chg="mod">
          <ac:chgData name="Salvatore Giordano" userId="a9ac74bb-0ea4-4049-8d55-a6bd98608b34" providerId="ADAL" clId="{BBAD7F35-B201-467D-B03E-60D5550D032F}" dt="2025-05-20T15:21:43.720" v="1299" actId="14100"/>
          <ac:spMkLst>
            <pc:docMk/>
            <pc:sldMk cId="996352315" sldId="427"/>
            <ac:spMk id="2" creationId="{1292E0F9-1CDE-EA7A-2DE2-859F81DAAF6A}"/>
          </ac:spMkLst>
        </pc:spChg>
        <pc:spChg chg="mod">
          <ac:chgData name="Salvatore Giordano" userId="a9ac74bb-0ea4-4049-8d55-a6bd98608b34" providerId="ADAL" clId="{BBAD7F35-B201-467D-B03E-60D5550D032F}" dt="2025-05-20T15:22:44.625" v="1317" actId="20577"/>
          <ac:spMkLst>
            <pc:docMk/>
            <pc:sldMk cId="996352315" sldId="427"/>
            <ac:spMk id="3" creationId="{9C877467-77F0-8DF2-B2CA-FFC2F6BDF2F5}"/>
          </ac:spMkLst>
        </pc:spChg>
      </pc:sldChg>
      <pc:sldChg chg="del">
        <pc:chgData name="Salvatore Giordano" userId="a9ac74bb-0ea4-4049-8d55-a6bd98608b34" providerId="ADAL" clId="{BBAD7F35-B201-467D-B03E-60D5550D032F}" dt="2025-05-18T18:20:10.890" v="6" actId="2696"/>
        <pc:sldMkLst>
          <pc:docMk/>
          <pc:sldMk cId="1742771633" sldId="427"/>
        </pc:sldMkLst>
      </pc:sldChg>
      <pc:sldChg chg="modSp new mod">
        <pc:chgData name="Salvatore Giordano" userId="a9ac74bb-0ea4-4049-8d55-a6bd98608b34" providerId="ADAL" clId="{BBAD7F35-B201-467D-B03E-60D5550D032F}" dt="2025-05-21T09:25:09.573" v="3801" actId="14100"/>
        <pc:sldMkLst>
          <pc:docMk/>
          <pc:sldMk cId="1394290343" sldId="428"/>
        </pc:sldMkLst>
        <pc:spChg chg="mod">
          <ac:chgData name="Salvatore Giordano" userId="a9ac74bb-0ea4-4049-8d55-a6bd98608b34" providerId="ADAL" clId="{BBAD7F35-B201-467D-B03E-60D5550D032F}" dt="2025-05-21T09:25:09.573" v="3801" actId="14100"/>
          <ac:spMkLst>
            <pc:docMk/>
            <pc:sldMk cId="1394290343" sldId="428"/>
            <ac:spMk id="2" creationId="{8A26D897-9DFE-0251-9B81-77645751E8C2}"/>
          </ac:spMkLst>
        </pc:spChg>
        <pc:spChg chg="mod">
          <ac:chgData name="Salvatore Giordano" userId="a9ac74bb-0ea4-4049-8d55-a6bd98608b34" providerId="ADAL" clId="{BBAD7F35-B201-467D-B03E-60D5550D032F}" dt="2025-05-21T09:25:01.441" v="3800" actId="123"/>
          <ac:spMkLst>
            <pc:docMk/>
            <pc:sldMk cId="1394290343" sldId="428"/>
            <ac:spMk id="3" creationId="{6B7A8766-5BD2-8CF7-C45D-64738E27B49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B286F5D-C0D5-4EFC-9CC7-A956B8013038}" type="datetimeFigureOut">
              <a:rPr lang="it-IT" smtClean="0"/>
              <a:t>21/05/2025</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AFF55100-96B1-48AA-B59E-C4D30F7B0D83}" type="slidenum">
              <a:rPr lang="it-IT" smtClean="0"/>
              <a:t>‹N›</a:t>
            </a:fld>
            <a:endParaRPr lang="it-IT"/>
          </a:p>
        </p:txBody>
      </p:sp>
    </p:spTree>
    <p:extLst>
      <p:ext uri="{BB962C8B-B14F-4D97-AF65-F5344CB8AC3E}">
        <p14:creationId xmlns:p14="http://schemas.microsoft.com/office/powerpoint/2010/main" val="1848551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AFF55100-96B1-48AA-B59E-C4D30F7B0D83}" type="slidenum">
              <a:rPr lang="it-IT" smtClean="0"/>
              <a:t>121</a:t>
            </a:fld>
            <a:endParaRPr lang="it-IT"/>
          </a:p>
        </p:txBody>
      </p:sp>
    </p:spTree>
    <p:extLst>
      <p:ext uri="{BB962C8B-B14F-4D97-AF65-F5344CB8AC3E}">
        <p14:creationId xmlns:p14="http://schemas.microsoft.com/office/powerpoint/2010/main" val="2158734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5370106-3983-4765-A8A8-AE6180BD1C41}" type="datetimeFigureOut">
              <a:rPr lang="it-IT" smtClean="0"/>
              <a:t>21/05/2025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AB505DC-6A4F-4AC1-96D4-8BEF3881DFD8}" type="slidenum">
              <a:rPr lang="it-IT" smtClean="0"/>
              <a:t>‹N›</a:t>
            </a:fld>
            <a:endParaRPr lang="it-IT"/>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89923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15370106-3983-4765-A8A8-AE6180BD1C41}" type="datetimeFigureOut">
              <a:rPr lang="it-IT" smtClean="0"/>
              <a:t>21/05/2025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AB505DC-6A4F-4AC1-96D4-8BEF3881DFD8}" type="slidenum">
              <a:rPr lang="it-IT" smtClean="0"/>
              <a:t>‹N›</a:t>
            </a:fld>
            <a:endParaRPr lang="it-IT"/>
          </a:p>
        </p:txBody>
      </p:sp>
    </p:spTree>
    <p:extLst>
      <p:ext uri="{BB962C8B-B14F-4D97-AF65-F5344CB8AC3E}">
        <p14:creationId xmlns:p14="http://schemas.microsoft.com/office/powerpoint/2010/main" val="944727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5370106-3983-4765-A8A8-AE6180BD1C41}" type="datetimeFigureOut">
              <a:rPr lang="it-IT" smtClean="0"/>
              <a:t>21/05/2025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AB505DC-6A4F-4AC1-96D4-8BEF3881DFD8}" type="slidenum">
              <a:rPr lang="it-IT" smtClean="0"/>
              <a:t>‹N›</a:t>
            </a:fld>
            <a:endParaRPr lang="it-IT"/>
          </a:p>
        </p:txBody>
      </p:sp>
    </p:spTree>
    <p:extLst>
      <p:ext uri="{BB962C8B-B14F-4D97-AF65-F5344CB8AC3E}">
        <p14:creationId xmlns:p14="http://schemas.microsoft.com/office/powerpoint/2010/main" val="2090242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5370106-3983-4765-A8A8-AE6180BD1C41}" type="datetimeFigureOut">
              <a:rPr lang="it-IT" smtClean="0"/>
              <a:t>21/05/2025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AB505DC-6A4F-4AC1-96D4-8BEF3881DFD8}" type="slidenum">
              <a:rPr lang="it-IT" smtClean="0"/>
              <a:t>‹N›</a:t>
            </a:fld>
            <a:endParaRPr lang="it-IT"/>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68666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5370106-3983-4765-A8A8-AE6180BD1C41}" type="datetimeFigureOut">
              <a:rPr lang="it-IT" smtClean="0"/>
              <a:t>21/05/2025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AB505DC-6A4F-4AC1-96D4-8BEF3881DFD8}" type="slidenum">
              <a:rPr lang="it-IT" smtClean="0"/>
              <a:t>‹N›</a:t>
            </a:fld>
            <a:endParaRPr lang="it-IT"/>
          </a:p>
        </p:txBody>
      </p:sp>
    </p:spTree>
    <p:extLst>
      <p:ext uri="{BB962C8B-B14F-4D97-AF65-F5344CB8AC3E}">
        <p14:creationId xmlns:p14="http://schemas.microsoft.com/office/powerpoint/2010/main" val="22984009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5370106-3983-4765-A8A8-AE6180BD1C41}" type="datetimeFigureOut">
              <a:rPr lang="it-IT" smtClean="0"/>
              <a:t>21/05/2025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AB505DC-6A4F-4AC1-96D4-8BEF3881DFD8}" type="slidenum">
              <a:rPr lang="it-IT" smtClean="0"/>
              <a:t>‹N›</a:t>
            </a:fld>
            <a:endParaRPr lang="it-IT"/>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19132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5370106-3983-4765-A8A8-AE6180BD1C41}" type="datetimeFigureOut">
              <a:rPr lang="it-IT" smtClean="0"/>
              <a:t>21/05/2025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AB505DC-6A4F-4AC1-96D4-8BEF3881DFD8}" type="slidenum">
              <a:rPr lang="it-IT" smtClean="0"/>
              <a:t>‹N›</a:t>
            </a:fld>
            <a:endParaRPr lang="it-IT"/>
          </a:p>
        </p:txBody>
      </p:sp>
    </p:spTree>
    <p:extLst>
      <p:ext uri="{BB962C8B-B14F-4D97-AF65-F5344CB8AC3E}">
        <p14:creationId xmlns:p14="http://schemas.microsoft.com/office/powerpoint/2010/main" val="20129979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5370106-3983-4765-A8A8-AE6180BD1C41}" type="datetimeFigureOut">
              <a:rPr lang="it-IT" smtClean="0"/>
              <a:t>21/05/2025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AB505DC-6A4F-4AC1-96D4-8BEF3881DFD8}" type="slidenum">
              <a:rPr lang="it-IT" smtClean="0"/>
              <a:t>‹N›</a:t>
            </a:fld>
            <a:endParaRPr lang="it-IT"/>
          </a:p>
        </p:txBody>
      </p:sp>
    </p:spTree>
    <p:extLst>
      <p:ext uri="{BB962C8B-B14F-4D97-AF65-F5344CB8AC3E}">
        <p14:creationId xmlns:p14="http://schemas.microsoft.com/office/powerpoint/2010/main" val="35077850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5370106-3983-4765-A8A8-AE6180BD1C41}" type="datetimeFigureOut">
              <a:rPr lang="it-IT" smtClean="0"/>
              <a:t>21/05/2025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AB505DC-6A4F-4AC1-96D4-8BEF3881DFD8}" type="slidenum">
              <a:rPr lang="it-IT" smtClean="0"/>
              <a:t>‹N›</a:t>
            </a:fld>
            <a:endParaRPr lang="it-IT"/>
          </a:p>
        </p:txBody>
      </p:sp>
    </p:spTree>
    <p:extLst>
      <p:ext uri="{BB962C8B-B14F-4D97-AF65-F5344CB8AC3E}">
        <p14:creationId xmlns:p14="http://schemas.microsoft.com/office/powerpoint/2010/main" val="925782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5370106-3983-4765-A8A8-AE6180BD1C41}" type="datetimeFigureOut">
              <a:rPr lang="it-IT" smtClean="0"/>
              <a:t>21/05/2025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AB505DC-6A4F-4AC1-96D4-8BEF3881DFD8}" type="slidenum">
              <a:rPr lang="it-IT" smtClean="0"/>
              <a:t>‹N›</a:t>
            </a:fld>
            <a:endParaRPr lang="it-IT"/>
          </a:p>
        </p:txBody>
      </p:sp>
    </p:spTree>
    <p:extLst>
      <p:ext uri="{BB962C8B-B14F-4D97-AF65-F5344CB8AC3E}">
        <p14:creationId xmlns:p14="http://schemas.microsoft.com/office/powerpoint/2010/main" val="1399781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5370106-3983-4765-A8A8-AE6180BD1C41}" type="datetimeFigureOut">
              <a:rPr lang="it-IT" smtClean="0"/>
              <a:t>21/05/2025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4AB505DC-6A4F-4AC1-96D4-8BEF3881DFD8}" type="slidenum">
              <a:rPr lang="it-IT" smtClean="0"/>
              <a:t>‹N›</a:t>
            </a:fld>
            <a:endParaRPr lang="it-IT"/>
          </a:p>
        </p:txBody>
      </p:sp>
    </p:spTree>
    <p:extLst>
      <p:ext uri="{BB962C8B-B14F-4D97-AF65-F5344CB8AC3E}">
        <p14:creationId xmlns:p14="http://schemas.microsoft.com/office/powerpoint/2010/main" val="2547437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15370106-3983-4765-A8A8-AE6180BD1C41}" type="datetimeFigureOut">
              <a:rPr lang="it-IT" smtClean="0"/>
              <a:t>21/05/2025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AB505DC-6A4F-4AC1-96D4-8BEF3881DFD8}" type="slidenum">
              <a:rPr lang="it-IT" smtClean="0"/>
              <a:t>‹N›</a:t>
            </a:fld>
            <a:endParaRPr lang="it-IT"/>
          </a:p>
        </p:txBody>
      </p:sp>
    </p:spTree>
    <p:extLst>
      <p:ext uri="{BB962C8B-B14F-4D97-AF65-F5344CB8AC3E}">
        <p14:creationId xmlns:p14="http://schemas.microsoft.com/office/powerpoint/2010/main" val="1332299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15370106-3983-4765-A8A8-AE6180BD1C41}" type="datetimeFigureOut">
              <a:rPr lang="it-IT" smtClean="0"/>
              <a:t>21/05/2025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4AB505DC-6A4F-4AC1-96D4-8BEF3881DFD8}" type="slidenum">
              <a:rPr lang="it-IT" smtClean="0"/>
              <a:t>‹N›</a:t>
            </a:fld>
            <a:endParaRPr lang="it-IT"/>
          </a:p>
        </p:txBody>
      </p:sp>
    </p:spTree>
    <p:extLst>
      <p:ext uri="{BB962C8B-B14F-4D97-AF65-F5344CB8AC3E}">
        <p14:creationId xmlns:p14="http://schemas.microsoft.com/office/powerpoint/2010/main" val="1560958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15370106-3983-4765-A8A8-AE6180BD1C41}" type="datetimeFigureOut">
              <a:rPr lang="it-IT" smtClean="0"/>
              <a:t>21/05/2025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4AB505DC-6A4F-4AC1-96D4-8BEF3881DFD8}" type="slidenum">
              <a:rPr lang="it-IT" smtClean="0"/>
              <a:t>‹N›</a:t>
            </a:fld>
            <a:endParaRPr lang="it-IT"/>
          </a:p>
        </p:txBody>
      </p:sp>
    </p:spTree>
    <p:extLst>
      <p:ext uri="{BB962C8B-B14F-4D97-AF65-F5344CB8AC3E}">
        <p14:creationId xmlns:p14="http://schemas.microsoft.com/office/powerpoint/2010/main" val="3107328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370106-3983-4765-A8A8-AE6180BD1C41}" type="datetimeFigureOut">
              <a:rPr lang="it-IT" smtClean="0"/>
              <a:t>21/05/2025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4AB505DC-6A4F-4AC1-96D4-8BEF3881DFD8}" type="slidenum">
              <a:rPr lang="it-IT" smtClean="0"/>
              <a:t>‹N›</a:t>
            </a:fld>
            <a:endParaRPr lang="it-IT"/>
          </a:p>
        </p:txBody>
      </p:sp>
    </p:spTree>
    <p:extLst>
      <p:ext uri="{BB962C8B-B14F-4D97-AF65-F5344CB8AC3E}">
        <p14:creationId xmlns:p14="http://schemas.microsoft.com/office/powerpoint/2010/main" val="4279893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5370106-3983-4765-A8A8-AE6180BD1C41}" type="datetimeFigureOut">
              <a:rPr lang="it-IT" smtClean="0"/>
              <a:t>21/05/2025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AB505DC-6A4F-4AC1-96D4-8BEF3881DFD8}" type="slidenum">
              <a:rPr lang="it-IT" smtClean="0"/>
              <a:t>‹N›</a:t>
            </a:fld>
            <a:endParaRPr lang="it-IT"/>
          </a:p>
        </p:txBody>
      </p:sp>
    </p:spTree>
    <p:extLst>
      <p:ext uri="{BB962C8B-B14F-4D97-AF65-F5344CB8AC3E}">
        <p14:creationId xmlns:p14="http://schemas.microsoft.com/office/powerpoint/2010/main" val="2404276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5370106-3983-4765-A8A8-AE6180BD1C41}" type="datetimeFigureOut">
              <a:rPr lang="it-IT" smtClean="0"/>
              <a:t>21/05/2025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4AB505DC-6A4F-4AC1-96D4-8BEF3881DFD8}" type="slidenum">
              <a:rPr lang="it-IT" smtClean="0"/>
              <a:t>‹N›</a:t>
            </a:fld>
            <a:endParaRPr lang="it-IT"/>
          </a:p>
        </p:txBody>
      </p:sp>
    </p:spTree>
    <p:extLst>
      <p:ext uri="{BB962C8B-B14F-4D97-AF65-F5344CB8AC3E}">
        <p14:creationId xmlns:p14="http://schemas.microsoft.com/office/powerpoint/2010/main" val="878189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5370106-3983-4765-A8A8-AE6180BD1C41}" type="datetimeFigureOut">
              <a:rPr lang="it-IT" smtClean="0"/>
              <a:t>21/05/2025</a:t>
            </a:fld>
            <a:endParaRPr lang="it-IT"/>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it-IT"/>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AB505DC-6A4F-4AC1-96D4-8BEF3881DFD8}" type="slidenum">
              <a:rPr lang="it-IT" smtClean="0"/>
              <a:t>‹N›</a:t>
            </a:fld>
            <a:endParaRPr lang="it-IT"/>
          </a:p>
        </p:txBody>
      </p:sp>
    </p:spTree>
    <p:extLst>
      <p:ext uri="{BB962C8B-B14F-4D97-AF65-F5344CB8AC3E}">
        <p14:creationId xmlns:p14="http://schemas.microsoft.com/office/powerpoint/2010/main" val="423775965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AB34F9-FFFE-F8BD-34BB-B2622CD8CB9B}"/>
              </a:ext>
            </a:extLst>
          </p:cNvPr>
          <p:cNvSpPr>
            <a:spLocks noGrp="1"/>
          </p:cNvSpPr>
          <p:nvPr>
            <p:ph type="ctrTitle"/>
          </p:nvPr>
        </p:nvSpPr>
        <p:spPr>
          <a:xfrm>
            <a:off x="684212" y="685799"/>
            <a:ext cx="8432356" cy="3639313"/>
          </a:xfrm>
        </p:spPr>
        <p:txBody>
          <a:bodyPr/>
          <a:lstStyle/>
          <a:p>
            <a:pPr marL="12700">
              <a:lnSpc>
                <a:spcPts val="3000"/>
              </a:lnSpc>
            </a:pPr>
            <a:r>
              <a:rPr lang="it-IT" sz="4800" b="1" spc="-85" dirty="0" err="1">
                <a:solidFill>
                  <a:schemeClr val="bg1"/>
                </a:solidFill>
                <a:latin typeface="Tahoma"/>
                <a:cs typeface="Tahoma"/>
              </a:rPr>
              <a:t>REDAZIOne</a:t>
            </a:r>
            <a:r>
              <a:rPr lang="it-IT" sz="4800" b="1" spc="-85" dirty="0">
                <a:solidFill>
                  <a:schemeClr val="bg1"/>
                </a:solidFill>
                <a:latin typeface="Tahoma"/>
                <a:cs typeface="Tahoma"/>
              </a:rPr>
              <a:t> </a:t>
            </a:r>
            <a:r>
              <a:rPr lang="it-IT" sz="4800" b="1" spc="-265" dirty="0">
                <a:solidFill>
                  <a:schemeClr val="bg1"/>
                </a:solidFill>
                <a:latin typeface="Tahoma"/>
                <a:cs typeface="Tahoma"/>
              </a:rPr>
              <a:t>DEL</a:t>
            </a:r>
            <a:r>
              <a:rPr lang="it-IT" sz="4800" b="1" spc="-45" dirty="0">
                <a:solidFill>
                  <a:schemeClr val="bg1"/>
                </a:solidFill>
                <a:latin typeface="Tahoma"/>
                <a:cs typeface="Tahoma"/>
              </a:rPr>
              <a:t> </a:t>
            </a:r>
            <a:r>
              <a:rPr lang="it-IT" sz="4800" b="1" spc="-155" dirty="0">
                <a:solidFill>
                  <a:schemeClr val="bg1"/>
                </a:solidFill>
                <a:latin typeface="Tahoma"/>
                <a:cs typeface="Tahoma"/>
              </a:rPr>
              <a:t>BILANCIO</a:t>
            </a:r>
            <a:br>
              <a:rPr lang="it-IT" sz="4800" b="1" spc="-155" dirty="0">
                <a:solidFill>
                  <a:srgbClr val="0089CA"/>
                </a:solidFill>
                <a:latin typeface="Tahoma"/>
                <a:cs typeface="Tahoma"/>
              </a:rPr>
            </a:br>
            <a:br>
              <a:rPr lang="it-IT" sz="4800" b="1" spc="-155" dirty="0">
                <a:solidFill>
                  <a:srgbClr val="0089CA"/>
                </a:solidFill>
                <a:latin typeface="Tahoma"/>
                <a:cs typeface="Tahoma"/>
              </a:rPr>
            </a:br>
            <a:br>
              <a:rPr lang="it-IT" sz="4800" b="1" spc="-155" dirty="0">
                <a:solidFill>
                  <a:srgbClr val="0089CA"/>
                </a:solidFill>
                <a:latin typeface="Tahoma"/>
                <a:cs typeface="Tahoma"/>
              </a:rPr>
            </a:br>
            <a:br>
              <a:rPr lang="it-IT" sz="4800" b="1" spc="-155" dirty="0">
                <a:solidFill>
                  <a:srgbClr val="0089CA"/>
                </a:solidFill>
                <a:latin typeface="Tahoma"/>
                <a:cs typeface="Tahoma"/>
              </a:rPr>
            </a:br>
            <a:endParaRPr lang="it-IT" dirty="0"/>
          </a:p>
        </p:txBody>
      </p:sp>
      <p:sp>
        <p:nvSpPr>
          <p:cNvPr id="3" name="Sottotitolo 2">
            <a:extLst>
              <a:ext uri="{FF2B5EF4-FFF2-40B4-BE49-F238E27FC236}">
                <a16:creationId xmlns:a16="http://schemas.microsoft.com/office/drawing/2014/main" id="{AEBB11DD-053E-7E6E-5888-B328E8577D01}"/>
              </a:ext>
            </a:extLst>
          </p:cNvPr>
          <p:cNvSpPr>
            <a:spLocks noGrp="1"/>
          </p:cNvSpPr>
          <p:nvPr>
            <p:ph type="subTitle" idx="1"/>
          </p:nvPr>
        </p:nvSpPr>
        <p:spPr>
          <a:xfrm>
            <a:off x="684212" y="4325112"/>
            <a:ext cx="6400800" cy="1466088"/>
          </a:xfrm>
        </p:spPr>
        <p:txBody>
          <a:bodyPr/>
          <a:lstStyle/>
          <a:p>
            <a:endParaRPr lang="it-IT" dirty="0"/>
          </a:p>
          <a:p>
            <a:r>
              <a:rPr lang="it-IT" dirty="0"/>
              <a:t>Dott. Salvatore Giordano</a:t>
            </a:r>
          </a:p>
          <a:p>
            <a:r>
              <a:rPr lang="it-IT" dirty="0"/>
              <a:t>Commercialista in Salerno</a:t>
            </a:r>
          </a:p>
        </p:txBody>
      </p:sp>
    </p:spTree>
    <p:extLst>
      <p:ext uri="{BB962C8B-B14F-4D97-AF65-F5344CB8AC3E}">
        <p14:creationId xmlns:p14="http://schemas.microsoft.com/office/powerpoint/2010/main" val="1386865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0025A-CE20-38A2-4874-85DB699C45F1}"/>
              </a:ext>
            </a:extLst>
          </p:cNvPr>
          <p:cNvSpPr>
            <a:spLocks noGrp="1"/>
          </p:cNvSpPr>
          <p:nvPr>
            <p:ph type="title"/>
          </p:nvPr>
        </p:nvSpPr>
        <p:spPr>
          <a:xfrm>
            <a:off x="684212" y="6044184"/>
            <a:ext cx="8935276" cy="443991"/>
          </a:xfrm>
        </p:spPr>
        <p:txBody>
          <a:bodyPr>
            <a:noAutofit/>
          </a:bodyPr>
          <a:lstStyle/>
          <a:p>
            <a:pPr algn="ctr"/>
            <a:r>
              <a:rPr lang="it-IT" sz="2600" dirty="0"/>
              <a:t>OIC 34</a:t>
            </a:r>
          </a:p>
        </p:txBody>
      </p:sp>
      <p:sp>
        <p:nvSpPr>
          <p:cNvPr id="3" name="Segnaposto contenuto 2">
            <a:extLst>
              <a:ext uri="{FF2B5EF4-FFF2-40B4-BE49-F238E27FC236}">
                <a16:creationId xmlns:a16="http://schemas.microsoft.com/office/drawing/2014/main" id="{7DDCC809-19E9-8888-6312-7B5C69FAE767}"/>
              </a:ext>
            </a:extLst>
          </p:cNvPr>
          <p:cNvSpPr>
            <a:spLocks noGrp="1"/>
          </p:cNvSpPr>
          <p:nvPr>
            <p:ph idx="1"/>
          </p:nvPr>
        </p:nvSpPr>
        <p:spPr>
          <a:xfrm>
            <a:off x="684212" y="685800"/>
            <a:ext cx="8935276" cy="5358384"/>
          </a:xfrm>
        </p:spPr>
        <p:txBody>
          <a:bodyPr/>
          <a:lstStyle/>
          <a:p>
            <a:pPr marL="12700" marR="5080" algn="just">
              <a:lnSpc>
                <a:spcPct val="100000"/>
              </a:lnSpc>
              <a:spcBef>
                <a:spcPts val="509"/>
              </a:spcBef>
            </a:pPr>
            <a:r>
              <a:rPr lang="it-IT" sz="1800" b="1" dirty="0"/>
              <a:t>L’OIC 34 </a:t>
            </a:r>
            <a:r>
              <a:rPr lang="it-IT" sz="1800" dirty="0"/>
              <a:t>– Ricavi disciplina i criteri per la rilevazione, classificazione e valutazione dei ricavi, nonché le informazioni da presentare nella nota integrativa.</a:t>
            </a:r>
          </a:p>
          <a:p>
            <a:pPr marL="12700" marR="387350" algn="just">
              <a:lnSpc>
                <a:spcPct val="100000"/>
              </a:lnSpc>
            </a:pPr>
            <a:r>
              <a:rPr lang="it-IT" sz="1800" b="1" dirty="0"/>
              <a:t>Ambito di applicazione</a:t>
            </a:r>
            <a:r>
              <a:rPr lang="it-IT" sz="1800" dirty="0"/>
              <a:t>: </a:t>
            </a:r>
          </a:p>
          <a:p>
            <a:pPr marL="12700" marR="387350" algn="just">
              <a:lnSpc>
                <a:spcPct val="100000"/>
              </a:lnSpc>
            </a:pPr>
            <a:r>
              <a:rPr lang="it-IT" sz="1800" dirty="0"/>
              <a:t>tutte le transazioni che comportano l’iscrizione dei </a:t>
            </a:r>
            <a:r>
              <a:rPr lang="it-IT" sz="1800" b="1" dirty="0"/>
              <a:t>ricavi da vendita di beni e prestazioni di servizi</a:t>
            </a:r>
            <a:r>
              <a:rPr lang="it-IT" sz="1800" dirty="0"/>
              <a:t>, indipendentemente dalla loro classificazione nel conto economico a partire dal bilancio con esercizio avente inizio dal 1/1/2024.</a:t>
            </a:r>
          </a:p>
          <a:p>
            <a:pPr algn="just"/>
            <a:r>
              <a:rPr lang="it-IT" sz="1800" dirty="0"/>
              <a:t>Tutte le società che redigono il bilancio secondo il Codice Civile (OIC), indipendentemente dalla dimensione.</a:t>
            </a:r>
          </a:p>
          <a:p>
            <a:pPr algn="just"/>
            <a:r>
              <a:rPr lang="it-IT" sz="1800" dirty="0"/>
              <a:t>La principale novità del nuovo principio contabile riguarda l’introduzione di tecniche contabili volte all’identificazione e valorizzazione delle </a:t>
            </a:r>
            <a:r>
              <a:rPr lang="it-IT" sz="1800" b="1" dirty="0"/>
              <a:t>“UNITÀ ELEMENTARI DI CONTABILIZZAZIONE”</a:t>
            </a:r>
            <a:r>
              <a:rPr lang="it-IT" sz="1800" dirty="0"/>
              <a:t>. </a:t>
            </a:r>
          </a:p>
        </p:txBody>
      </p:sp>
    </p:spTree>
    <p:extLst>
      <p:ext uri="{BB962C8B-B14F-4D97-AF65-F5344CB8AC3E}">
        <p14:creationId xmlns:p14="http://schemas.microsoft.com/office/powerpoint/2010/main" val="316298824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EE7AB1-F5B7-079F-30B3-DDDDDD2A8F0B}"/>
              </a:ext>
            </a:extLst>
          </p:cNvPr>
          <p:cNvSpPr>
            <a:spLocks noGrp="1"/>
          </p:cNvSpPr>
          <p:nvPr>
            <p:ph type="title"/>
          </p:nvPr>
        </p:nvSpPr>
        <p:spPr>
          <a:xfrm>
            <a:off x="693356" y="6053328"/>
            <a:ext cx="9174480" cy="443991"/>
          </a:xfrm>
        </p:spPr>
        <p:txBody>
          <a:bodyPr>
            <a:noAutofit/>
          </a:bodyPr>
          <a:lstStyle/>
          <a:p>
            <a:pPr algn="ctr"/>
            <a:r>
              <a:rPr lang="it-IT" sz="2600" dirty="0" err="1"/>
              <a:t>COMMESSa</a:t>
            </a:r>
            <a:r>
              <a:rPr lang="it-IT" sz="2600" dirty="0"/>
              <a:t> </a:t>
            </a:r>
            <a:r>
              <a:rPr lang="it-IT" sz="2600" dirty="0" err="1"/>
              <a:t>PLURIENNALe</a:t>
            </a:r>
            <a:endParaRPr lang="it-IT" sz="2600" dirty="0"/>
          </a:p>
        </p:txBody>
      </p:sp>
      <p:sp>
        <p:nvSpPr>
          <p:cNvPr id="3" name="Segnaposto contenuto 2">
            <a:extLst>
              <a:ext uri="{FF2B5EF4-FFF2-40B4-BE49-F238E27FC236}">
                <a16:creationId xmlns:a16="http://schemas.microsoft.com/office/drawing/2014/main" id="{3373B5B5-E58A-DF37-F3BB-B11C06A0096C}"/>
              </a:ext>
            </a:extLst>
          </p:cNvPr>
          <p:cNvSpPr>
            <a:spLocks noGrp="1"/>
          </p:cNvSpPr>
          <p:nvPr>
            <p:ph idx="1"/>
          </p:nvPr>
        </p:nvSpPr>
        <p:spPr>
          <a:xfrm>
            <a:off x="693356" y="274320"/>
            <a:ext cx="9174480" cy="5586984"/>
          </a:xfrm>
        </p:spPr>
        <p:txBody>
          <a:bodyPr/>
          <a:lstStyle/>
          <a:p>
            <a:pPr marL="12700" algn="just">
              <a:spcBef>
                <a:spcPts val="340"/>
              </a:spcBef>
            </a:pPr>
            <a:r>
              <a:rPr lang="it-IT" sz="1800" b="1" dirty="0"/>
              <a:t>1. CRITERIO DELLA COMMESSA COMPLETATA </a:t>
            </a:r>
          </a:p>
          <a:p>
            <a:pPr marL="12700" algn="just">
              <a:spcBef>
                <a:spcPts val="340"/>
              </a:spcBef>
            </a:pPr>
            <a:r>
              <a:rPr lang="it-IT" sz="1800" dirty="0"/>
              <a:t>Risultato di commessa solo al completamento (ULTIMO ESERCIZIO)</a:t>
            </a:r>
          </a:p>
          <a:p>
            <a:pPr marL="12700" algn="just">
              <a:spcBef>
                <a:spcPts val="340"/>
              </a:spcBef>
            </a:pPr>
            <a:r>
              <a:rPr lang="it-IT" sz="1800" b="1" dirty="0"/>
              <a:t>2. CRITERIO DELLA PERCENTUALE DI COMPLETAMENTO </a:t>
            </a:r>
          </a:p>
          <a:p>
            <a:pPr marL="12700" algn="just">
              <a:spcBef>
                <a:spcPts val="340"/>
              </a:spcBef>
            </a:pPr>
            <a:r>
              <a:rPr lang="it-IT" sz="1800" dirty="0"/>
              <a:t>Risultato di commessa graduale per competenza NEI DIVERSI ESERCIZI (Preferibile: OIC 23)</a:t>
            </a:r>
          </a:p>
          <a:p>
            <a:pPr marL="86995" indent="0" algn="just">
              <a:lnSpc>
                <a:spcPct val="100000"/>
              </a:lnSpc>
              <a:spcBef>
                <a:spcPts val="105"/>
              </a:spcBef>
              <a:buNone/>
              <a:tabLst>
                <a:tab pos="429895" algn="l"/>
              </a:tabLst>
            </a:pPr>
            <a:endParaRPr lang="it-IT" sz="1800" dirty="0"/>
          </a:p>
          <a:p>
            <a:pPr marL="86995" indent="0" algn="just">
              <a:lnSpc>
                <a:spcPct val="100000"/>
              </a:lnSpc>
              <a:spcBef>
                <a:spcPts val="105"/>
              </a:spcBef>
              <a:buNone/>
              <a:tabLst>
                <a:tab pos="429895" algn="l"/>
              </a:tabLst>
            </a:pPr>
            <a:r>
              <a:rPr lang="it-IT" sz="1800" dirty="0"/>
              <a:t>ITER PER ADOTTARE IL CRITERIO DELLA PERCENTUALE DI COMPLETAMENTO </a:t>
            </a:r>
          </a:p>
          <a:p>
            <a:pPr marL="429895" indent="-342900" algn="just">
              <a:lnSpc>
                <a:spcPct val="100000"/>
              </a:lnSpc>
              <a:spcBef>
                <a:spcPts val="105"/>
              </a:spcBef>
              <a:buAutoNum type="arabicPeriod"/>
              <a:tabLst>
                <a:tab pos="429895" algn="l"/>
              </a:tabLst>
            </a:pPr>
            <a:r>
              <a:rPr lang="it-IT" sz="1800" dirty="0"/>
              <a:t>Contratto vincolante per le parti;</a:t>
            </a:r>
          </a:p>
          <a:p>
            <a:pPr marL="429895" marR="195580" indent="-343535" algn="just">
              <a:lnSpc>
                <a:spcPct val="100000"/>
              </a:lnSpc>
              <a:buAutoNum type="arabicPeriod"/>
              <a:tabLst>
                <a:tab pos="429895" algn="l"/>
              </a:tabLst>
            </a:pPr>
            <a:r>
              <a:rPr lang="it-IT" sz="1800" dirty="0"/>
              <a:t>Diritto al corrispettivo che matura con ragionevole certezza (es.: diritto al risarcimento in caso di recesso);</a:t>
            </a:r>
          </a:p>
          <a:p>
            <a:pPr marL="429895" marR="170815" indent="-343535" algn="just">
              <a:lnSpc>
                <a:spcPct val="100000"/>
              </a:lnSpc>
              <a:buAutoNum type="arabicPeriod"/>
              <a:tabLst>
                <a:tab pos="429895" algn="l"/>
              </a:tabLst>
            </a:pPr>
            <a:r>
              <a:rPr lang="it-IT" sz="1800" dirty="0"/>
              <a:t>Assenza di situazioni di incertezza relative a condizioni contrattuali;</a:t>
            </a:r>
          </a:p>
          <a:p>
            <a:pPr marL="429895" indent="-342900" algn="just">
              <a:lnSpc>
                <a:spcPct val="100000"/>
              </a:lnSpc>
              <a:buAutoNum type="arabicPeriod"/>
              <a:tabLst>
                <a:tab pos="429895" algn="l"/>
              </a:tabLst>
            </a:pPr>
            <a:r>
              <a:rPr lang="it-IT" sz="1800" dirty="0"/>
              <a:t>Risultato attendibilmente misurabile.</a:t>
            </a:r>
          </a:p>
        </p:txBody>
      </p:sp>
    </p:spTree>
    <p:extLst>
      <p:ext uri="{BB962C8B-B14F-4D97-AF65-F5344CB8AC3E}">
        <p14:creationId xmlns:p14="http://schemas.microsoft.com/office/powerpoint/2010/main" val="397555222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521FBF-B3CC-7FC6-7294-DAE2BE2589DF}"/>
              </a:ext>
            </a:extLst>
          </p:cNvPr>
          <p:cNvSpPr>
            <a:spLocks noGrp="1"/>
          </p:cNvSpPr>
          <p:nvPr>
            <p:ph type="title"/>
          </p:nvPr>
        </p:nvSpPr>
        <p:spPr>
          <a:xfrm>
            <a:off x="684212" y="6016752"/>
            <a:ext cx="9766586" cy="425703"/>
          </a:xfrm>
        </p:spPr>
        <p:txBody>
          <a:bodyPr>
            <a:noAutofit/>
          </a:bodyPr>
          <a:lstStyle/>
          <a:p>
            <a:pPr marL="12700" algn="ctr">
              <a:lnSpc>
                <a:spcPts val="2920"/>
              </a:lnSpc>
              <a:spcBef>
                <a:spcPts val="100"/>
              </a:spcBef>
            </a:pPr>
            <a:r>
              <a:rPr lang="it-IT" sz="2600" dirty="0"/>
              <a:t>AFFRANCAMENTO RISERVE IN SOSPENSIONE D’IMPOSTA</a:t>
            </a:r>
          </a:p>
        </p:txBody>
      </p:sp>
      <p:sp>
        <p:nvSpPr>
          <p:cNvPr id="3" name="Segnaposto contenuto 2">
            <a:extLst>
              <a:ext uri="{FF2B5EF4-FFF2-40B4-BE49-F238E27FC236}">
                <a16:creationId xmlns:a16="http://schemas.microsoft.com/office/drawing/2014/main" id="{D0F526A3-1DA3-1913-1437-606D8E0676FE}"/>
              </a:ext>
            </a:extLst>
          </p:cNvPr>
          <p:cNvSpPr>
            <a:spLocks noGrp="1"/>
          </p:cNvSpPr>
          <p:nvPr>
            <p:ph idx="1"/>
          </p:nvPr>
        </p:nvSpPr>
        <p:spPr>
          <a:xfrm>
            <a:off x="465550" y="91440"/>
            <a:ext cx="9985248" cy="5715000"/>
          </a:xfrm>
        </p:spPr>
        <p:txBody>
          <a:bodyPr>
            <a:noAutofit/>
          </a:bodyPr>
          <a:lstStyle/>
          <a:p>
            <a:pPr marL="299085" marR="76835" indent="-287020" algn="just">
              <a:lnSpc>
                <a:spcPct val="100000"/>
              </a:lnSpc>
              <a:spcBef>
                <a:spcPts val="0"/>
              </a:spcBef>
              <a:spcAft>
                <a:spcPts val="0"/>
              </a:spcAft>
              <a:buChar char="•"/>
              <a:tabLst>
                <a:tab pos="299085" algn="l"/>
              </a:tabLst>
            </a:pPr>
            <a:r>
              <a:rPr lang="it-IT" sz="1600" dirty="0"/>
              <a:t>L’art. 14 del D. Lgs. n. 192/2024 consente di affrancare le riserve in sospensione d’imposta (Cfr. </a:t>
            </a:r>
            <a:r>
              <a:rPr lang="it-IT" sz="1600" b="1" dirty="0"/>
              <a:t>circ. 310/1995</a:t>
            </a:r>
            <a:r>
              <a:rPr lang="it-IT" sz="1600" dirty="0"/>
              <a:t>), a condizione che siano iscritte nel bilancio dell’esercizio al 31 dicembre 2023 e che permangano al 31 dicembre 2024.</a:t>
            </a:r>
          </a:p>
          <a:p>
            <a:pPr marL="299085" marR="19685" indent="-287020" algn="just">
              <a:lnSpc>
                <a:spcPct val="100000"/>
              </a:lnSpc>
              <a:spcBef>
                <a:spcPts val="0"/>
              </a:spcBef>
              <a:spcAft>
                <a:spcPts val="0"/>
              </a:spcAft>
              <a:buChar char="•"/>
              <a:tabLst>
                <a:tab pos="299085" algn="l"/>
              </a:tabLst>
            </a:pPr>
            <a:r>
              <a:rPr lang="it-IT" sz="1600" dirty="0"/>
              <a:t>L’affrancamento può essere totale o parziale, con </a:t>
            </a:r>
            <a:r>
              <a:rPr lang="it-IT" sz="1600" b="1" dirty="0"/>
              <a:t>un’imposta sostitutiva del 10%.</a:t>
            </a:r>
          </a:p>
          <a:p>
            <a:pPr marL="299085" marR="5080" indent="-287020" algn="just">
              <a:lnSpc>
                <a:spcPct val="100000"/>
              </a:lnSpc>
              <a:spcBef>
                <a:spcPts val="0"/>
              </a:spcBef>
              <a:spcAft>
                <a:spcPts val="0"/>
              </a:spcAft>
              <a:buChar char="•"/>
              <a:tabLst>
                <a:tab pos="299085" algn="l"/>
              </a:tabLst>
            </a:pPr>
            <a:r>
              <a:rPr lang="it-IT" sz="1600" dirty="0"/>
              <a:t>Si ricorda che, in caso di </a:t>
            </a:r>
            <a:r>
              <a:rPr lang="it-IT" sz="1600" b="1" dirty="0"/>
              <a:t>rivalutazione gratuita </a:t>
            </a:r>
            <a:r>
              <a:rPr lang="it-IT" sz="1600" dirty="0"/>
              <a:t>(come nel 2020, quando tale opzione era consentita – riserva libera e non in sospensione d’imposta), </a:t>
            </a:r>
            <a:r>
              <a:rPr lang="it-IT" sz="1600" u="sng" dirty="0"/>
              <a:t>la riserva di rivalutazione non ricade nel regime di sospensione d’imposta</a:t>
            </a:r>
            <a:r>
              <a:rPr lang="it-IT" sz="1600" dirty="0"/>
              <a:t>.</a:t>
            </a:r>
          </a:p>
          <a:p>
            <a:pPr marL="299085" marR="5080" indent="-287020" algn="just">
              <a:lnSpc>
                <a:spcPct val="100000"/>
              </a:lnSpc>
              <a:spcBef>
                <a:spcPts val="0"/>
              </a:spcBef>
              <a:spcAft>
                <a:spcPts val="0"/>
              </a:spcAft>
              <a:buChar char="•"/>
              <a:tabLst>
                <a:tab pos="299085" algn="l"/>
              </a:tabLst>
            </a:pPr>
            <a:r>
              <a:rPr lang="it-IT" sz="1600" dirty="0"/>
              <a:t>L’OIC 25 stabilisce che il regime di sospensione d’imposta crea una differenza temporanea imponibile tra il valore contabile e quello fiscale della riserva, che richiede </a:t>
            </a:r>
            <a:r>
              <a:rPr lang="it-IT" sz="1600" b="1" dirty="0"/>
              <a:t>l’iscrizione di imposte differite </a:t>
            </a:r>
            <a:r>
              <a:rPr lang="it-IT" sz="1600" dirty="0"/>
              <a:t>al momento della rivalutazione (rilevazione iniziale). Tuttavia, non è obbligatorio iscrivere tali imposte differite se è non è probabile che la riserva venga distribuita.</a:t>
            </a:r>
          </a:p>
          <a:p>
            <a:pPr marL="299085" marR="154940" indent="-287020" algn="just">
              <a:lnSpc>
                <a:spcPct val="100000"/>
              </a:lnSpc>
              <a:spcBef>
                <a:spcPts val="0"/>
              </a:spcBef>
              <a:spcAft>
                <a:spcPts val="0"/>
              </a:spcAft>
              <a:buChar char="•"/>
              <a:tabLst>
                <a:tab pos="299085" algn="l"/>
              </a:tabLst>
            </a:pPr>
            <a:r>
              <a:rPr lang="it-IT" sz="1600" dirty="0"/>
              <a:t>È il caso, ad esempio, di società che non distribuiscono dividendi o che, al momento della rivalutazione, dispongono di riserve di utili distribuibili per importi significativi.</a:t>
            </a:r>
          </a:p>
          <a:p>
            <a:pPr marL="299085" marR="5080" indent="-287020" algn="just">
              <a:lnSpc>
                <a:spcPct val="100000"/>
              </a:lnSpc>
              <a:spcBef>
                <a:spcPts val="0"/>
              </a:spcBef>
              <a:spcAft>
                <a:spcPts val="0"/>
              </a:spcAft>
              <a:buChar char="•"/>
              <a:tabLst>
                <a:tab pos="299085" algn="l"/>
              </a:tabLst>
            </a:pPr>
            <a:r>
              <a:rPr lang="it-IT" sz="1600" dirty="0"/>
              <a:t>Le imposte differite relative a operazioni che hanno interessato direttamente il patrimonio netto non devono essere rilevate al conto economico, ma contabilizzate inizialmente nella voce B2 fondi “per imposte, anche differite”, riducendo la corrispondente posta di patrimonio netto (OIC 25, par. 56).</a:t>
            </a:r>
          </a:p>
          <a:p>
            <a:pPr marL="299085" marR="720090" indent="-287020" algn="just">
              <a:lnSpc>
                <a:spcPct val="100000"/>
              </a:lnSpc>
              <a:spcBef>
                <a:spcPts val="0"/>
              </a:spcBef>
              <a:spcAft>
                <a:spcPts val="0"/>
              </a:spcAft>
              <a:buChar char="•"/>
              <a:tabLst>
                <a:tab pos="299085" algn="l"/>
              </a:tabLst>
            </a:pPr>
            <a:r>
              <a:rPr lang="it-IT" sz="1600" dirty="0"/>
              <a:t>Successivamente, le variazioni delle imposte differite devono essere trasferite al conto economico nella voce 20 “Imposte sul reddito dell’esercizio, correnti, differite e anticipate”, coerentemente con l’annullamento progressivo delle differenze temporanee.</a:t>
            </a:r>
          </a:p>
        </p:txBody>
      </p:sp>
    </p:spTree>
    <p:extLst>
      <p:ext uri="{BB962C8B-B14F-4D97-AF65-F5344CB8AC3E}">
        <p14:creationId xmlns:p14="http://schemas.microsoft.com/office/powerpoint/2010/main" val="68241093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1EBEA0-5B5D-73BE-D85C-7DDEE82E51FD}"/>
              </a:ext>
            </a:extLst>
          </p:cNvPr>
          <p:cNvSpPr>
            <a:spLocks noGrp="1"/>
          </p:cNvSpPr>
          <p:nvPr>
            <p:ph type="title"/>
          </p:nvPr>
        </p:nvSpPr>
        <p:spPr>
          <a:xfrm>
            <a:off x="684212" y="5788152"/>
            <a:ext cx="9611932" cy="498855"/>
          </a:xfrm>
        </p:spPr>
        <p:txBody>
          <a:bodyPr>
            <a:noAutofit/>
          </a:bodyPr>
          <a:lstStyle/>
          <a:p>
            <a:pPr algn="ctr"/>
            <a:r>
              <a:rPr lang="it-IT" sz="2600" spc="-75" dirty="0"/>
              <a:t>AFFRANCAMENTO</a:t>
            </a:r>
            <a:r>
              <a:rPr lang="it-IT" sz="2600" spc="-70" dirty="0"/>
              <a:t> </a:t>
            </a:r>
            <a:r>
              <a:rPr lang="it-IT" sz="2600" spc="-320" dirty="0"/>
              <a:t>RISERVE</a:t>
            </a:r>
            <a:r>
              <a:rPr lang="it-IT" sz="2600" spc="-80" dirty="0"/>
              <a:t> </a:t>
            </a:r>
            <a:r>
              <a:rPr lang="it-IT" sz="2600" spc="-325" dirty="0"/>
              <a:t>IN</a:t>
            </a:r>
            <a:r>
              <a:rPr lang="it-IT" sz="2600" spc="-55" dirty="0"/>
              <a:t> </a:t>
            </a:r>
            <a:r>
              <a:rPr lang="it-IT" sz="2600" spc="-160" dirty="0"/>
              <a:t>SOSPENSIONE </a:t>
            </a:r>
            <a:r>
              <a:rPr lang="it-IT" sz="2600" spc="-60" dirty="0"/>
              <a:t>D’IMPOSTA</a:t>
            </a:r>
            <a:endParaRPr lang="it-IT" sz="2600" dirty="0"/>
          </a:p>
        </p:txBody>
      </p:sp>
      <p:sp>
        <p:nvSpPr>
          <p:cNvPr id="3" name="Segnaposto contenuto 2">
            <a:extLst>
              <a:ext uri="{FF2B5EF4-FFF2-40B4-BE49-F238E27FC236}">
                <a16:creationId xmlns:a16="http://schemas.microsoft.com/office/drawing/2014/main" id="{30BED545-7454-86F1-140B-DB2743D6F1E6}"/>
              </a:ext>
            </a:extLst>
          </p:cNvPr>
          <p:cNvSpPr>
            <a:spLocks noGrp="1"/>
          </p:cNvSpPr>
          <p:nvPr>
            <p:ph idx="1"/>
          </p:nvPr>
        </p:nvSpPr>
        <p:spPr>
          <a:xfrm>
            <a:off x="684212" y="365760"/>
            <a:ext cx="9611932" cy="5248656"/>
          </a:xfrm>
        </p:spPr>
        <p:txBody>
          <a:bodyPr>
            <a:normAutofit/>
          </a:bodyPr>
          <a:lstStyle/>
          <a:p>
            <a:pPr marL="12700" marR="5080" algn="just">
              <a:lnSpc>
                <a:spcPct val="100000"/>
              </a:lnSpc>
              <a:spcBef>
                <a:spcPts val="105"/>
              </a:spcBef>
            </a:pPr>
            <a:r>
              <a:rPr lang="it-IT" sz="2000" dirty="0">
                <a:latin typeface="Arial MT"/>
                <a:cs typeface="Arial MT"/>
              </a:rPr>
              <a:t>Nel</a:t>
            </a:r>
            <a:r>
              <a:rPr lang="it-IT" sz="2000" spc="-40" dirty="0">
                <a:latin typeface="Arial MT"/>
                <a:cs typeface="Arial MT"/>
              </a:rPr>
              <a:t> </a:t>
            </a:r>
            <a:r>
              <a:rPr lang="it-IT" sz="2000" dirty="0">
                <a:latin typeface="Arial MT"/>
                <a:cs typeface="Arial MT"/>
              </a:rPr>
              <a:t>bilancio</a:t>
            </a:r>
            <a:r>
              <a:rPr lang="it-IT" sz="2000" spc="-40" dirty="0">
                <a:latin typeface="Arial MT"/>
                <a:cs typeface="Arial MT"/>
              </a:rPr>
              <a:t> </a:t>
            </a:r>
            <a:r>
              <a:rPr lang="it-IT" sz="2000" dirty="0">
                <a:latin typeface="Arial MT"/>
                <a:cs typeface="Arial MT"/>
              </a:rPr>
              <a:t>2024,</a:t>
            </a:r>
            <a:r>
              <a:rPr lang="it-IT" sz="2000" spc="-10" dirty="0">
                <a:latin typeface="Arial MT"/>
                <a:cs typeface="Arial MT"/>
              </a:rPr>
              <a:t> </a:t>
            </a:r>
            <a:r>
              <a:rPr lang="it-IT" sz="2000" dirty="0">
                <a:latin typeface="Arial MT"/>
                <a:cs typeface="Arial MT"/>
              </a:rPr>
              <a:t>sulle</a:t>
            </a:r>
            <a:r>
              <a:rPr lang="it-IT" sz="2000" spc="-40" dirty="0">
                <a:latin typeface="Arial MT"/>
                <a:cs typeface="Arial MT"/>
              </a:rPr>
              <a:t> </a:t>
            </a:r>
            <a:r>
              <a:rPr lang="it-IT" sz="2000" dirty="0">
                <a:latin typeface="Arial MT"/>
                <a:cs typeface="Arial MT"/>
              </a:rPr>
              <a:t>riserve</a:t>
            </a:r>
            <a:r>
              <a:rPr lang="it-IT" sz="2000" spc="-25" dirty="0">
                <a:latin typeface="Arial MT"/>
                <a:cs typeface="Arial MT"/>
              </a:rPr>
              <a:t> </a:t>
            </a:r>
            <a:r>
              <a:rPr lang="it-IT" sz="2000" dirty="0">
                <a:latin typeface="Arial MT"/>
                <a:cs typeface="Arial MT"/>
              </a:rPr>
              <a:t>in</a:t>
            </a:r>
            <a:r>
              <a:rPr lang="it-IT" sz="2000" spc="-30" dirty="0">
                <a:latin typeface="Arial MT"/>
                <a:cs typeface="Arial MT"/>
              </a:rPr>
              <a:t> </a:t>
            </a:r>
            <a:r>
              <a:rPr lang="it-IT" sz="2000" dirty="0">
                <a:latin typeface="Arial MT"/>
                <a:cs typeface="Arial MT"/>
              </a:rPr>
              <a:t>sospensione</a:t>
            </a:r>
            <a:r>
              <a:rPr lang="it-IT" sz="2000" spc="-20" dirty="0">
                <a:latin typeface="Arial MT"/>
                <a:cs typeface="Arial MT"/>
              </a:rPr>
              <a:t> </a:t>
            </a:r>
            <a:r>
              <a:rPr lang="it-IT" sz="2000" dirty="0">
                <a:latin typeface="Arial MT"/>
                <a:cs typeface="Arial MT"/>
              </a:rPr>
              <a:t>d’imposta</a:t>
            </a:r>
            <a:r>
              <a:rPr lang="it-IT" sz="2000" spc="-15" dirty="0">
                <a:latin typeface="Arial MT"/>
                <a:cs typeface="Arial MT"/>
              </a:rPr>
              <a:t> </a:t>
            </a:r>
            <a:r>
              <a:rPr lang="it-IT" sz="2000" dirty="0">
                <a:latin typeface="Arial MT"/>
                <a:cs typeface="Arial MT"/>
              </a:rPr>
              <a:t>per</a:t>
            </a:r>
            <a:r>
              <a:rPr lang="it-IT" sz="2000" spc="-30" dirty="0">
                <a:latin typeface="Arial MT"/>
                <a:cs typeface="Arial MT"/>
              </a:rPr>
              <a:t> </a:t>
            </a:r>
            <a:r>
              <a:rPr lang="it-IT" sz="2000" dirty="0">
                <a:latin typeface="Arial MT"/>
                <a:cs typeface="Arial MT"/>
              </a:rPr>
              <a:t>le</a:t>
            </a:r>
            <a:r>
              <a:rPr lang="it-IT" sz="2000" spc="-30" dirty="0">
                <a:latin typeface="Arial MT"/>
                <a:cs typeface="Arial MT"/>
              </a:rPr>
              <a:t> </a:t>
            </a:r>
            <a:r>
              <a:rPr lang="it-IT" sz="2000" dirty="0">
                <a:latin typeface="Arial MT"/>
                <a:cs typeface="Arial MT"/>
              </a:rPr>
              <a:t>quali</a:t>
            </a:r>
            <a:r>
              <a:rPr lang="it-IT" sz="2000" spc="-25" dirty="0">
                <a:latin typeface="Arial MT"/>
                <a:cs typeface="Arial MT"/>
              </a:rPr>
              <a:t> </a:t>
            </a:r>
            <a:r>
              <a:rPr lang="it-IT" sz="2000" dirty="0">
                <a:latin typeface="Arial MT"/>
                <a:cs typeface="Arial MT"/>
              </a:rPr>
              <a:t>si</a:t>
            </a:r>
            <a:r>
              <a:rPr lang="it-IT" sz="2000" spc="-30" dirty="0">
                <a:latin typeface="Arial MT"/>
                <a:cs typeface="Arial MT"/>
              </a:rPr>
              <a:t> </a:t>
            </a:r>
            <a:r>
              <a:rPr lang="it-IT" sz="2000" spc="-10" dirty="0">
                <a:latin typeface="Arial MT"/>
                <a:cs typeface="Arial MT"/>
              </a:rPr>
              <a:t>decide </a:t>
            </a:r>
            <a:r>
              <a:rPr lang="it-IT" sz="2000" dirty="0">
                <a:latin typeface="Arial MT"/>
                <a:cs typeface="Arial MT"/>
              </a:rPr>
              <a:t>di</a:t>
            </a:r>
            <a:r>
              <a:rPr lang="it-IT" sz="2000" spc="-60" dirty="0">
                <a:latin typeface="Arial MT"/>
                <a:cs typeface="Arial MT"/>
              </a:rPr>
              <a:t> </a:t>
            </a:r>
            <a:r>
              <a:rPr lang="it-IT" sz="2000" dirty="0">
                <a:latin typeface="Arial MT"/>
                <a:cs typeface="Arial MT"/>
              </a:rPr>
              <a:t>operare</a:t>
            </a:r>
            <a:r>
              <a:rPr lang="it-IT" sz="2000" spc="-55" dirty="0">
                <a:latin typeface="Arial MT"/>
                <a:cs typeface="Arial MT"/>
              </a:rPr>
              <a:t> </a:t>
            </a:r>
            <a:r>
              <a:rPr lang="it-IT" sz="2000" dirty="0">
                <a:latin typeface="Arial MT"/>
                <a:cs typeface="Arial MT"/>
              </a:rPr>
              <a:t>l’affrancamento,</a:t>
            </a:r>
            <a:r>
              <a:rPr lang="it-IT" sz="2000" spc="-40" dirty="0">
                <a:latin typeface="Arial MT"/>
                <a:cs typeface="Arial MT"/>
              </a:rPr>
              <a:t> </a:t>
            </a:r>
            <a:r>
              <a:rPr lang="it-IT" sz="2000" dirty="0">
                <a:latin typeface="Arial MT"/>
                <a:cs typeface="Arial MT"/>
              </a:rPr>
              <a:t>si</a:t>
            </a:r>
            <a:r>
              <a:rPr lang="it-IT" sz="2000" spc="-75" dirty="0">
                <a:latin typeface="Arial MT"/>
                <a:cs typeface="Arial MT"/>
              </a:rPr>
              <a:t> </a:t>
            </a:r>
            <a:r>
              <a:rPr lang="it-IT" sz="2000" dirty="0">
                <a:latin typeface="Arial MT"/>
                <a:cs typeface="Arial MT"/>
              </a:rPr>
              <a:t>possono</a:t>
            </a:r>
            <a:r>
              <a:rPr lang="it-IT" sz="2000" spc="-50" dirty="0">
                <a:latin typeface="Arial MT"/>
                <a:cs typeface="Arial MT"/>
              </a:rPr>
              <a:t> </a:t>
            </a:r>
            <a:r>
              <a:rPr lang="it-IT" sz="2000" dirty="0">
                <a:latin typeface="Arial MT"/>
                <a:cs typeface="Arial MT"/>
              </a:rPr>
              <a:t>presentare</a:t>
            </a:r>
            <a:r>
              <a:rPr lang="it-IT" sz="2000" spc="-50" dirty="0">
                <a:latin typeface="Arial MT"/>
                <a:cs typeface="Arial MT"/>
              </a:rPr>
              <a:t> </a:t>
            </a:r>
            <a:r>
              <a:rPr lang="it-IT" sz="2000" dirty="0">
                <a:latin typeface="Arial MT"/>
                <a:cs typeface="Arial MT"/>
              </a:rPr>
              <a:t>i</a:t>
            </a:r>
            <a:r>
              <a:rPr lang="it-IT" sz="2000" spc="-60" dirty="0">
                <a:latin typeface="Arial MT"/>
                <a:cs typeface="Arial MT"/>
              </a:rPr>
              <a:t> </a:t>
            </a:r>
            <a:r>
              <a:rPr lang="it-IT" sz="2000" dirty="0">
                <a:latin typeface="Arial MT"/>
                <a:cs typeface="Arial MT"/>
              </a:rPr>
              <a:t>seguenti</a:t>
            </a:r>
            <a:r>
              <a:rPr lang="it-IT" sz="2000" spc="-55" dirty="0">
                <a:latin typeface="Arial MT"/>
                <a:cs typeface="Arial MT"/>
              </a:rPr>
              <a:t> </a:t>
            </a:r>
            <a:r>
              <a:rPr lang="it-IT" sz="2000" dirty="0">
                <a:latin typeface="Arial MT"/>
                <a:cs typeface="Arial MT"/>
              </a:rPr>
              <a:t>due</a:t>
            </a:r>
            <a:r>
              <a:rPr lang="it-IT" sz="2000" spc="-55" dirty="0">
                <a:latin typeface="Arial MT"/>
                <a:cs typeface="Arial MT"/>
              </a:rPr>
              <a:t> </a:t>
            </a:r>
            <a:r>
              <a:rPr lang="it-IT" sz="2000" spc="-10" dirty="0">
                <a:latin typeface="Arial MT"/>
                <a:cs typeface="Arial MT"/>
              </a:rPr>
              <a:t>casi:</a:t>
            </a:r>
            <a:endParaRPr lang="it-IT" sz="2000" dirty="0">
              <a:latin typeface="Arial MT"/>
              <a:cs typeface="Arial MT"/>
            </a:endParaRPr>
          </a:p>
          <a:p>
            <a:pPr marL="355600" indent="-342900" algn="just">
              <a:lnSpc>
                <a:spcPct val="100000"/>
              </a:lnSpc>
              <a:spcBef>
                <a:spcPts val="995"/>
              </a:spcBef>
              <a:buAutoNum type="arabicPeriod"/>
              <a:tabLst>
                <a:tab pos="355600" algn="l"/>
              </a:tabLst>
            </a:pPr>
            <a:r>
              <a:rPr lang="it-IT" sz="2000" dirty="0">
                <a:latin typeface="Arial MT"/>
                <a:cs typeface="Arial MT"/>
              </a:rPr>
              <a:t>la</a:t>
            </a:r>
            <a:r>
              <a:rPr lang="it-IT" sz="2000" spc="-35" dirty="0">
                <a:latin typeface="Arial MT"/>
                <a:cs typeface="Arial MT"/>
              </a:rPr>
              <a:t> </a:t>
            </a:r>
            <a:r>
              <a:rPr lang="it-IT" sz="2000" dirty="0">
                <a:latin typeface="Arial MT"/>
                <a:cs typeface="Arial MT"/>
              </a:rPr>
              <a:t>società</a:t>
            </a:r>
            <a:r>
              <a:rPr lang="it-IT" sz="2000" spc="-25" dirty="0">
                <a:latin typeface="Arial MT"/>
                <a:cs typeface="Arial MT"/>
              </a:rPr>
              <a:t> </a:t>
            </a:r>
            <a:r>
              <a:rPr lang="it-IT" sz="2000" dirty="0">
                <a:latin typeface="Arial MT"/>
                <a:cs typeface="Arial MT"/>
              </a:rPr>
              <a:t>aveva</a:t>
            </a:r>
            <a:r>
              <a:rPr lang="it-IT" sz="2000" spc="-35" dirty="0">
                <a:latin typeface="Arial MT"/>
                <a:cs typeface="Arial MT"/>
              </a:rPr>
              <a:t> </a:t>
            </a:r>
            <a:r>
              <a:rPr lang="it-IT" sz="2000" dirty="0">
                <a:latin typeface="Arial MT"/>
                <a:cs typeface="Arial MT"/>
              </a:rPr>
              <a:t>in</a:t>
            </a:r>
            <a:r>
              <a:rPr lang="it-IT" sz="2000" spc="-35" dirty="0">
                <a:latin typeface="Arial MT"/>
                <a:cs typeface="Arial MT"/>
              </a:rPr>
              <a:t> </a:t>
            </a:r>
            <a:r>
              <a:rPr lang="it-IT" sz="2000" dirty="0">
                <a:latin typeface="Arial MT"/>
                <a:cs typeface="Arial MT"/>
              </a:rPr>
              <a:t>precedenza</a:t>
            </a:r>
            <a:r>
              <a:rPr lang="it-IT" sz="2000" spc="-10" dirty="0">
                <a:latin typeface="Arial MT"/>
                <a:cs typeface="Arial MT"/>
              </a:rPr>
              <a:t> </a:t>
            </a:r>
            <a:r>
              <a:rPr lang="it-IT" sz="2000" dirty="0">
                <a:latin typeface="Arial MT"/>
                <a:cs typeface="Arial MT"/>
              </a:rPr>
              <a:t>già</a:t>
            </a:r>
            <a:r>
              <a:rPr lang="it-IT" sz="2000" spc="-30" dirty="0">
                <a:latin typeface="Arial MT"/>
                <a:cs typeface="Arial MT"/>
              </a:rPr>
              <a:t> </a:t>
            </a:r>
            <a:r>
              <a:rPr lang="it-IT" sz="2000" dirty="0">
                <a:latin typeface="Arial MT"/>
                <a:cs typeface="Arial MT"/>
              </a:rPr>
              <a:t>rilevato</a:t>
            </a:r>
            <a:r>
              <a:rPr lang="it-IT" sz="2000" spc="-30" dirty="0">
                <a:latin typeface="Arial MT"/>
                <a:cs typeface="Arial MT"/>
              </a:rPr>
              <a:t> </a:t>
            </a:r>
            <a:r>
              <a:rPr lang="it-IT" sz="2000" dirty="0">
                <a:latin typeface="Arial MT"/>
                <a:cs typeface="Arial MT"/>
              </a:rPr>
              <a:t>la</a:t>
            </a:r>
            <a:r>
              <a:rPr lang="it-IT" sz="2000" spc="-30" dirty="0">
                <a:latin typeface="Arial MT"/>
                <a:cs typeface="Arial MT"/>
              </a:rPr>
              <a:t> </a:t>
            </a:r>
            <a:r>
              <a:rPr lang="it-IT" sz="2000" dirty="0">
                <a:latin typeface="Arial MT"/>
                <a:cs typeface="Arial MT"/>
              </a:rPr>
              <a:t>fiscalità</a:t>
            </a:r>
            <a:r>
              <a:rPr lang="it-IT" sz="2000" spc="-45" dirty="0">
                <a:latin typeface="Arial MT"/>
                <a:cs typeface="Arial MT"/>
              </a:rPr>
              <a:t> </a:t>
            </a:r>
            <a:r>
              <a:rPr lang="it-IT" sz="2000" dirty="0">
                <a:latin typeface="Arial MT"/>
                <a:cs typeface="Arial MT"/>
              </a:rPr>
              <a:t>differita,</a:t>
            </a:r>
            <a:r>
              <a:rPr lang="it-IT" sz="2000" spc="-20" dirty="0">
                <a:latin typeface="Arial MT"/>
                <a:cs typeface="Arial MT"/>
              </a:rPr>
              <a:t> </a:t>
            </a:r>
            <a:r>
              <a:rPr lang="it-IT" sz="2000" spc="-10" dirty="0">
                <a:latin typeface="Arial MT"/>
                <a:cs typeface="Arial MT"/>
              </a:rPr>
              <a:t>ritenendo </a:t>
            </a:r>
            <a:r>
              <a:rPr lang="it-IT" sz="2000" dirty="0">
                <a:latin typeface="Arial MT"/>
                <a:cs typeface="Arial MT"/>
              </a:rPr>
              <a:t>probabile</a:t>
            </a:r>
            <a:r>
              <a:rPr lang="it-IT" sz="2000" spc="-105" dirty="0">
                <a:latin typeface="Arial MT"/>
                <a:cs typeface="Arial MT"/>
              </a:rPr>
              <a:t> </a:t>
            </a:r>
            <a:r>
              <a:rPr lang="it-IT" sz="2000" spc="-10" dirty="0">
                <a:latin typeface="Arial MT"/>
                <a:cs typeface="Arial MT"/>
              </a:rPr>
              <a:t>l’esborso;</a:t>
            </a:r>
            <a:endParaRPr lang="it-IT" sz="2000" dirty="0">
              <a:latin typeface="Arial MT"/>
              <a:cs typeface="Arial MT"/>
            </a:endParaRPr>
          </a:p>
          <a:p>
            <a:pPr marL="355600" marR="504190" indent="-343535" algn="just">
              <a:lnSpc>
                <a:spcPct val="100000"/>
              </a:lnSpc>
              <a:spcBef>
                <a:spcPts val="994"/>
              </a:spcBef>
              <a:buAutoNum type="arabicPeriod" startAt="2"/>
              <a:tabLst>
                <a:tab pos="355600" algn="l"/>
              </a:tabLst>
            </a:pPr>
            <a:r>
              <a:rPr lang="it-IT" sz="2000" dirty="0">
                <a:latin typeface="Arial MT"/>
                <a:cs typeface="Arial MT"/>
              </a:rPr>
              <a:t>la</a:t>
            </a:r>
            <a:r>
              <a:rPr lang="it-IT" sz="2000" spc="-60" dirty="0">
                <a:latin typeface="Arial MT"/>
                <a:cs typeface="Arial MT"/>
              </a:rPr>
              <a:t> </a:t>
            </a:r>
            <a:r>
              <a:rPr lang="it-IT" sz="2000" dirty="0">
                <a:latin typeface="Arial MT"/>
                <a:cs typeface="Arial MT"/>
              </a:rPr>
              <a:t>società</a:t>
            </a:r>
            <a:r>
              <a:rPr lang="it-IT" sz="2000" spc="-50" dirty="0">
                <a:latin typeface="Arial MT"/>
                <a:cs typeface="Arial MT"/>
              </a:rPr>
              <a:t> </a:t>
            </a:r>
            <a:r>
              <a:rPr lang="it-IT" sz="2000" dirty="0">
                <a:latin typeface="Arial MT"/>
                <a:cs typeface="Arial MT"/>
              </a:rPr>
              <a:t>non</a:t>
            </a:r>
            <a:r>
              <a:rPr lang="it-IT" sz="2000" spc="-50" dirty="0">
                <a:latin typeface="Arial MT"/>
                <a:cs typeface="Arial MT"/>
              </a:rPr>
              <a:t> </a:t>
            </a:r>
            <a:r>
              <a:rPr lang="it-IT" sz="2000" dirty="0">
                <a:latin typeface="Arial MT"/>
                <a:cs typeface="Arial MT"/>
              </a:rPr>
              <a:t>aveva</a:t>
            </a:r>
            <a:r>
              <a:rPr lang="it-IT" sz="2000" spc="-55" dirty="0">
                <a:latin typeface="Arial MT"/>
                <a:cs typeface="Arial MT"/>
              </a:rPr>
              <a:t> </a:t>
            </a:r>
            <a:r>
              <a:rPr lang="it-IT" sz="2000" dirty="0">
                <a:latin typeface="Arial MT"/>
                <a:cs typeface="Arial MT"/>
              </a:rPr>
              <a:t>rilevato</a:t>
            </a:r>
            <a:r>
              <a:rPr lang="it-IT" sz="2000" spc="-60" dirty="0">
                <a:latin typeface="Arial MT"/>
                <a:cs typeface="Arial MT"/>
              </a:rPr>
              <a:t> </a:t>
            </a:r>
            <a:r>
              <a:rPr lang="it-IT" sz="2000" dirty="0">
                <a:latin typeface="Arial MT"/>
                <a:cs typeface="Arial MT"/>
              </a:rPr>
              <a:t>fiscalità</a:t>
            </a:r>
            <a:r>
              <a:rPr lang="it-IT" sz="2000" spc="-60" dirty="0">
                <a:latin typeface="Arial MT"/>
                <a:cs typeface="Arial MT"/>
              </a:rPr>
              <a:t> </a:t>
            </a:r>
            <a:r>
              <a:rPr lang="it-IT" sz="2000" dirty="0">
                <a:latin typeface="Arial MT"/>
                <a:cs typeface="Arial MT"/>
              </a:rPr>
              <a:t>differita,</a:t>
            </a:r>
            <a:r>
              <a:rPr lang="it-IT" sz="2000" spc="-50" dirty="0">
                <a:latin typeface="Arial MT"/>
                <a:cs typeface="Arial MT"/>
              </a:rPr>
              <a:t> </a:t>
            </a:r>
            <a:r>
              <a:rPr lang="it-IT" sz="2000" dirty="0">
                <a:latin typeface="Arial MT"/>
                <a:cs typeface="Arial MT"/>
              </a:rPr>
              <a:t>non</a:t>
            </a:r>
            <a:r>
              <a:rPr lang="it-IT" sz="2000" spc="-50" dirty="0">
                <a:latin typeface="Arial MT"/>
                <a:cs typeface="Arial MT"/>
              </a:rPr>
              <a:t> </a:t>
            </a:r>
            <a:r>
              <a:rPr lang="it-IT" sz="2000" dirty="0">
                <a:latin typeface="Arial MT"/>
                <a:cs typeface="Arial MT"/>
              </a:rPr>
              <a:t>ritenendo</a:t>
            </a:r>
            <a:r>
              <a:rPr lang="it-IT" sz="2000" spc="-50" dirty="0">
                <a:latin typeface="Arial MT"/>
                <a:cs typeface="Arial MT"/>
              </a:rPr>
              <a:t> </a:t>
            </a:r>
            <a:r>
              <a:rPr lang="it-IT" sz="2000" spc="-10" dirty="0">
                <a:latin typeface="Arial MT"/>
                <a:cs typeface="Arial MT"/>
              </a:rPr>
              <a:t>probabile l’esborso.</a:t>
            </a:r>
            <a:endParaRPr lang="it-IT" sz="2000" dirty="0">
              <a:latin typeface="Arial MT"/>
              <a:cs typeface="Arial MT"/>
            </a:endParaRPr>
          </a:p>
          <a:p>
            <a:pPr marL="12700" marR="118110" algn="just">
              <a:lnSpc>
                <a:spcPct val="100000"/>
              </a:lnSpc>
              <a:spcBef>
                <a:spcPts val="105"/>
              </a:spcBef>
            </a:pPr>
            <a:r>
              <a:rPr lang="it-IT" sz="2000" dirty="0">
                <a:latin typeface="Arial MT"/>
                <a:cs typeface="Arial MT"/>
              </a:rPr>
              <a:t>Il</a:t>
            </a:r>
            <a:r>
              <a:rPr lang="it-IT" sz="2000" spc="-50" dirty="0">
                <a:latin typeface="Arial MT"/>
                <a:cs typeface="Arial MT"/>
              </a:rPr>
              <a:t> </a:t>
            </a:r>
            <a:r>
              <a:rPr lang="it-IT" sz="2000" dirty="0">
                <a:latin typeface="Arial MT"/>
                <a:cs typeface="Arial MT"/>
              </a:rPr>
              <a:t>trattamento</a:t>
            </a:r>
            <a:r>
              <a:rPr lang="it-IT" sz="2000" spc="-10" dirty="0">
                <a:latin typeface="Arial MT"/>
                <a:cs typeface="Arial MT"/>
              </a:rPr>
              <a:t> </a:t>
            </a:r>
            <a:r>
              <a:rPr lang="it-IT" sz="2000" dirty="0">
                <a:latin typeface="Arial MT"/>
                <a:cs typeface="Arial MT"/>
              </a:rPr>
              <a:t>contabile</a:t>
            </a:r>
            <a:r>
              <a:rPr lang="it-IT" sz="2000" spc="-45" dirty="0">
                <a:latin typeface="Arial MT"/>
                <a:cs typeface="Arial MT"/>
              </a:rPr>
              <a:t> </a:t>
            </a:r>
            <a:r>
              <a:rPr lang="it-IT" sz="2000" dirty="0">
                <a:latin typeface="Arial MT"/>
                <a:cs typeface="Arial MT"/>
              </a:rPr>
              <a:t>non</a:t>
            </a:r>
            <a:r>
              <a:rPr lang="it-IT" sz="2000" spc="-40" dirty="0">
                <a:latin typeface="Arial MT"/>
                <a:cs typeface="Arial MT"/>
              </a:rPr>
              <a:t> </a:t>
            </a:r>
            <a:r>
              <a:rPr lang="it-IT" sz="2000" dirty="0">
                <a:latin typeface="Arial MT"/>
                <a:cs typeface="Arial MT"/>
              </a:rPr>
              <a:t>è</a:t>
            </a:r>
            <a:r>
              <a:rPr lang="it-IT" sz="2000" spc="-40" dirty="0">
                <a:latin typeface="Arial MT"/>
                <a:cs typeface="Arial MT"/>
              </a:rPr>
              <a:t> </a:t>
            </a:r>
            <a:r>
              <a:rPr lang="it-IT" sz="2000" dirty="0">
                <a:latin typeface="Arial MT"/>
                <a:cs typeface="Arial MT"/>
              </a:rPr>
              <a:t>disciplinato</a:t>
            </a:r>
            <a:r>
              <a:rPr lang="it-IT" sz="2000" spc="-65" dirty="0">
                <a:latin typeface="Arial MT"/>
                <a:cs typeface="Arial MT"/>
              </a:rPr>
              <a:t> </a:t>
            </a:r>
            <a:r>
              <a:rPr lang="it-IT" sz="2000" dirty="0">
                <a:latin typeface="Arial MT"/>
                <a:cs typeface="Arial MT"/>
              </a:rPr>
              <a:t>in</a:t>
            </a:r>
            <a:r>
              <a:rPr lang="it-IT" sz="2000" spc="-50" dirty="0">
                <a:latin typeface="Arial MT"/>
                <a:cs typeface="Arial MT"/>
              </a:rPr>
              <a:t> </a:t>
            </a:r>
            <a:r>
              <a:rPr lang="it-IT" sz="2000" dirty="0">
                <a:latin typeface="Arial MT"/>
                <a:cs typeface="Arial MT"/>
              </a:rPr>
              <a:t>modo</a:t>
            </a:r>
            <a:r>
              <a:rPr lang="it-IT" sz="2000" spc="-50" dirty="0">
                <a:latin typeface="Arial MT"/>
                <a:cs typeface="Arial MT"/>
              </a:rPr>
              <a:t> </a:t>
            </a:r>
            <a:r>
              <a:rPr lang="it-IT" sz="2000" dirty="0">
                <a:latin typeface="Arial MT"/>
                <a:cs typeface="Arial MT"/>
              </a:rPr>
              <a:t>specifico</a:t>
            </a:r>
            <a:r>
              <a:rPr lang="it-IT" sz="2000" spc="-50" dirty="0">
                <a:latin typeface="Arial MT"/>
                <a:cs typeface="Arial MT"/>
              </a:rPr>
              <a:t> </a:t>
            </a:r>
            <a:r>
              <a:rPr lang="it-IT" sz="2000" dirty="0">
                <a:latin typeface="Arial MT"/>
                <a:cs typeface="Arial MT"/>
              </a:rPr>
              <a:t>dai</a:t>
            </a:r>
            <a:r>
              <a:rPr lang="it-IT" sz="2000" spc="-45" dirty="0">
                <a:latin typeface="Arial MT"/>
                <a:cs typeface="Arial MT"/>
              </a:rPr>
              <a:t> </a:t>
            </a:r>
            <a:r>
              <a:rPr lang="it-IT" sz="2000" spc="-10" dirty="0">
                <a:latin typeface="Arial MT"/>
                <a:cs typeface="Arial MT"/>
              </a:rPr>
              <a:t>principi </a:t>
            </a:r>
            <a:r>
              <a:rPr lang="it-IT" sz="2000" dirty="0">
                <a:latin typeface="Arial MT"/>
                <a:cs typeface="Arial MT"/>
              </a:rPr>
              <a:t>contabili.</a:t>
            </a:r>
            <a:r>
              <a:rPr lang="it-IT" sz="2000" spc="-114" dirty="0">
                <a:latin typeface="Arial MT"/>
                <a:cs typeface="Arial MT"/>
              </a:rPr>
              <a:t> </a:t>
            </a:r>
          </a:p>
          <a:p>
            <a:pPr marL="12700" marR="118110" algn="just">
              <a:lnSpc>
                <a:spcPct val="100000"/>
              </a:lnSpc>
              <a:spcBef>
                <a:spcPts val="105"/>
              </a:spcBef>
            </a:pPr>
            <a:r>
              <a:rPr lang="it-IT" sz="2000" b="1" dirty="0">
                <a:latin typeface="Arial MT"/>
                <a:cs typeface="Arial MT"/>
              </a:rPr>
              <a:t>Comportamento</a:t>
            </a:r>
            <a:r>
              <a:rPr lang="it-IT" sz="2000" b="1" spc="-5" dirty="0">
                <a:latin typeface="Arial MT"/>
                <a:cs typeface="Arial MT"/>
              </a:rPr>
              <a:t> </a:t>
            </a:r>
            <a:r>
              <a:rPr lang="it-IT" sz="2000" b="1" dirty="0">
                <a:latin typeface="Arial MT"/>
                <a:cs typeface="Arial MT"/>
              </a:rPr>
              <a:t>contabile</a:t>
            </a:r>
            <a:r>
              <a:rPr lang="it-IT" sz="2000" b="1" spc="-25" dirty="0">
                <a:latin typeface="Arial MT"/>
                <a:cs typeface="Arial MT"/>
              </a:rPr>
              <a:t> </a:t>
            </a:r>
            <a:r>
              <a:rPr lang="it-IT" sz="2000" b="1" dirty="0">
                <a:latin typeface="Arial MT"/>
                <a:cs typeface="Arial MT"/>
              </a:rPr>
              <a:t>da</a:t>
            </a:r>
            <a:r>
              <a:rPr lang="it-IT" sz="2000" b="1" spc="-15" dirty="0">
                <a:latin typeface="Arial MT"/>
                <a:cs typeface="Arial MT"/>
              </a:rPr>
              <a:t> </a:t>
            </a:r>
            <a:r>
              <a:rPr lang="it-IT" sz="2000" b="1" dirty="0">
                <a:latin typeface="Arial MT"/>
                <a:cs typeface="Arial MT"/>
              </a:rPr>
              <a:t>seguire</a:t>
            </a:r>
            <a:r>
              <a:rPr lang="it-IT" sz="2000" spc="-10" dirty="0">
                <a:latin typeface="Arial MT"/>
                <a:cs typeface="Arial MT"/>
              </a:rPr>
              <a:t>:</a:t>
            </a:r>
            <a:endParaRPr lang="it-IT" sz="2000" dirty="0">
              <a:latin typeface="Arial MT"/>
              <a:cs typeface="Arial MT"/>
            </a:endParaRPr>
          </a:p>
          <a:p>
            <a:pPr marL="355600" marR="5080" indent="-343535" algn="just">
              <a:lnSpc>
                <a:spcPct val="100000"/>
              </a:lnSpc>
              <a:spcBef>
                <a:spcPts val="994"/>
              </a:spcBef>
              <a:buAutoNum type="arabicPeriod"/>
              <a:tabLst>
                <a:tab pos="355600" algn="l"/>
              </a:tabLst>
            </a:pPr>
            <a:r>
              <a:rPr lang="it-IT" sz="2000" dirty="0">
                <a:latin typeface="Arial MT"/>
                <a:cs typeface="Arial MT"/>
              </a:rPr>
              <a:t>storno</a:t>
            </a:r>
            <a:r>
              <a:rPr lang="it-IT" sz="2000" spc="-50" dirty="0">
                <a:latin typeface="Arial MT"/>
                <a:cs typeface="Arial MT"/>
              </a:rPr>
              <a:t> </a:t>
            </a:r>
            <a:r>
              <a:rPr lang="it-IT" sz="2000" dirty="0">
                <a:latin typeface="Arial MT"/>
                <a:cs typeface="Arial MT"/>
              </a:rPr>
              <a:t>della</a:t>
            </a:r>
            <a:r>
              <a:rPr lang="it-IT" sz="2000" spc="-50" dirty="0">
                <a:latin typeface="Arial MT"/>
                <a:cs typeface="Arial MT"/>
              </a:rPr>
              <a:t> </a:t>
            </a:r>
            <a:r>
              <a:rPr lang="it-IT" sz="2000" dirty="0">
                <a:latin typeface="Arial MT"/>
                <a:cs typeface="Arial MT"/>
              </a:rPr>
              <a:t>fiscalità</a:t>
            </a:r>
            <a:r>
              <a:rPr lang="it-IT" sz="2000" spc="-65" dirty="0">
                <a:latin typeface="Arial MT"/>
                <a:cs typeface="Arial MT"/>
              </a:rPr>
              <a:t> </a:t>
            </a:r>
            <a:r>
              <a:rPr lang="it-IT" sz="2000" dirty="0">
                <a:latin typeface="Arial MT"/>
                <a:cs typeface="Arial MT"/>
              </a:rPr>
              <a:t>differita</a:t>
            </a:r>
            <a:r>
              <a:rPr lang="it-IT" sz="2000" spc="-40" dirty="0">
                <a:latin typeface="Arial MT"/>
                <a:cs typeface="Arial MT"/>
              </a:rPr>
              <a:t> </a:t>
            </a:r>
            <a:r>
              <a:rPr lang="it-IT" sz="2000" dirty="0">
                <a:latin typeface="Arial MT"/>
                <a:cs typeface="Arial MT"/>
              </a:rPr>
              <a:t>e,</a:t>
            </a:r>
            <a:r>
              <a:rPr lang="it-IT" sz="2000" spc="-45" dirty="0">
                <a:latin typeface="Arial MT"/>
                <a:cs typeface="Arial MT"/>
              </a:rPr>
              <a:t> </a:t>
            </a:r>
            <a:r>
              <a:rPr lang="it-IT" sz="2000" dirty="0">
                <a:latin typeface="Arial MT"/>
                <a:cs typeface="Arial MT"/>
              </a:rPr>
              <a:t>in</a:t>
            </a:r>
            <a:r>
              <a:rPr lang="it-IT" sz="2000" spc="-55" dirty="0">
                <a:latin typeface="Arial MT"/>
                <a:cs typeface="Arial MT"/>
              </a:rPr>
              <a:t> </a:t>
            </a:r>
            <a:r>
              <a:rPr lang="it-IT" sz="2000" dirty="0">
                <a:latin typeface="Arial MT"/>
                <a:cs typeface="Arial MT"/>
              </a:rPr>
              <a:t>contropartita,</a:t>
            </a:r>
            <a:r>
              <a:rPr lang="it-IT" sz="2000" spc="-25" dirty="0">
                <a:latin typeface="Arial MT"/>
                <a:cs typeface="Arial MT"/>
              </a:rPr>
              <a:t> </a:t>
            </a:r>
            <a:r>
              <a:rPr lang="it-IT" sz="2000" dirty="0">
                <a:latin typeface="Arial MT"/>
                <a:cs typeface="Arial MT"/>
              </a:rPr>
              <a:t>la</a:t>
            </a:r>
            <a:r>
              <a:rPr lang="it-IT" sz="2000" spc="-50" dirty="0">
                <a:latin typeface="Arial MT"/>
                <a:cs typeface="Arial MT"/>
              </a:rPr>
              <a:t> </a:t>
            </a:r>
            <a:r>
              <a:rPr lang="it-IT" sz="2000" dirty="0">
                <a:latin typeface="Arial MT"/>
                <a:cs typeface="Arial MT"/>
              </a:rPr>
              <a:t>voce</a:t>
            </a:r>
            <a:r>
              <a:rPr lang="it-IT" sz="2000" spc="-30" dirty="0">
                <a:latin typeface="Arial MT"/>
                <a:cs typeface="Arial MT"/>
              </a:rPr>
              <a:t> </a:t>
            </a:r>
            <a:r>
              <a:rPr lang="it-IT" sz="2000" dirty="0">
                <a:latin typeface="Arial MT"/>
                <a:cs typeface="Arial MT"/>
              </a:rPr>
              <a:t>20</a:t>
            </a:r>
            <a:r>
              <a:rPr lang="it-IT" sz="2000" spc="-25" dirty="0">
                <a:latin typeface="Arial MT"/>
                <a:cs typeface="Arial MT"/>
              </a:rPr>
              <a:t> </a:t>
            </a:r>
            <a:r>
              <a:rPr lang="it-IT" sz="2000" spc="-10" dirty="0">
                <a:latin typeface="Arial MT"/>
                <a:cs typeface="Arial MT"/>
              </a:rPr>
              <a:t>“</a:t>
            </a:r>
            <a:r>
              <a:rPr lang="it-IT" sz="2000" i="1" spc="-10" dirty="0">
                <a:latin typeface="Arial"/>
                <a:cs typeface="Arial"/>
              </a:rPr>
              <a:t>Imposte </a:t>
            </a:r>
            <a:r>
              <a:rPr lang="it-IT" sz="2000" i="1" dirty="0">
                <a:latin typeface="Arial"/>
                <a:cs typeface="Arial"/>
              </a:rPr>
              <a:t>sul</a:t>
            </a:r>
            <a:r>
              <a:rPr lang="it-IT" sz="2000" i="1" spc="-35" dirty="0">
                <a:latin typeface="Arial"/>
                <a:cs typeface="Arial"/>
              </a:rPr>
              <a:t> </a:t>
            </a:r>
            <a:r>
              <a:rPr lang="it-IT" sz="2000" i="1" dirty="0">
                <a:latin typeface="Arial"/>
                <a:cs typeface="Arial"/>
              </a:rPr>
              <a:t>reddito</a:t>
            </a:r>
            <a:r>
              <a:rPr lang="it-IT" sz="2000" i="1" spc="-35" dirty="0">
                <a:latin typeface="Arial"/>
                <a:cs typeface="Arial"/>
              </a:rPr>
              <a:t> </a:t>
            </a:r>
            <a:r>
              <a:rPr lang="it-IT" sz="2000" i="1" spc="-10" dirty="0">
                <a:latin typeface="Arial"/>
                <a:cs typeface="Arial"/>
              </a:rPr>
              <a:t>dell’esercizio,</a:t>
            </a:r>
            <a:r>
              <a:rPr lang="it-IT" sz="2000" i="1" spc="10" dirty="0">
                <a:latin typeface="Arial"/>
                <a:cs typeface="Arial"/>
              </a:rPr>
              <a:t> </a:t>
            </a:r>
            <a:r>
              <a:rPr lang="it-IT" sz="2000" i="1" dirty="0">
                <a:latin typeface="Arial"/>
                <a:cs typeface="Arial"/>
              </a:rPr>
              <a:t>correnti,</a:t>
            </a:r>
            <a:r>
              <a:rPr lang="it-IT" sz="2000" i="1" spc="-25" dirty="0">
                <a:latin typeface="Arial"/>
                <a:cs typeface="Arial"/>
              </a:rPr>
              <a:t> </a:t>
            </a:r>
            <a:r>
              <a:rPr lang="it-IT" sz="2000" i="1" dirty="0">
                <a:latin typeface="Arial"/>
                <a:cs typeface="Arial"/>
              </a:rPr>
              <a:t>differite</a:t>
            </a:r>
            <a:r>
              <a:rPr lang="it-IT" sz="2000" i="1" spc="-35" dirty="0">
                <a:latin typeface="Arial"/>
                <a:cs typeface="Arial"/>
              </a:rPr>
              <a:t> </a:t>
            </a:r>
            <a:r>
              <a:rPr lang="it-IT" sz="2000" i="1" dirty="0">
                <a:latin typeface="Arial"/>
                <a:cs typeface="Arial"/>
              </a:rPr>
              <a:t>e</a:t>
            </a:r>
            <a:r>
              <a:rPr lang="it-IT" sz="2000" i="1" spc="-35" dirty="0">
                <a:latin typeface="Arial"/>
                <a:cs typeface="Arial"/>
              </a:rPr>
              <a:t> </a:t>
            </a:r>
            <a:r>
              <a:rPr lang="it-IT" sz="2000" i="1" spc="-10" dirty="0">
                <a:latin typeface="Arial"/>
                <a:cs typeface="Arial"/>
              </a:rPr>
              <a:t>anticipate</a:t>
            </a:r>
            <a:r>
              <a:rPr lang="it-IT" sz="2000" spc="-10" dirty="0">
                <a:latin typeface="Arial MT"/>
                <a:cs typeface="Arial MT"/>
              </a:rPr>
              <a:t>” (nel caso 1).</a:t>
            </a:r>
            <a:endParaRPr lang="it-IT" sz="2000" dirty="0">
              <a:latin typeface="Arial MT"/>
              <a:cs typeface="Arial MT"/>
            </a:endParaRPr>
          </a:p>
          <a:p>
            <a:pPr marL="355600" marR="308610" indent="-343535" algn="just">
              <a:lnSpc>
                <a:spcPct val="100000"/>
              </a:lnSpc>
              <a:spcBef>
                <a:spcPts val="1000"/>
              </a:spcBef>
              <a:buAutoNum type="arabicPeriod"/>
              <a:tabLst>
                <a:tab pos="355600" algn="l"/>
              </a:tabLst>
            </a:pPr>
            <a:r>
              <a:rPr lang="it-IT" sz="2000" dirty="0">
                <a:latin typeface="Arial MT"/>
                <a:cs typeface="Arial MT"/>
              </a:rPr>
              <a:t>riduzione</a:t>
            </a:r>
            <a:r>
              <a:rPr lang="it-IT" sz="2000" spc="-45" dirty="0">
                <a:latin typeface="Arial MT"/>
                <a:cs typeface="Arial MT"/>
              </a:rPr>
              <a:t> </a:t>
            </a:r>
            <a:r>
              <a:rPr lang="it-IT" sz="2000" dirty="0">
                <a:latin typeface="Arial MT"/>
                <a:cs typeface="Arial MT"/>
              </a:rPr>
              <a:t>della</a:t>
            </a:r>
            <a:r>
              <a:rPr lang="it-IT" sz="2000" spc="-60" dirty="0">
                <a:latin typeface="Arial MT"/>
                <a:cs typeface="Arial MT"/>
              </a:rPr>
              <a:t> </a:t>
            </a:r>
            <a:r>
              <a:rPr lang="it-IT" sz="2000" dirty="0">
                <a:latin typeface="Arial MT"/>
                <a:cs typeface="Arial MT"/>
              </a:rPr>
              <a:t>riserva</a:t>
            </a:r>
            <a:r>
              <a:rPr lang="it-IT" sz="2000" spc="-45" dirty="0">
                <a:latin typeface="Arial MT"/>
                <a:cs typeface="Arial MT"/>
              </a:rPr>
              <a:t> </a:t>
            </a:r>
            <a:r>
              <a:rPr lang="it-IT" sz="2000" dirty="0">
                <a:latin typeface="Arial MT"/>
                <a:cs typeface="Arial MT"/>
              </a:rPr>
              <a:t>in sospensione</a:t>
            </a:r>
            <a:r>
              <a:rPr lang="it-IT" sz="2000" spc="-55" dirty="0">
                <a:latin typeface="Arial MT"/>
                <a:cs typeface="Arial MT"/>
              </a:rPr>
              <a:t> </a:t>
            </a:r>
            <a:r>
              <a:rPr lang="it-IT" sz="2000" dirty="0">
                <a:latin typeface="Arial MT"/>
                <a:cs typeface="Arial MT"/>
              </a:rPr>
              <a:t>e</a:t>
            </a:r>
            <a:r>
              <a:rPr lang="it-IT" sz="2000" spc="-35" dirty="0">
                <a:latin typeface="Arial MT"/>
                <a:cs typeface="Arial MT"/>
              </a:rPr>
              <a:t> </a:t>
            </a:r>
            <a:r>
              <a:rPr lang="it-IT" sz="2000" dirty="0">
                <a:latin typeface="Arial MT"/>
                <a:cs typeface="Arial MT"/>
              </a:rPr>
              <a:t>rilevazione</a:t>
            </a:r>
            <a:r>
              <a:rPr lang="it-IT" sz="2000" spc="-55" dirty="0">
                <a:latin typeface="Arial MT"/>
                <a:cs typeface="Arial MT"/>
              </a:rPr>
              <a:t> </a:t>
            </a:r>
            <a:r>
              <a:rPr lang="it-IT" sz="2000" dirty="0">
                <a:latin typeface="Arial MT"/>
                <a:cs typeface="Arial MT"/>
              </a:rPr>
              <a:t>del</a:t>
            </a:r>
            <a:r>
              <a:rPr lang="it-IT" sz="2000" spc="-45" dirty="0">
                <a:latin typeface="Arial MT"/>
                <a:cs typeface="Arial MT"/>
              </a:rPr>
              <a:t> </a:t>
            </a:r>
            <a:r>
              <a:rPr lang="it-IT" sz="2000" dirty="0">
                <a:latin typeface="Arial MT"/>
                <a:cs typeface="Arial MT"/>
              </a:rPr>
              <a:t>debito</a:t>
            </a:r>
            <a:r>
              <a:rPr lang="it-IT" sz="2000" spc="-35" dirty="0">
                <a:latin typeface="Arial MT"/>
                <a:cs typeface="Arial MT"/>
              </a:rPr>
              <a:t> </a:t>
            </a:r>
            <a:r>
              <a:rPr lang="it-IT" sz="2000" spc="-10" dirty="0">
                <a:latin typeface="Arial MT"/>
                <a:cs typeface="Arial MT"/>
              </a:rPr>
              <a:t>tributario </a:t>
            </a:r>
            <a:r>
              <a:rPr lang="it-IT" sz="2000" dirty="0">
                <a:latin typeface="Arial MT"/>
                <a:cs typeface="Arial MT"/>
              </a:rPr>
              <a:t>relativo</a:t>
            </a:r>
            <a:r>
              <a:rPr lang="it-IT" sz="2000" spc="-35" dirty="0">
                <a:latin typeface="Arial MT"/>
                <a:cs typeface="Arial MT"/>
              </a:rPr>
              <a:t> </a:t>
            </a:r>
            <a:r>
              <a:rPr lang="it-IT" sz="2000" dirty="0">
                <a:latin typeface="Arial MT"/>
                <a:cs typeface="Arial MT"/>
              </a:rPr>
              <a:t>all’imposta</a:t>
            </a:r>
            <a:r>
              <a:rPr lang="it-IT" sz="2000" spc="-55" dirty="0">
                <a:latin typeface="Arial MT"/>
                <a:cs typeface="Arial MT"/>
              </a:rPr>
              <a:t> </a:t>
            </a:r>
            <a:r>
              <a:rPr lang="it-IT" sz="2000" spc="-10" dirty="0">
                <a:latin typeface="Arial MT"/>
                <a:cs typeface="Arial MT"/>
              </a:rPr>
              <a:t>sostitutiva </a:t>
            </a:r>
            <a:r>
              <a:rPr lang="it-IT" sz="2000" dirty="0">
                <a:latin typeface="Arial MT"/>
                <a:cs typeface="Arial MT"/>
              </a:rPr>
              <a:t>del</a:t>
            </a:r>
            <a:r>
              <a:rPr lang="it-IT" sz="2000" spc="-30" dirty="0">
                <a:latin typeface="Arial MT"/>
                <a:cs typeface="Arial MT"/>
              </a:rPr>
              <a:t> </a:t>
            </a:r>
            <a:r>
              <a:rPr lang="it-IT" sz="2000" dirty="0">
                <a:latin typeface="Arial MT"/>
                <a:cs typeface="Arial MT"/>
              </a:rPr>
              <a:t>10% (in entrambi i casi).</a:t>
            </a:r>
          </a:p>
        </p:txBody>
      </p:sp>
    </p:spTree>
    <p:extLst>
      <p:ext uri="{BB962C8B-B14F-4D97-AF65-F5344CB8AC3E}">
        <p14:creationId xmlns:p14="http://schemas.microsoft.com/office/powerpoint/2010/main" val="420437070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2757C1-6B3B-631F-341F-5C0A26D9278C}"/>
              </a:ext>
            </a:extLst>
          </p:cNvPr>
          <p:cNvSpPr>
            <a:spLocks noGrp="1"/>
          </p:cNvSpPr>
          <p:nvPr>
            <p:ph type="title"/>
          </p:nvPr>
        </p:nvSpPr>
        <p:spPr>
          <a:xfrm>
            <a:off x="684212" y="5971032"/>
            <a:ext cx="9328468" cy="434847"/>
          </a:xfrm>
        </p:spPr>
        <p:txBody>
          <a:bodyPr>
            <a:noAutofit/>
          </a:bodyPr>
          <a:lstStyle/>
          <a:p>
            <a:pPr algn="ctr"/>
            <a:r>
              <a:rPr lang="it-IT" sz="2600" spc="-170" dirty="0"/>
              <a:t>ASSEGNAZIONE</a:t>
            </a:r>
            <a:r>
              <a:rPr lang="it-IT" sz="2600" spc="-55" dirty="0"/>
              <a:t> </a:t>
            </a:r>
            <a:r>
              <a:rPr lang="it-IT" sz="2600" spc="-415" dirty="0"/>
              <a:t>DEI</a:t>
            </a:r>
            <a:r>
              <a:rPr lang="it-IT" sz="2600" spc="-25" dirty="0"/>
              <a:t> </a:t>
            </a:r>
            <a:r>
              <a:rPr lang="it-IT" sz="2600" spc="-380" dirty="0"/>
              <a:t>BENI</a:t>
            </a:r>
            <a:r>
              <a:rPr lang="it-IT" sz="2600" spc="-45" dirty="0"/>
              <a:t> </a:t>
            </a:r>
            <a:r>
              <a:rPr lang="it-IT" sz="2600" spc="-270" dirty="0"/>
              <a:t>AI</a:t>
            </a:r>
            <a:r>
              <a:rPr lang="it-IT" sz="2600" spc="-25" dirty="0"/>
              <a:t> </a:t>
            </a:r>
            <a:r>
              <a:rPr lang="it-IT" sz="2600" spc="-55" dirty="0"/>
              <a:t>SOCI</a:t>
            </a:r>
            <a:endParaRPr lang="it-IT" sz="2600" dirty="0"/>
          </a:p>
        </p:txBody>
      </p:sp>
      <p:sp>
        <p:nvSpPr>
          <p:cNvPr id="3" name="Segnaposto contenuto 2">
            <a:extLst>
              <a:ext uri="{FF2B5EF4-FFF2-40B4-BE49-F238E27FC236}">
                <a16:creationId xmlns:a16="http://schemas.microsoft.com/office/drawing/2014/main" id="{F4E6BEE4-2E5B-04B6-9373-B87D7F5CA961}"/>
              </a:ext>
            </a:extLst>
          </p:cNvPr>
          <p:cNvSpPr>
            <a:spLocks noGrp="1"/>
          </p:cNvSpPr>
          <p:nvPr>
            <p:ph idx="1"/>
          </p:nvPr>
        </p:nvSpPr>
        <p:spPr>
          <a:xfrm>
            <a:off x="684212" y="274320"/>
            <a:ext cx="9328468" cy="5486400"/>
          </a:xfrm>
        </p:spPr>
        <p:txBody>
          <a:bodyPr>
            <a:normAutofit fontScale="92500" lnSpcReduction="10000"/>
          </a:bodyPr>
          <a:lstStyle/>
          <a:p>
            <a:pPr marL="355600" indent="-342900" algn="just">
              <a:lnSpc>
                <a:spcPct val="100000"/>
              </a:lnSpc>
              <a:spcBef>
                <a:spcPts val="1100"/>
              </a:spcBef>
              <a:buChar char="•"/>
              <a:tabLst>
                <a:tab pos="355600" algn="l"/>
              </a:tabLst>
            </a:pPr>
            <a:r>
              <a:rPr lang="it-IT" dirty="0">
                <a:latin typeface="Arial MT"/>
              </a:rPr>
              <a:t>La contabilizzazione dell’assegnazione dei beni ai soci non è disciplinato dagli OIC.</a:t>
            </a:r>
          </a:p>
          <a:p>
            <a:pPr marL="355600" indent="-342900" algn="just">
              <a:lnSpc>
                <a:spcPct val="100000"/>
              </a:lnSpc>
              <a:spcBef>
                <a:spcPts val="994"/>
              </a:spcBef>
              <a:buChar char="•"/>
              <a:tabLst>
                <a:tab pos="355600" algn="l"/>
              </a:tabLst>
            </a:pPr>
            <a:r>
              <a:rPr lang="it-IT" dirty="0">
                <a:latin typeface="Arial MT"/>
              </a:rPr>
              <a:t>Il CNDCEC, nel marzo 2016, ha affrontato il tema nel documento «L’assegnazione dei beni ai soci: trattamento contabile e profili operativi».</a:t>
            </a:r>
          </a:p>
          <a:p>
            <a:pPr marL="355600" indent="-342900" algn="just">
              <a:lnSpc>
                <a:spcPct val="100000"/>
              </a:lnSpc>
              <a:spcBef>
                <a:spcPts val="1000"/>
              </a:spcBef>
              <a:buChar char="•"/>
              <a:tabLst>
                <a:tab pos="355600" algn="l"/>
              </a:tabLst>
            </a:pPr>
            <a:r>
              <a:rPr lang="it-IT" dirty="0">
                <a:latin typeface="Arial MT"/>
              </a:rPr>
              <a:t>Dal punto di vista contabile </a:t>
            </a:r>
            <a:r>
              <a:rPr lang="it-IT" b="1" dirty="0">
                <a:latin typeface="Arial MT"/>
              </a:rPr>
              <a:t>i beni assegnati ai soci </a:t>
            </a:r>
            <a:r>
              <a:rPr lang="it-IT" dirty="0">
                <a:latin typeface="Arial MT"/>
              </a:rPr>
              <a:t>non prevedono una contropartita finanziaria per la società (incasso del corrispettivo), ma si genera una </a:t>
            </a:r>
            <a:r>
              <a:rPr lang="it-IT" b="1" dirty="0">
                <a:latin typeface="Arial MT"/>
              </a:rPr>
              <a:t>riduzione del patrimonio netto contabile</a:t>
            </a:r>
            <a:r>
              <a:rPr lang="it-IT" dirty="0">
                <a:latin typeface="Arial MT"/>
              </a:rPr>
              <a:t>.</a:t>
            </a:r>
          </a:p>
          <a:p>
            <a:pPr marL="355600" indent="-342900" algn="just">
              <a:lnSpc>
                <a:spcPct val="100000"/>
              </a:lnSpc>
              <a:spcBef>
                <a:spcPts val="1010"/>
              </a:spcBef>
              <a:buChar char="•"/>
              <a:tabLst>
                <a:tab pos="355600" algn="l"/>
              </a:tabLst>
            </a:pPr>
            <a:r>
              <a:rPr lang="it-IT" dirty="0">
                <a:latin typeface="Arial MT"/>
              </a:rPr>
              <a:t>Si tratta, infatti, in genere, di un’operazione assimilabile ad una distribuzione di dividendi in natura.</a:t>
            </a:r>
          </a:p>
          <a:p>
            <a:pPr marL="12700" algn="just">
              <a:lnSpc>
                <a:spcPct val="100000"/>
              </a:lnSpc>
              <a:spcBef>
                <a:spcPts val="1100"/>
              </a:spcBef>
            </a:pPr>
            <a:r>
              <a:rPr lang="it-IT" dirty="0">
                <a:latin typeface="Arial MT"/>
              </a:rPr>
              <a:t>Tre fattispecie:</a:t>
            </a:r>
          </a:p>
          <a:p>
            <a:pPr marL="469900" marR="5080" indent="-457834" algn="just">
              <a:lnSpc>
                <a:spcPct val="100000"/>
              </a:lnSpc>
              <a:spcBef>
                <a:spcPts val="994"/>
              </a:spcBef>
              <a:buAutoNum type="arabicPeriod"/>
              <a:tabLst>
                <a:tab pos="469900" algn="l"/>
              </a:tabLst>
            </a:pPr>
            <a:r>
              <a:rPr lang="it-IT" dirty="0">
                <a:latin typeface="Arial MT"/>
              </a:rPr>
              <a:t>il bene assegnato ha un valore netto contabile (costo storico ridotto dei fondi rettificativi) uguale al valore di mercato;</a:t>
            </a:r>
          </a:p>
          <a:p>
            <a:pPr marL="469900" indent="-457200" algn="just">
              <a:lnSpc>
                <a:spcPct val="100000"/>
              </a:lnSpc>
              <a:spcBef>
                <a:spcPts val="1000"/>
              </a:spcBef>
              <a:buAutoNum type="arabicPeriod"/>
              <a:tabLst>
                <a:tab pos="469900" algn="l"/>
              </a:tabLst>
            </a:pPr>
            <a:r>
              <a:rPr lang="it-IT" dirty="0">
                <a:latin typeface="Arial MT"/>
              </a:rPr>
              <a:t>il bene assegnato ha un valore netto contabile superiore al valore di mercato.</a:t>
            </a:r>
          </a:p>
          <a:p>
            <a:pPr marL="469900" marR="410209" indent="-457834" algn="just">
              <a:lnSpc>
                <a:spcPct val="100000"/>
              </a:lnSpc>
              <a:spcBef>
                <a:spcPts val="1010"/>
              </a:spcBef>
              <a:buAutoNum type="arabicPeriod" startAt="3"/>
              <a:tabLst>
                <a:tab pos="469900" algn="l"/>
              </a:tabLst>
            </a:pPr>
            <a:r>
              <a:rPr lang="it-IT" dirty="0">
                <a:latin typeface="Arial MT"/>
              </a:rPr>
              <a:t>il bene assegnato ha un valore netto contabile inferiore al valore di mercato.</a:t>
            </a:r>
          </a:p>
        </p:txBody>
      </p:sp>
    </p:spTree>
    <p:extLst>
      <p:ext uri="{BB962C8B-B14F-4D97-AF65-F5344CB8AC3E}">
        <p14:creationId xmlns:p14="http://schemas.microsoft.com/office/powerpoint/2010/main" val="237381929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72C21D-5C5E-6DC1-B324-915D44434CFD}"/>
              </a:ext>
            </a:extLst>
          </p:cNvPr>
          <p:cNvSpPr>
            <a:spLocks noGrp="1"/>
          </p:cNvSpPr>
          <p:nvPr>
            <p:ph type="title"/>
          </p:nvPr>
        </p:nvSpPr>
        <p:spPr>
          <a:xfrm>
            <a:off x="775652" y="6108192"/>
            <a:ext cx="8534400" cy="359155"/>
          </a:xfrm>
        </p:spPr>
        <p:txBody>
          <a:bodyPr>
            <a:noAutofit/>
          </a:bodyPr>
          <a:lstStyle/>
          <a:p>
            <a:pPr algn="ctr"/>
            <a:r>
              <a:rPr lang="it-IT" sz="2600" spc="-415" dirty="0"/>
              <a:t>esempio 1</a:t>
            </a:r>
          </a:p>
        </p:txBody>
      </p:sp>
      <p:sp>
        <p:nvSpPr>
          <p:cNvPr id="3" name="Segnaposto contenuto 2">
            <a:extLst>
              <a:ext uri="{FF2B5EF4-FFF2-40B4-BE49-F238E27FC236}">
                <a16:creationId xmlns:a16="http://schemas.microsoft.com/office/drawing/2014/main" id="{1D2F5A60-4C5A-987C-8F79-7E6F53383508}"/>
              </a:ext>
            </a:extLst>
          </p:cNvPr>
          <p:cNvSpPr>
            <a:spLocks noGrp="1"/>
          </p:cNvSpPr>
          <p:nvPr>
            <p:ph idx="1"/>
          </p:nvPr>
        </p:nvSpPr>
        <p:spPr>
          <a:xfrm>
            <a:off x="684212" y="685800"/>
            <a:ext cx="9081580" cy="5166360"/>
          </a:xfrm>
        </p:spPr>
        <p:txBody>
          <a:bodyPr>
            <a:normAutofit/>
          </a:bodyPr>
          <a:lstStyle/>
          <a:p>
            <a:pPr marL="12700">
              <a:lnSpc>
                <a:spcPct val="100000"/>
              </a:lnSpc>
              <a:spcBef>
                <a:spcPts val="495"/>
              </a:spcBef>
            </a:pPr>
            <a:r>
              <a:rPr lang="it-IT" sz="1900" b="1" dirty="0">
                <a:latin typeface="Arial MT"/>
              </a:rPr>
              <a:t>Valore netto contabile = valore di mercato </a:t>
            </a:r>
            <a:r>
              <a:rPr lang="it-IT" sz="1900" dirty="0">
                <a:latin typeface="Arial MT"/>
              </a:rPr>
              <a:t>= 20</a:t>
            </a:r>
          </a:p>
          <a:p>
            <a:pPr marL="12700">
              <a:lnSpc>
                <a:spcPct val="100000"/>
              </a:lnSpc>
              <a:spcBef>
                <a:spcPts val="505"/>
              </a:spcBef>
            </a:pPr>
            <a:r>
              <a:rPr lang="it-IT" sz="1900" dirty="0">
                <a:latin typeface="Arial MT"/>
              </a:rPr>
              <a:t>Non presenta alcuna problematica particolare. </a:t>
            </a:r>
          </a:p>
          <a:p>
            <a:pPr marL="12700">
              <a:lnSpc>
                <a:spcPct val="100000"/>
              </a:lnSpc>
              <a:spcBef>
                <a:spcPts val="505"/>
              </a:spcBef>
            </a:pPr>
            <a:r>
              <a:rPr lang="it-IT" sz="1900" dirty="0">
                <a:latin typeface="Arial MT"/>
              </a:rPr>
              <a:t>Con la delibera di assegnazione del bene:</a:t>
            </a:r>
          </a:p>
          <a:p>
            <a:pPr marL="299085" indent="-286385">
              <a:lnSpc>
                <a:spcPct val="100000"/>
              </a:lnSpc>
              <a:spcBef>
                <a:spcPts val="500"/>
              </a:spcBef>
              <a:buChar char="•"/>
              <a:tabLst>
                <a:tab pos="299085" algn="l"/>
              </a:tabLst>
            </a:pPr>
            <a:r>
              <a:rPr lang="it-IT" sz="1900" dirty="0">
                <a:latin typeface="Arial MT"/>
              </a:rPr>
              <a:t>si genera la riduzione di patrimonio netto;</a:t>
            </a:r>
          </a:p>
          <a:p>
            <a:pPr marL="297815" marR="457834" indent="-285750" algn="just">
              <a:lnSpc>
                <a:spcPct val="100000"/>
              </a:lnSpc>
              <a:spcBef>
                <a:spcPts val="495"/>
              </a:spcBef>
              <a:buChar char="•"/>
              <a:tabLst>
                <a:tab pos="297815" algn="l"/>
                <a:tab pos="299085" algn="l"/>
              </a:tabLst>
            </a:pPr>
            <a:r>
              <a:rPr lang="it-IT" sz="1900" dirty="0">
                <a:latin typeface="Arial MT"/>
              </a:rPr>
              <a:t>	si origina un debito verso i soci per il dividendo in natura che viene estinto con la contestuale assegnazione del bene.</a:t>
            </a:r>
          </a:p>
          <a:p>
            <a:pPr marL="73152" algn="l" fontAlgn="t">
              <a:lnSpc>
                <a:spcPts val="1770"/>
              </a:lnSpc>
            </a:pPr>
            <a:endParaRPr lang="it-IT" sz="1900" dirty="0">
              <a:latin typeface="Arial MT"/>
            </a:endParaRPr>
          </a:p>
          <a:p>
            <a:pPr marL="73152" algn="l" fontAlgn="t">
              <a:lnSpc>
                <a:spcPts val="1770"/>
              </a:lnSpc>
            </a:pPr>
            <a:r>
              <a:rPr lang="it-IT" sz="1900" dirty="0">
                <a:latin typeface="Arial MT"/>
              </a:rPr>
              <a:t>Riserva 							a 	Debiti verso soci 		20</a:t>
            </a:r>
          </a:p>
          <a:p>
            <a:pPr marL="73152" fontAlgn="t">
              <a:lnSpc>
                <a:spcPts val="1775"/>
              </a:lnSpc>
            </a:pPr>
            <a:endParaRPr lang="it-IT" sz="1900" dirty="0">
              <a:latin typeface="Arial MT"/>
            </a:endParaRPr>
          </a:p>
          <a:p>
            <a:pPr marL="73152" fontAlgn="t">
              <a:lnSpc>
                <a:spcPts val="1775"/>
              </a:lnSpc>
            </a:pPr>
            <a:r>
              <a:rPr lang="it-IT" sz="1900" dirty="0">
                <a:latin typeface="Arial MT"/>
              </a:rPr>
              <a:t>Diversi 							a 	Immobile 				100</a:t>
            </a:r>
          </a:p>
          <a:p>
            <a:pPr marL="73152" marR="1709928" fontAlgn="t"/>
            <a:r>
              <a:rPr lang="it-IT" sz="1900" dirty="0">
                <a:latin typeface="Arial MT"/>
              </a:rPr>
              <a:t>Debiti verso soci  		20</a:t>
            </a:r>
          </a:p>
          <a:p>
            <a:pPr marL="73152" marR="1709928" fontAlgn="t"/>
            <a:r>
              <a:rPr lang="it-IT" sz="1900" dirty="0">
                <a:latin typeface="Arial MT"/>
              </a:rPr>
              <a:t>Fondo </a:t>
            </a:r>
            <a:r>
              <a:rPr lang="it-IT" sz="1900" dirty="0" err="1">
                <a:latin typeface="Arial MT"/>
              </a:rPr>
              <a:t>amm</a:t>
            </a:r>
            <a:r>
              <a:rPr lang="it-IT" sz="1900" dirty="0">
                <a:latin typeface="Arial MT"/>
              </a:rPr>
              <a:t>. </a:t>
            </a:r>
            <a:r>
              <a:rPr lang="it-IT" sz="1900" dirty="0" err="1">
                <a:latin typeface="Arial MT"/>
              </a:rPr>
              <a:t>imm</a:t>
            </a:r>
            <a:r>
              <a:rPr lang="it-IT" sz="1900" dirty="0">
                <a:latin typeface="Arial MT"/>
              </a:rPr>
              <a:t>. 	80</a:t>
            </a:r>
          </a:p>
          <a:p>
            <a:endParaRPr lang="it-IT" dirty="0"/>
          </a:p>
        </p:txBody>
      </p:sp>
    </p:spTree>
    <p:extLst>
      <p:ext uri="{BB962C8B-B14F-4D97-AF65-F5344CB8AC3E}">
        <p14:creationId xmlns:p14="http://schemas.microsoft.com/office/powerpoint/2010/main" val="314370928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3FC5CA-56B4-82EE-F2EF-B6273E173805}"/>
              </a:ext>
            </a:extLst>
          </p:cNvPr>
          <p:cNvSpPr>
            <a:spLocks noGrp="1"/>
          </p:cNvSpPr>
          <p:nvPr>
            <p:ph type="title"/>
          </p:nvPr>
        </p:nvSpPr>
        <p:spPr>
          <a:xfrm>
            <a:off x="821372" y="6153912"/>
            <a:ext cx="8534400" cy="315975"/>
          </a:xfrm>
        </p:spPr>
        <p:txBody>
          <a:bodyPr>
            <a:noAutofit/>
          </a:bodyPr>
          <a:lstStyle/>
          <a:p>
            <a:pPr algn="ctr"/>
            <a:r>
              <a:rPr lang="it-IT" sz="2600" spc="-415" dirty="0"/>
              <a:t>esempio 2</a:t>
            </a:r>
          </a:p>
        </p:txBody>
      </p:sp>
      <p:sp>
        <p:nvSpPr>
          <p:cNvPr id="3" name="Segnaposto contenuto 2">
            <a:extLst>
              <a:ext uri="{FF2B5EF4-FFF2-40B4-BE49-F238E27FC236}">
                <a16:creationId xmlns:a16="http://schemas.microsoft.com/office/drawing/2014/main" id="{5AC5B724-4B93-CBF6-3905-778B4D0464BA}"/>
              </a:ext>
            </a:extLst>
          </p:cNvPr>
          <p:cNvSpPr>
            <a:spLocks noGrp="1"/>
          </p:cNvSpPr>
          <p:nvPr>
            <p:ph idx="1"/>
          </p:nvPr>
        </p:nvSpPr>
        <p:spPr>
          <a:xfrm>
            <a:off x="684212" y="265176"/>
            <a:ext cx="9959404" cy="5669280"/>
          </a:xfrm>
        </p:spPr>
        <p:txBody>
          <a:bodyPr>
            <a:normAutofit fontScale="92500" lnSpcReduction="10000"/>
          </a:bodyPr>
          <a:lstStyle/>
          <a:p>
            <a:pPr algn="just"/>
            <a:r>
              <a:rPr lang="it-IT" sz="1900" dirty="0">
                <a:latin typeface="Arial MT"/>
              </a:rPr>
              <a:t>Il caso di un bene con un </a:t>
            </a:r>
            <a:r>
              <a:rPr lang="it-IT" sz="1900" b="1" dirty="0">
                <a:latin typeface="Arial MT"/>
              </a:rPr>
              <a:t>valore contabile superiore al valore di mercato </a:t>
            </a:r>
            <a:r>
              <a:rPr lang="it-IT" sz="1900" dirty="0">
                <a:latin typeface="Arial MT"/>
              </a:rPr>
              <a:t>non dovrebbe essere così frequente, in quanto il bene si sarebbe dovuto svalutare nei bilanci dei precedenti esercizi.</a:t>
            </a:r>
          </a:p>
          <a:p>
            <a:pPr marL="299085" marR="41275" indent="-287020" algn="just">
              <a:lnSpc>
                <a:spcPct val="100000"/>
              </a:lnSpc>
              <a:spcBef>
                <a:spcPts val="100"/>
              </a:spcBef>
              <a:buChar char="•"/>
              <a:tabLst>
                <a:tab pos="299085" algn="l"/>
              </a:tabLst>
            </a:pPr>
            <a:r>
              <a:rPr lang="it-IT" sz="1900" b="1" dirty="0">
                <a:latin typeface="Arial MT"/>
              </a:rPr>
              <a:t>OIC 9</a:t>
            </a:r>
            <a:r>
              <a:rPr lang="it-IT" sz="1900" dirty="0">
                <a:latin typeface="Arial MT"/>
              </a:rPr>
              <a:t>: se il valore recuperabile di un’immobilizzazione è inferiore al suo valore contabile l’immobilizzazione si rileva a tale minor valore. La differenza è imputata nel conto economico come </a:t>
            </a:r>
            <a:r>
              <a:rPr lang="it-IT" sz="1900" b="1" dirty="0">
                <a:latin typeface="Arial MT"/>
              </a:rPr>
              <a:t>perdita durevole di valore</a:t>
            </a:r>
            <a:r>
              <a:rPr lang="it-IT" sz="1900" dirty="0">
                <a:latin typeface="Arial MT"/>
              </a:rPr>
              <a:t>.</a:t>
            </a:r>
          </a:p>
          <a:p>
            <a:pPr algn="just"/>
            <a:r>
              <a:rPr lang="it-IT" sz="1900" dirty="0">
                <a:latin typeface="Arial MT"/>
              </a:rPr>
              <a:t>Valore netto contabile :		20 </a:t>
            </a:r>
          </a:p>
          <a:p>
            <a:r>
              <a:rPr lang="it-IT" sz="1900" dirty="0">
                <a:latin typeface="Arial MT"/>
              </a:rPr>
              <a:t>Valore di mercato: 			15</a:t>
            </a:r>
          </a:p>
          <a:p>
            <a:endParaRPr lang="it-IT" sz="1900" dirty="0">
              <a:latin typeface="Arial MT"/>
            </a:endParaRPr>
          </a:p>
          <a:p>
            <a:pPr marL="73152" algn="l" fontAlgn="t">
              <a:lnSpc>
                <a:spcPts val="1770"/>
              </a:lnSpc>
            </a:pPr>
            <a:r>
              <a:rPr lang="it-IT" sz="1900" dirty="0">
                <a:latin typeface="Arial MT"/>
              </a:rPr>
              <a:t>Riserva 								a 		Debiti verso soci 				15</a:t>
            </a:r>
          </a:p>
          <a:p>
            <a:pPr marL="73152" fontAlgn="t">
              <a:lnSpc>
                <a:spcPts val="1770"/>
              </a:lnSpc>
            </a:pPr>
            <a:endParaRPr lang="it-IT" sz="1900" dirty="0">
              <a:latin typeface="Arial MT"/>
            </a:endParaRPr>
          </a:p>
          <a:p>
            <a:pPr marL="73152" fontAlgn="t">
              <a:lnSpc>
                <a:spcPts val="1770"/>
              </a:lnSpc>
            </a:pPr>
            <a:r>
              <a:rPr lang="it-IT" sz="1900" dirty="0">
                <a:latin typeface="Arial MT"/>
              </a:rPr>
              <a:t>Diversi 								a 		Immobile 					100</a:t>
            </a:r>
          </a:p>
          <a:p>
            <a:pPr marL="73152" marR="1709928" fontAlgn="t"/>
            <a:r>
              <a:rPr lang="it-IT" sz="1900" dirty="0">
                <a:latin typeface="Arial MT"/>
              </a:rPr>
              <a:t>Debiti verso soci  			15</a:t>
            </a:r>
          </a:p>
          <a:p>
            <a:pPr marL="73152" marR="1709928" fontAlgn="t"/>
            <a:r>
              <a:rPr lang="it-IT" sz="1900" dirty="0">
                <a:latin typeface="Arial MT"/>
              </a:rPr>
              <a:t>Fondo </a:t>
            </a:r>
            <a:r>
              <a:rPr lang="it-IT" sz="1900" dirty="0" err="1">
                <a:latin typeface="Arial MT"/>
              </a:rPr>
              <a:t>amm</a:t>
            </a:r>
            <a:r>
              <a:rPr lang="it-IT" sz="1900" dirty="0">
                <a:latin typeface="Arial MT"/>
              </a:rPr>
              <a:t>. </a:t>
            </a:r>
            <a:r>
              <a:rPr lang="it-IT" sz="1900" dirty="0" err="1">
                <a:latin typeface="Arial MT"/>
              </a:rPr>
              <a:t>imm</a:t>
            </a:r>
            <a:r>
              <a:rPr lang="it-IT" sz="1900" dirty="0">
                <a:latin typeface="Arial MT"/>
              </a:rPr>
              <a:t>. 			80</a:t>
            </a:r>
          </a:p>
          <a:p>
            <a:pPr marL="73152" marR="1709928" algn="l" fontAlgn="t"/>
            <a:r>
              <a:rPr lang="it-IT" sz="1900" dirty="0">
                <a:latin typeface="Arial MT"/>
              </a:rPr>
              <a:t>Minusvalenza 		  		5</a:t>
            </a:r>
          </a:p>
          <a:p>
            <a:pPr marL="12700" algn="just">
              <a:lnSpc>
                <a:spcPct val="100000"/>
              </a:lnSpc>
              <a:spcBef>
                <a:spcPts val="95"/>
              </a:spcBef>
            </a:pPr>
            <a:r>
              <a:rPr lang="it-IT" sz="1900" b="1" dirty="0">
                <a:latin typeface="Arial MT"/>
              </a:rPr>
              <a:t>LA MINUSVALENZA POTREBBE PALESARE UNA MANCATA SVALUTAZIONE IN PRESENZA DI PERDITA DUREVOLE</a:t>
            </a:r>
          </a:p>
        </p:txBody>
      </p:sp>
    </p:spTree>
    <p:extLst>
      <p:ext uri="{BB962C8B-B14F-4D97-AF65-F5344CB8AC3E}">
        <p14:creationId xmlns:p14="http://schemas.microsoft.com/office/powerpoint/2010/main" val="5826475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523435-4F41-CFB6-E3F3-F89AE509B691}"/>
              </a:ext>
            </a:extLst>
          </p:cNvPr>
          <p:cNvSpPr>
            <a:spLocks noGrp="1"/>
          </p:cNvSpPr>
          <p:nvPr>
            <p:ph type="title"/>
          </p:nvPr>
        </p:nvSpPr>
        <p:spPr>
          <a:xfrm>
            <a:off x="830516" y="6094477"/>
            <a:ext cx="8534400" cy="411480"/>
          </a:xfrm>
        </p:spPr>
        <p:txBody>
          <a:bodyPr>
            <a:noAutofit/>
          </a:bodyPr>
          <a:lstStyle/>
          <a:p>
            <a:pPr algn="ctr"/>
            <a:r>
              <a:rPr lang="it-IT" sz="2600" spc="-415" dirty="0"/>
              <a:t>ESEMPIO 3</a:t>
            </a:r>
          </a:p>
        </p:txBody>
      </p:sp>
      <p:sp>
        <p:nvSpPr>
          <p:cNvPr id="3" name="Segnaposto contenuto 2">
            <a:extLst>
              <a:ext uri="{FF2B5EF4-FFF2-40B4-BE49-F238E27FC236}">
                <a16:creationId xmlns:a16="http://schemas.microsoft.com/office/drawing/2014/main" id="{E9D1C989-E544-CB57-F851-668BB415D609}"/>
              </a:ext>
            </a:extLst>
          </p:cNvPr>
          <p:cNvSpPr>
            <a:spLocks noGrp="1"/>
          </p:cNvSpPr>
          <p:nvPr>
            <p:ph idx="1"/>
          </p:nvPr>
        </p:nvSpPr>
        <p:spPr>
          <a:xfrm>
            <a:off x="684212" y="685799"/>
            <a:ext cx="9346756" cy="5303521"/>
          </a:xfrm>
        </p:spPr>
        <p:txBody>
          <a:bodyPr>
            <a:normAutofit/>
          </a:bodyPr>
          <a:lstStyle/>
          <a:p>
            <a:pPr marL="12700" algn="just">
              <a:lnSpc>
                <a:spcPct val="100000"/>
              </a:lnSpc>
              <a:spcBef>
                <a:spcPts val="700"/>
              </a:spcBef>
            </a:pPr>
            <a:r>
              <a:rPr lang="it-IT" sz="1800" dirty="0">
                <a:latin typeface="Arial MT"/>
              </a:rPr>
              <a:t>Il bene è </a:t>
            </a:r>
            <a:r>
              <a:rPr lang="it-IT" sz="1800" dirty="0" err="1">
                <a:latin typeface="Arial MT"/>
              </a:rPr>
              <a:t>plusvalente</a:t>
            </a:r>
            <a:r>
              <a:rPr lang="it-IT" sz="1800" dirty="0">
                <a:latin typeface="Arial MT"/>
              </a:rPr>
              <a:t>: </a:t>
            </a:r>
            <a:r>
              <a:rPr lang="it-IT" sz="1800" b="1" dirty="0">
                <a:latin typeface="Arial MT"/>
              </a:rPr>
              <a:t>valore netto contabile inferiore al valore di mercato</a:t>
            </a:r>
            <a:r>
              <a:rPr lang="it-IT" sz="1800" dirty="0">
                <a:latin typeface="Arial MT"/>
              </a:rPr>
              <a:t>.</a:t>
            </a:r>
          </a:p>
          <a:p>
            <a:pPr marL="12700" algn="just">
              <a:lnSpc>
                <a:spcPct val="100000"/>
              </a:lnSpc>
            </a:pPr>
            <a:r>
              <a:rPr lang="it-IT" sz="1800" dirty="0">
                <a:latin typeface="Arial MT"/>
              </a:rPr>
              <a:t>È la fattispecie più comune e che presenta le maggiori problematiche.</a:t>
            </a:r>
          </a:p>
          <a:p>
            <a:pPr marL="12700" algn="just">
              <a:lnSpc>
                <a:spcPct val="100000"/>
              </a:lnSpc>
              <a:spcBef>
                <a:spcPts val="700"/>
              </a:spcBef>
            </a:pPr>
            <a:r>
              <a:rPr lang="it-IT" sz="1800" dirty="0">
                <a:latin typeface="Arial MT"/>
              </a:rPr>
              <a:t>È il caso, ad esempio, di:</a:t>
            </a:r>
          </a:p>
          <a:p>
            <a:pPr marL="299085" marR="74930" indent="-287020" algn="just">
              <a:lnSpc>
                <a:spcPct val="100000"/>
              </a:lnSpc>
              <a:spcBef>
                <a:spcPts val="695"/>
              </a:spcBef>
              <a:buChar char="•"/>
              <a:tabLst>
                <a:tab pos="299085" algn="l"/>
              </a:tabLst>
            </a:pPr>
            <a:r>
              <a:rPr lang="it-IT" sz="1800" dirty="0">
                <a:latin typeface="Arial MT"/>
              </a:rPr>
              <a:t>beni immobili iscritti in bilancio molti anni addietro, che non sono stati successivamente rivalutati oppure di immobili riscattati da un contratto di leasing, e non rivalutati.</a:t>
            </a:r>
          </a:p>
          <a:p>
            <a:pPr marL="12700" algn="just">
              <a:lnSpc>
                <a:spcPct val="100000"/>
              </a:lnSpc>
              <a:spcBef>
                <a:spcPts val="800"/>
              </a:spcBef>
            </a:pPr>
            <a:r>
              <a:rPr lang="it-IT" sz="1800" dirty="0">
                <a:latin typeface="Arial MT"/>
              </a:rPr>
              <a:t>Sul piano operativo, si possono individuare </a:t>
            </a:r>
            <a:r>
              <a:rPr lang="it-IT" sz="1800" b="1" dirty="0">
                <a:latin typeface="Arial MT"/>
              </a:rPr>
              <a:t>tre differenti soluzioni </a:t>
            </a:r>
            <a:r>
              <a:rPr lang="it-IT" sz="1800" dirty="0">
                <a:latin typeface="Arial MT"/>
              </a:rPr>
              <a:t>contabili:</a:t>
            </a:r>
          </a:p>
          <a:p>
            <a:pPr marL="469900" indent="-457200" algn="just">
              <a:lnSpc>
                <a:spcPct val="100000"/>
              </a:lnSpc>
              <a:spcBef>
                <a:spcPts val="700"/>
              </a:spcBef>
              <a:buAutoNum type="alphaLcParenR"/>
              <a:tabLst>
                <a:tab pos="469900" algn="l"/>
              </a:tabLst>
            </a:pPr>
            <a:r>
              <a:rPr lang="it-IT" sz="1800" dirty="0">
                <a:latin typeface="Arial MT"/>
              </a:rPr>
              <a:t>rilevazione dell’assegnazione </a:t>
            </a:r>
            <a:r>
              <a:rPr lang="it-IT" sz="1800" b="1" dirty="0">
                <a:latin typeface="Arial MT"/>
              </a:rPr>
              <a:t>a valore netto contabile</a:t>
            </a:r>
            <a:r>
              <a:rPr lang="it-IT" sz="1800" dirty="0">
                <a:latin typeface="Arial MT"/>
              </a:rPr>
              <a:t>;</a:t>
            </a:r>
          </a:p>
          <a:p>
            <a:pPr marL="469900" marR="5080" indent="-457834" algn="just">
              <a:lnSpc>
                <a:spcPct val="100000"/>
              </a:lnSpc>
              <a:spcBef>
                <a:spcPts val="695"/>
              </a:spcBef>
              <a:buAutoNum type="alphaLcParenR"/>
              <a:tabLst>
                <a:tab pos="469900" algn="l"/>
              </a:tabLst>
            </a:pPr>
            <a:r>
              <a:rPr lang="it-IT" sz="1800" dirty="0">
                <a:latin typeface="Arial MT"/>
              </a:rPr>
              <a:t>rilevazione dell’assegnazione </a:t>
            </a:r>
            <a:r>
              <a:rPr lang="it-IT" sz="1800" b="1" dirty="0">
                <a:latin typeface="Arial MT"/>
              </a:rPr>
              <a:t>a valore di mercato</a:t>
            </a:r>
            <a:r>
              <a:rPr lang="it-IT" sz="1800" dirty="0">
                <a:latin typeface="Arial MT"/>
              </a:rPr>
              <a:t>, con </a:t>
            </a:r>
            <a:r>
              <a:rPr lang="it-IT" sz="1800" u="sng" dirty="0">
                <a:latin typeface="Arial MT"/>
              </a:rPr>
              <a:t>evidenza del plusvalore latente a patrimonio netto</a:t>
            </a:r>
            <a:r>
              <a:rPr lang="it-IT" sz="1800" dirty="0">
                <a:latin typeface="Arial MT"/>
              </a:rPr>
              <a:t>, e con il contestuale utilizzo dell’incremento della predetta posta del patrimonio netto al momento dell’estinzione del debito</a:t>
            </a:r>
          </a:p>
          <a:p>
            <a:pPr marL="469900" indent="-457200" algn="just">
              <a:lnSpc>
                <a:spcPct val="100000"/>
              </a:lnSpc>
              <a:spcBef>
                <a:spcPts val="710"/>
              </a:spcBef>
              <a:buAutoNum type="alphaLcParenR"/>
              <a:tabLst>
                <a:tab pos="469900" algn="l"/>
              </a:tabLst>
            </a:pPr>
            <a:r>
              <a:rPr lang="it-IT" sz="1800" dirty="0">
                <a:latin typeface="Arial MT"/>
              </a:rPr>
              <a:t>rilevazione dell’assegnazione </a:t>
            </a:r>
            <a:r>
              <a:rPr lang="it-IT" sz="1800" b="1" dirty="0">
                <a:latin typeface="Arial MT"/>
              </a:rPr>
              <a:t>a valore di mercato</a:t>
            </a:r>
            <a:r>
              <a:rPr lang="it-IT" sz="1800" dirty="0">
                <a:latin typeface="Arial MT"/>
              </a:rPr>
              <a:t>, con </a:t>
            </a:r>
            <a:r>
              <a:rPr lang="it-IT" sz="1800" u="sng" dirty="0">
                <a:latin typeface="Arial MT"/>
              </a:rPr>
              <a:t>evidenza della plusvalenza emergente rispetto al valore contabile</a:t>
            </a:r>
            <a:r>
              <a:rPr lang="it-IT" sz="1800" dirty="0">
                <a:latin typeface="Arial MT"/>
              </a:rPr>
              <a:t>, a conto economico (IFRIC 17)</a:t>
            </a:r>
          </a:p>
        </p:txBody>
      </p:sp>
    </p:spTree>
    <p:extLst>
      <p:ext uri="{BB962C8B-B14F-4D97-AF65-F5344CB8AC3E}">
        <p14:creationId xmlns:p14="http://schemas.microsoft.com/office/powerpoint/2010/main" val="312958299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AE22D6-CF26-BA91-E3C5-8E50E2088F63}"/>
              </a:ext>
            </a:extLst>
          </p:cNvPr>
          <p:cNvSpPr>
            <a:spLocks noGrp="1"/>
          </p:cNvSpPr>
          <p:nvPr>
            <p:ph type="title"/>
          </p:nvPr>
        </p:nvSpPr>
        <p:spPr>
          <a:xfrm>
            <a:off x="995108" y="5779008"/>
            <a:ext cx="8534400" cy="393192"/>
          </a:xfrm>
        </p:spPr>
        <p:txBody>
          <a:bodyPr>
            <a:noAutofit/>
          </a:bodyPr>
          <a:lstStyle/>
          <a:p>
            <a:pPr algn="ctr"/>
            <a:r>
              <a:rPr lang="it-IT" sz="2600" dirty="0"/>
              <a:t>3.1 Valore netto contabile</a:t>
            </a:r>
          </a:p>
        </p:txBody>
      </p:sp>
      <p:sp>
        <p:nvSpPr>
          <p:cNvPr id="3" name="Segnaposto contenuto 2">
            <a:extLst>
              <a:ext uri="{FF2B5EF4-FFF2-40B4-BE49-F238E27FC236}">
                <a16:creationId xmlns:a16="http://schemas.microsoft.com/office/drawing/2014/main" id="{CDA66417-0463-70A3-772C-C36DFDAF73A0}"/>
              </a:ext>
            </a:extLst>
          </p:cNvPr>
          <p:cNvSpPr>
            <a:spLocks noGrp="1"/>
          </p:cNvSpPr>
          <p:nvPr>
            <p:ph idx="1"/>
          </p:nvPr>
        </p:nvSpPr>
        <p:spPr>
          <a:xfrm>
            <a:off x="684212" y="384048"/>
            <a:ext cx="9127300" cy="5239512"/>
          </a:xfrm>
        </p:spPr>
        <p:txBody>
          <a:bodyPr>
            <a:normAutofit/>
          </a:bodyPr>
          <a:lstStyle/>
          <a:p>
            <a:pPr marL="12700">
              <a:lnSpc>
                <a:spcPct val="100000"/>
              </a:lnSpc>
              <a:spcBef>
                <a:spcPts val="994"/>
              </a:spcBef>
              <a:spcAft>
                <a:spcPts val="0"/>
              </a:spcAft>
            </a:pPr>
            <a:r>
              <a:rPr lang="it-IT" sz="1800" b="1" dirty="0">
                <a:latin typeface="Arial MT"/>
              </a:rPr>
              <a:t>Effetti</a:t>
            </a:r>
            <a:r>
              <a:rPr lang="it-IT" sz="1800" dirty="0">
                <a:latin typeface="Arial MT"/>
              </a:rPr>
              <a:t>:</a:t>
            </a:r>
          </a:p>
          <a:p>
            <a:pPr marL="299085" indent="-286385" algn="just">
              <a:lnSpc>
                <a:spcPct val="100000"/>
              </a:lnSpc>
              <a:spcBef>
                <a:spcPts val="1000"/>
              </a:spcBef>
              <a:spcAft>
                <a:spcPts val="0"/>
              </a:spcAft>
              <a:buChar char="•"/>
              <a:tabLst>
                <a:tab pos="299085" algn="l"/>
              </a:tabLst>
            </a:pPr>
            <a:r>
              <a:rPr lang="it-IT" sz="1800" dirty="0">
                <a:latin typeface="Arial MT"/>
              </a:rPr>
              <a:t>riduzione del patrimonio netto per un importo corrispondente al valore netto contabile del bene assegnato.</a:t>
            </a:r>
          </a:p>
          <a:p>
            <a:pPr marL="12700">
              <a:lnSpc>
                <a:spcPct val="100000"/>
              </a:lnSpc>
              <a:spcBef>
                <a:spcPts val="1010"/>
              </a:spcBef>
              <a:spcAft>
                <a:spcPts val="0"/>
              </a:spcAft>
            </a:pPr>
            <a:r>
              <a:rPr lang="it-IT" sz="1800" b="1" dirty="0">
                <a:latin typeface="Arial MT"/>
              </a:rPr>
              <a:t>Criticità</a:t>
            </a:r>
            <a:r>
              <a:rPr lang="it-IT" sz="1800" dirty="0">
                <a:latin typeface="Arial MT"/>
              </a:rPr>
              <a:t>:</a:t>
            </a:r>
          </a:p>
          <a:p>
            <a:pPr marL="299085" indent="-286385" algn="just">
              <a:lnSpc>
                <a:spcPct val="100000"/>
              </a:lnSpc>
              <a:spcBef>
                <a:spcPts val="994"/>
              </a:spcBef>
              <a:spcAft>
                <a:spcPts val="0"/>
              </a:spcAft>
              <a:buChar char="•"/>
              <a:tabLst>
                <a:tab pos="299085" algn="l"/>
              </a:tabLst>
            </a:pPr>
            <a:r>
              <a:rPr lang="it-IT" sz="1800" dirty="0">
                <a:latin typeface="Arial MT"/>
              </a:rPr>
              <a:t>non viene evidenziato in contabilità un debito per dividendo (dei soci assegnatari), corrispondente al valore di mercato del bene assegnato.</a:t>
            </a:r>
          </a:p>
          <a:p>
            <a:pPr marL="12700">
              <a:lnSpc>
                <a:spcPct val="100000"/>
              </a:lnSpc>
              <a:spcBef>
                <a:spcPts val="800"/>
              </a:spcBef>
              <a:spcAft>
                <a:spcPts val="0"/>
              </a:spcAft>
            </a:pPr>
            <a:r>
              <a:rPr lang="it-IT" sz="1800" b="1" dirty="0">
                <a:latin typeface="Arial MT"/>
              </a:rPr>
              <a:t>Esempio:</a:t>
            </a:r>
          </a:p>
          <a:p>
            <a:pPr marL="299085" indent="-286385">
              <a:lnSpc>
                <a:spcPct val="100000"/>
              </a:lnSpc>
              <a:spcBef>
                <a:spcPts val="700"/>
              </a:spcBef>
              <a:spcAft>
                <a:spcPts val="0"/>
              </a:spcAft>
              <a:buChar char="•"/>
              <a:tabLst>
                <a:tab pos="299085" algn="l"/>
              </a:tabLst>
            </a:pPr>
            <a:r>
              <a:rPr lang="it-IT" sz="1800" dirty="0">
                <a:latin typeface="Arial MT"/>
              </a:rPr>
              <a:t>società con due soci (A e B) al 50%</a:t>
            </a:r>
          </a:p>
          <a:p>
            <a:pPr marL="299085" indent="-286385">
              <a:lnSpc>
                <a:spcPct val="100000"/>
              </a:lnSpc>
              <a:spcBef>
                <a:spcPts val="695"/>
              </a:spcBef>
              <a:spcAft>
                <a:spcPts val="0"/>
              </a:spcAft>
              <a:buChar char="•"/>
              <a:tabLst>
                <a:tab pos="299085" algn="l"/>
              </a:tabLst>
            </a:pPr>
            <a:r>
              <a:rPr lang="it-IT" sz="1800" dirty="0">
                <a:latin typeface="Arial MT"/>
              </a:rPr>
              <a:t>A: assegnatario di un immobile</a:t>
            </a:r>
          </a:p>
          <a:p>
            <a:pPr marL="299085" indent="-286385">
              <a:lnSpc>
                <a:spcPct val="100000"/>
              </a:lnSpc>
              <a:spcBef>
                <a:spcPts val="705"/>
              </a:spcBef>
              <a:spcAft>
                <a:spcPts val="0"/>
              </a:spcAft>
              <a:buChar char="•"/>
              <a:tabLst>
                <a:tab pos="299085" algn="l"/>
              </a:tabLst>
            </a:pPr>
            <a:r>
              <a:rPr lang="it-IT" sz="1800" dirty="0">
                <a:latin typeface="Arial MT"/>
              </a:rPr>
              <a:t>B: percepisce un dividendo in denaro</a:t>
            </a:r>
          </a:p>
          <a:p>
            <a:pPr marL="12700" marR="306705" algn="just">
              <a:lnSpc>
                <a:spcPct val="100000"/>
              </a:lnSpc>
              <a:spcAft>
                <a:spcPts val="0"/>
              </a:spcAft>
            </a:pPr>
            <a:r>
              <a:rPr lang="it-IT" sz="1800" dirty="0">
                <a:latin typeface="Arial MT"/>
              </a:rPr>
              <a:t>Effetti: il dividendo in denaro dovrà essere di ammontare pari al valore di mercato del bene assegnato, per non ledere i diritti tra i soci.</a:t>
            </a:r>
          </a:p>
          <a:p>
            <a:pPr marL="299085" indent="-286385">
              <a:lnSpc>
                <a:spcPct val="100000"/>
              </a:lnSpc>
              <a:spcBef>
                <a:spcPts val="710"/>
              </a:spcBef>
              <a:spcAft>
                <a:spcPts val="0"/>
              </a:spcAft>
              <a:buChar char="•"/>
              <a:tabLst>
                <a:tab pos="299085" algn="l"/>
              </a:tabLst>
            </a:pPr>
            <a:r>
              <a:rPr lang="it-IT" sz="1800" dirty="0">
                <a:latin typeface="Arial MT"/>
              </a:rPr>
              <a:t>A: il bene ha un valore netto contabile pari a 10, ma presenta un valore di perizia pari a 100</a:t>
            </a:r>
          </a:p>
          <a:p>
            <a:pPr marL="299085" indent="-286385">
              <a:lnSpc>
                <a:spcPct val="100000"/>
              </a:lnSpc>
              <a:spcBef>
                <a:spcPts val="700"/>
              </a:spcBef>
              <a:spcAft>
                <a:spcPts val="0"/>
              </a:spcAft>
              <a:buChar char="•"/>
              <a:tabLst>
                <a:tab pos="299085" algn="l"/>
              </a:tabLst>
            </a:pPr>
            <a:r>
              <a:rPr lang="it-IT" sz="1800" dirty="0">
                <a:latin typeface="Arial MT"/>
              </a:rPr>
              <a:t>B: distribuzione di riserve (di utili) pari a 100</a:t>
            </a:r>
          </a:p>
        </p:txBody>
      </p:sp>
    </p:spTree>
    <p:extLst>
      <p:ext uri="{BB962C8B-B14F-4D97-AF65-F5344CB8AC3E}">
        <p14:creationId xmlns:p14="http://schemas.microsoft.com/office/powerpoint/2010/main" val="110835675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575D23-1B0D-5CE0-01D3-793529327F90}"/>
              </a:ext>
            </a:extLst>
          </p:cNvPr>
          <p:cNvSpPr>
            <a:spLocks noGrp="1"/>
          </p:cNvSpPr>
          <p:nvPr>
            <p:ph type="title"/>
          </p:nvPr>
        </p:nvSpPr>
        <p:spPr>
          <a:xfrm>
            <a:off x="1241996" y="5997194"/>
            <a:ext cx="8534400" cy="350011"/>
          </a:xfrm>
        </p:spPr>
        <p:txBody>
          <a:bodyPr>
            <a:noAutofit/>
          </a:bodyPr>
          <a:lstStyle/>
          <a:p>
            <a:pPr algn="ctr"/>
            <a:r>
              <a:rPr lang="it-IT" sz="2600" dirty="0"/>
              <a:t>3.1 Valore netto contabile</a:t>
            </a:r>
          </a:p>
        </p:txBody>
      </p:sp>
      <p:sp>
        <p:nvSpPr>
          <p:cNvPr id="3" name="Segnaposto contenuto 2">
            <a:extLst>
              <a:ext uri="{FF2B5EF4-FFF2-40B4-BE49-F238E27FC236}">
                <a16:creationId xmlns:a16="http://schemas.microsoft.com/office/drawing/2014/main" id="{D194B6A5-DA77-B02F-9B89-306C8DC6B219}"/>
              </a:ext>
            </a:extLst>
          </p:cNvPr>
          <p:cNvSpPr>
            <a:spLocks noGrp="1"/>
          </p:cNvSpPr>
          <p:nvPr>
            <p:ph idx="1"/>
          </p:nvPr>
        </p:nvSpPr>
        <p:spPr>
          <a:xfrm>
            <a:off x="684212" y="685800"/>
            <a:ext cx="9173020" cy="5065776"/>
          </a:xfrm>
        </p:spPr>
        <p:txBody>
          <a:bodyPr>
            <a:normAutofit/>
          </a:bodyPr>
          <a:lstStyle/>
          <a:p>
            <a:pPr marL="12700" algn="just">
              <a:lnSpc>
                <a:spcPct val="100000"/>
              </a:lnSpc>
              <a:spcBef>
                <a:spcPts val="1095"/>
              </a:spcBef>
            </a:pPr>
            <a:r>
              <a:rPr lang="it-IT" sz="1800" dirty="0">
                <a:latin typeface="Arial MT"/>
              </a:rPr>
              <a:t>Se l’assegnazione viene effettuata a valori contabili:</a:t>
            </a:r>
          </a:p>
          <a:p>
            <a:pPr marL="299085" indent="-286385" algn="just">
              <a:lnSpc>
                <a:spcPct val="100000"/>
              </a:lnSpc>
              <a:spcBef>
                <a:spcPts val="1000"/>
              </a:spcBef>
              <a:buChar char="•"/>
              <a:tabLst>
                <a:tab pos="299085" algn="l"/>
              </a:tabLst>
            </a:pPr>
            <a:r>
              <a:rPr lang="it-IT" sz="1800" dirty="0">
                <a:latin typeface="Arial MT"/>
              </a:rPr>
              <a:t>il debito nei confronti del socio A è pari a 10</a:t>
            </a:r>
          </a:p>
          <a:p>
            <a:pPr marL="299085" indent="-286385" algn="just">
              <a:lnSpc>
                <a:spcPct val="100000"/>
              </a:lnSpc>
              <a:spcBef>
                <a:spcPts val="994"/>
              </a:spcBef>
              <a:buChar char="•"/>
              <a:tabLst>
                <a:tab pos="299085" algn="l"/>
              </a:tabLst>
            </a:pPr>
            <a:r>
              <a:rPr lang="it-IT" sz="1800" dirty="0">
                <a:latin typeface="Arial MT"/>
              </a:rPr>
              <a:t>il debito nei confronti del socio B è pari a 100</a:t>
            </a:r>
          </a:p>
          <a:p>
            <a:pPr marL="12700" algn="just">
              <a:lnSpc>
                <a:spcPct val="100000"/>
              </a:lnSpc>
              <a:spcBef>
                <a:spcPts val="1100"/>
              </a:spcBef>
            </a:pPr>
            <a:r>
              <a:rPr lang="it-IT" sz="1800" b="1" dirty="0">
                <a:latin typeface="Arial MT"/>
              </a:rPr>
              <a:t>Effetti:</a:t>
            </a:r>
          </a:p>
          <a:p>
            <a:pPr marL="299085" marR="5080" indent="-287020" algn="just">
              <a:lnSpc>
                <a:spcPct val="100000"/>
              </a:lnSpc>
              <a:spcBef>
                <a:spcPts val="994"/>
              </a:spcBef>
              <a:buChar char="•"/>
              <a:tabLst>
                <a:tab pos="299085" algn="l"/>
              </a:tabLst>
            </a:pPr>
            <a:r>
              <a:rPr lang="it-IT" sz="1800" b="1" dirty="0">
                <a:latin typeface="Arial MT"/>
              </a:rPr>
              <a:t>l’informazione in contabilità non è rappresentativa della reale attribuzione ai soci</a:t>
            </a:r>
            <a:r>
              <a:rPr lang="it-IT" sz="1800" dirty="0">
                <a:latin typeface="Arial MT"/>
              </a:rPr>
              <a:t>;</a:t>
            </a:r>
          </a:p>
          <a:p>
            <a:pPr marL="299085" indent="-286385" algn="just">
              <a:lnSpc>
                <a:spcPct val="100000"/>
              </a:lnSpc>
              <a:spcBef>
                <a:spcPts val="1000"/>
              </a:spcBef>
              <a:buChar char="•"/>
              <a:tabLst>
                <a:tab pos="299085" algn="l"/>
              </a:tabLst>
            </a:pPr>
            <a:r>
              <a:rPr lang="it-IT" sz="1800" dirty="0">
                <a:latin typeface="Arial MT"/>
              </a:rPr>
              <a:t>il socio A riceve l’assegnazione di un bene del valore di 100, ma il debito in</a:t>
            </a:r>
          </a:p>
          <a:p>
            <a:pPr marL="299085" algn="just">
              <a:lnSpc>
                <a:spcPct val="100000"/>
              </a:lnSpc>
            </a:pPr>
            <a:r>
              <a:rPr lang="it-IT" sz="1800" dirty="0">
                <a:latin typeface="Arial MT"/>
              </a:rPr>
              <a:t>bilancio nei suoi confronti è solo di 10;</a:t>
            </a:r>
          </a:p>
          <a:p>
            <a:pPr marL="299085" marR="450850" indent="-287020" algn="just">
              <a:lnSpc>
                <a:spcPct val="100000"/>
              </a:lnSpc>
              <a:spcBef>
                <a:spcPts val="1010"/>
              </a:spcBef>
              <a:buChar char="•"/>
              <a:tabLst>
                <a:tab pos="299085" algn="l"/>
              </a:tabLst>
            </a:pPr>
            <a:r>
              <a:rPr lang="it-IT" sz="1800" dirty="0">
                <a:latin typeface="Arial MT"/>
              </a:rPr>
              <a:t>il socio B riceve il pagamento in denaro, per un importo pari a 100, che corrisponde, invece, al valore del debito iscritto in contabilità.</a:t>
            </a:r>
          </a:p>
        </p:txBody>
      </p:sp>
    </p:spTree>
    <p:extLst>
      <p:ext uri="{BB962C8B-B14F-4D97-AF65-F5344CB8AC3E}">
        <p14:creationId xmlns:p14="http://schemas.microsoft.com/office/powerpoint/2010/main" val="8086058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693A17-FD6A-EE4C-44D4-0C1681005255}"/>
              </a:ext>
            </a:extLst>
          </p:cNvPr>
          <p:cNvSpPr>
            <a:spLocks noGrp="1"/>
          </p:cNvSpPr>
          <p:nvPr>
            <p:ph type="title"/>
          </p:nvPr>
        </p:nvSpPr>
        <p:spPr>
          <a:xfrm>
            <a:off x="784796" y="5986780"/>
            <a:ext cx="8534400" cy="370839"/>
          </a:xfrm>
        </p:spPr>
        <p:txBody>
          <a:bodyPr>
            <a:noAutofit/>
          </a:bodyPr>
          <a:lstStyle/>
          <a:p>
            <a:pPr algn="ctr"/>
            <a:r>
              <a:rPr lang="it-IT" sz="2600" dirty="0"/>
              <a:t>3.1 Valore netto contabile</a:t>
            </a:r>
          </a:p>
        </p:txBody>
      </p:sp>
      <p:sp>
        <p:nvSpPr>
          <p:cNvPr id="3" name="Segnaposto contenuto 2">
            <a:extLst>
              <a:ext uri="{FF2B5EF4-FFF2-40B4-BE49-F238E27FC236}">
                <a16:creationId xmlns:a16="http://schemas.microsoft.com/office/drawing/2014/main" id="{E61584D6-D583-F98A-649F-28557FA7C6F0}"/>
              </a:ext>
            </a:extLst>
          </p:cNvPr>
          <p:cNvSpPr>
            <a:spLocks noGrp="1"/>
          </p:cNvSpPr>
          <p:nvPr>
            <p:ph idx="1"/>
          </p:nvPr>
        </p:nvSpPr>
        <p:spPr>
          <a:xfrm>
            <a:off x="684212" y="685800"/>
            <a:ext cx="8534400" cy="5029200"/>
          </a:xfrm>
        </p:spPr>
        <p:txBody>
          <a:bodyPr/>
          <a:lstStyle/>
          <a:p>
            <a:pPr algn="just"/>
            <a:r>
              <a:rPr lang="it-IT" sz="1800" dirty="0">
                <a:latin typeface="Arial MT"/>
              </a:rPr>
              <a:t>Valore netto contabile 	10 </a:t>
            </a:r>
          </a:p>
          <a:p>
            <a:r>
              <a:rPr lang="it-IT" sz="1800" dirty="0">
                <a:latin typeface="Arial MT"/>
              </a:rPr>
              <a:t>Valore di mercato: 		100</a:t>
            </a:r>
          </a:p>
          <a:p>
            <a:endParaRPr lang="it-IT" sz="1800" dirty="0">
              <a:latin typeface="Arial MT"/>
            </a:endParaRPr>
          </a:p>
          <a:p>
            <a:pPr marL="73152" algn="l" fontAlgn="t">
              <a:lnSpc>
                <a:spcPts val="1770"/>
              </a:lnSpc>
            </a:pPr>
            <a:r>
              <a:rPr lang="it-IT" sz="1800" dirty="0">
                <a:latin typeface="Arial MT"/>
              </a:rPr>
              <a:t>Riserva 					a 		Diversi							110</a:t>
            </a:r>
          </a:p>
          <a:p>
            <a:pPr marL="73152" algn="l" fontAlgn="t">
              <a:lnSpc>
                <a:spcPts val="1770"/>
              </a:lnSpc>
            </a:pPr>
            <a:r>
              <a:rPr lang="it-IT" sz="1800" dirty="0">
                <a:latin typeface="Arial MT"/>
              </a:rPr>
              <a:t>									Debiti verso socio A 		10</a:t>
            </a:r>
          </a:p>
          <a:p>
            <a:pPr marL="244602" lvl="1" indent="0" fontAlgn="t">
              <a:lnSpc>
                <a:spcPts val="1770"/>
              </a:lnSpc>
              <a:buNone/>
            </a:pPr>
            <a:r>
              <a:rPr lang="it-IT" dirty="0">
                <a:latin typeface="Arial MT"/>
              </a:rPr>
              <a:t>									Debiti v/socio B			100</a:t>
            </a:r>
          </a:p>
          <a:p>
            <a:pPr marL="73152" fontAlgn="t">
              <a:lnSpc>
                <a:spcPts val="1770"/>
              </a:lnSpc>
            </a:pPr>
            <a:endParaRPr lang="it-IT" sz="1800" dirty="0">
              <a:latin typeface="Arial MT"/>
            </a:endParaRPr>
          </a:p>
          <a:p>
            <a:pPr marL="73152" fontAlgn="t">
              <a:lnSpc>
                <a:spcPts val="1770"/>
              </a:lnSpc>
            </a:pPr>
            <a:r>
              <a:rPr lang="it-IT" sz="1800" dirty="0">
                <a:latin typeface="Arial MT"/>
              </a:rPr>
              <a:t>Diversi 					a 		Diversi					200	</a:t>
            </a:r>
          </a:p>
          <a:p>
            <a:pPr marL="73152" marR="1709928" fontAlgn="t"/>
            <a:r>
              <a:rPr lang="it-IT" sz="1800" dirty="0">
                <a:latin typeface="Arial MT"/>
              </a:rPr>
              <a:t>Debiti verso soci  	110</a:t>
            </a:r>
          </a:p>
          <a:p>
            <a:pPr marL="73152" marR="1709928" fontAlgn="t"/>
            <a:r>
              <a:rPr lang="it-IT" sz="1800" dirty="0">
                <a:latin typeface="Arial MT"/>
              </a:rPr>
              <a:t>Fondo </a:t>
            </a:r>
            <a:r>
              <a:rPr lang="it-IT" sz="1800" dirty="0" err="1">
                <a:latin typeface="Arial MT"/>
              </a:rPr>
              <a:t>amm</a:t>
            </a:r>
            <a:r>
              <a:rPr lang="it-IT" sz="1800" dirty="0">
                <a:latin typeface="Arial MT"/>
              </a:rPr>
              <a:t>. </a:t>
            </a:r>
            <a:r>
              <a:rPr lang="it-IT" sz="1800" dirty="0" err="1">
                <a:latin typeface="Arial MT"/>
              </a:rPr>
              <a:t>imm</a:t>
            </a:r>
            <a:r>
              <a:rPr lang="it-IT" sz="1800" dirty="0">
                <a:latin typeface="Arial MT"/>
              </a:rPr>
              <a:t>. 	90</a:t>
            </a:r>
          </a:p>
          <a:p>
            <a:r>
              <a:rPr lang="it-IT" sz="1800" dirty="0">
                <a:latin typeface="Arial MT"/>
              </a:rPr>
              <a:t>							a		Immobile 				100	</a:t>
            </a:r>
          </a:p>
          <a:p>
            <a:r>
              <a:rPr lang="it-IT" sz="1800" dirty="0">
                <a:latin typeface="Arial MT"/>
              </a:rPr>
              <a:t>							a		Banca c/c				100</a:t>
            </a:r>
          </a:p>
        </p:txBody>
      </p:sp>
    </p:spTree>
    <p:extLst>
      <p:ext uri="{BB962C8B-B14F-4D97-AF65-F5344CB8AC3E}">
        <p14:creationId xmlns:p14="http://schemas.microsoft.com/office/powerpoint/2010/main" val="1071470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24E39B-4322-E391-78BE-9BD1A86B7DB0}"/>
              </a:ext>
            </a:extLst>
          </p:cNvPr>
          <p:cNvSpPr>
            <a:spLocks noGrp="1"/>
          </p:cNvSpPr>
          <p:nvPr>
            <p:ph type="title"/>
          </p:nvPr>
        </p:nvSpPr>
        <p:spPr>
          <a:xfrm>
            <a:off x="684212" y="5806440"/>
            <a:ext cx="9666796" cy="521208"/>
          </a:xfrm>
        </p:spPr>
        <p:txBody>
          <a:bodyPr>
            <a:normAutofit/>
          </a:bodyPr>
          <a:lstStyle/>
          <a:p>
            <a:pPr algn="ctr"/>
            <a:r>
              <a:rPr lang="it-IT" sz="2400" spc="-100" dirty="0"/>
              <a:t>RAGGRUPPAMENTO </a:t>
            </a:r>
            <a:r>
              <a:rPr lang="it-IT" sz="2400" spc="-355" dirty="0"/>
              <a:t>DI</a:t>
            </a:r>
            <a:r>
              <a:rPr lang="it-IT" sz="2400" spc="-35" dirty="0"/>
              <a:t> </a:t>
            </a:r>
            <a:r>
              <a:rPr lang="it-IT" sz="2400" spc="-235" dirty="0"/>
              <a:t>CONTRATTI</a:t>
            </a:r>
            <a:endParaRPr lang="it-IT" sz="2400" dirty="0"/>
          </a:p>
        </p:txBody>
      </p:sp>
      <p:sp>
        <p:nvSpPr>
          <p:cNvPr id="3" name="Segnaposto contenuto 2">
            <a:extLst>
              <a:ext uri="{FF2B5EF4-FFF2-40B4-BE49-F238E27FC236}">
                <a16:creationId xmlns:a16="http://schemas.microsoft.com/office/drawing/2014/main" id="{5BAD3179-EB66-88FF-909C-2874A691B458}"/>
              </a:ext>
            </a:extLst>
          </p:cNvPr>
          <p:cNvSpPr>
            <a:spLocks noGrp="1"/>
          </p:cNvSpPr>
          <p:nvPr>
            <p:ph idx="1"/>
          </p:nvPr>
        </p:nvSpPr>
        <p:spPr>
          <a:xfrm>
            <a:off x="684212" y="685799"/>
            <a:ext cx="9666796" cy="5120641"/>
          </a:xfrm>
        </p:spPr>
        <p:txBody>
          <a:bodyPr/>
          <a:lstStyle/>
          <a:p>
            <a:pPr algn="just"/>
            <a:r>
              <a:rPr lang="it-IT" sz="1800" dirty="0"/>
              <a:t>La valorizzazione e la rilevazione delle </a:t>
            </a:r>
            <a:r>
              <a:rPr lang="it-IT" sz="1800" b="1" dirty="0"/>
              <a:t>unità elementari di contabilizzazione</a:t>
            </a:r>
            <a:r>
              <a:rPr lang="it-IT" sz="1800" dirty="0"/>
              <a:t> in presenza di più contratti con un’unica finalità commerciale va valutato nel seguente modo (</a:t>
            </a:r>
            <a:r>
              <a:rPr lang="it-IT" sz="1800" u="sng" dirty="0"/>
              <a:t>par. 9</a:t>
            </a:r>
            <a:r>
              <a:rPr lang="it-IT" sz="1800" dirty="0"/>
              <a:t>).</a:t>
            </a:r>
          </a:p>
          <a:p>
            <a:pPr algn="just"/>
            <a:r>
              <a:rPr lang="it-IT" sz="1800" dirty="0"/>
              <a:t>Un </a:t>
            </a:r>
            <a:r>
              <a:rPr lang="it-IT" sz="1800" b="1" dirty="0"/>
              <a:t>gruppo di contratti </a:t>
            </a:r>
            <a:r>
              <a:rPr lang="it-IT" sz="1800" dirty="0"/>
              <a:t>è trattato come </a:t>
            </a:r>
            <a:r>
              <a:rPr lang="it-IT" sz="1800" b="1" dirty="0"/>
              <a:t>singolo contratto </a:t>
            </a:r>
            <a:r>
              <a:rPr lang="it-IT" sz="1800" dirty="0"/>
              <a:t>quando:</a:t>
            </a:r>
          </a:p>
          <a:p>
            <a:pPr marL="355600" indent="-342900" algn="just">
              <a:lnSpc>
                <a:spcPct val="100000"/>
              </a:lnSpc>
              <a:spcBef>
                <a:spcPts val="1095"/>
              </a:spcBef>
              <a:buAutoNum type="arabicParenR"/>
              <a:tabLst>
                <a:tab pos="355600" algn="l"/>
              </a:tabLst>
            </a:pPr>
            <a:r>
              <a:rPr lang="it-IT" sz="1800" dirty="0"/>
              <a:t>Sono negoziati simultaneamente con lo stesso cliente; e</a:t>
            </a:r>
          </a:p>
          <a:p>
            <a:pPr marL="355600" indent="-342900" algn="just">
              <a:lnSpc>
                <a:spcPct val="100000"/>
              </a:lnSpc>
              <a:spcBef>
                <a:spcPts val="1000"/>
              </a:spcBef>
              <a:buAutoNum type="arabicParenR"/>
              <a:tabLst>
                <a:tab pos="355600" algn="l"/>
              </a:tabLst>
            </a:pPr>
            <a:r>
              <a:rPr lang="it-IT" sz="1800" dirty="0"/>
              <a:t>Si verifica una delle seguenti condizioni:</a:t>
            </a:r>
          </a:p>
          <a:p>
            <a:pPr marL="367665" marR="5080" indent="-355600" algn="just">
              <a:lnSpc>
                <a:spcPct val="100000"/>
              </a:lnSpc>
              <a:spcBef>
                <a:spcPts val="100"/>
              </a:spcBef>
              <a:buAutoNum type="alphaLcParenR"/>
              <a:tabLst>
                <a:tab pos="367665" algn="l"/>
              </a:tabLst>
            </a:pPr>
            <a:r>
              <a:rPr lang="it-IT" sz="1800" dirty="0"/>
              <a:t>il gruppo di contratti è stato negoziato in modo congiunto con un unico obiettivo commerciale ed esiste apposita documentazione;</a:t>
            </a:r>
          </a:p>
          <a:p>
            <a:pPr marL="367665" indent="-354965" algn="just">
              <a:lnSpc>
                <a:spcPct val="100000"/>
              </a:lnSpc>
              <a:spcBef>
                <a:spcPts val="1000"/>
              </a:spcBef>
              <a:buAutoNum type="alphaLcParenR"/>
              <a:tabLst>
                <a:tab pos="367665" algn="l"/>
              </a:tabLst>
            </a:pPr>
            <a:r>
              <a:rPr lang="it-IT" sz="1800" dirty="0"/>
              <a:t>il prezzo di un contratto dipende dai prezzi o dalle prestazioni degli altri contratti.</a:t>
            </a:r>
          </a:p>
        </p:txBody>
      </p:sp>
    </p:spTree>
    <p:extLst>
      <p:ext uri="{BB962C8B-B14F-4D97-AF65-F5344CB8AC3E}">
        <p14:creationId xmlns:p14="http://schemas.microsoft.com/office/powerpoint/2010/main" val="109038032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0E42B1-BE57-FFDF-B2D9-E9839638DF21}"/>
              </a:ext>
            </a:extLst>
          </p:cNvPr>
          <p:cNvSpPr>
            <a:spLocks noGrp="1"/>
          </p:cNvSpPr>
          <p:nvPr>
            <p:ph type="title"/>
          </p:nvPr>
        </p:nvSpPr>
        <p:spPr>
          <a:xfrm>
            <a:off x="684212" y="6172200"/>
            <a:ext cx="9054148" cy="325119"/>
          </a:xfrm>
        </p:spPr>
        <p:txBody>
          <a:bodyPr>
            <a:noAutofit/>
          </a:bodyPr>
          <a:lstStyle/>
          <a:p>
            <a:pPr algn="ctr"/>
            <a:r>
              <a:rPr lang="it-IT" sz="2600" dirty="0"/>
              <a:t>3.2 Plusvalore a patrimonio netto</a:t>
            </a:r>
          </a:p>
        </p:txBody>
      </p:sp>
      <p:sp>
        <p:nvSpPr>
          <p:cNvPr id="3" name="Segnaposto contenuto 2">
            <a:extLst>
              <a:ext uri="{FF2B5EF4-FFF2-40B4-BE49-F238E27FC236}">
                <a16:creationId xmlns:a16="http://schemas.microsoft.com/office/drawing/2014/main" id="{BB4BCDAA-CB23-7477-9250-A122ED939AD4}"/>
              </a:ext>
            </a:extLst>
          </p:cNvPr>
          <p:cNvSpPr>
            <a:spLocks noGrp="1"/>
          </p:cNvSpPr>
          <p:nvPr>
            <p:ph idx="1"/>
          </p:nvPr>
        </p:nvSpPr>
        <p:spPr>
          <a:xfrm>
            <a:off x="684212" y="685800"/>
            <a:ext cx="9054148" cy="5221224"/>
          </a:xfrm>
        </p:spPr>
        <p:txBody>
          <a:bodyPr>
            <a:normAutofit/>
          </a:bodyPr>
          <a:lstStyle/>
          <a:p>
            <a:r>
              <a:rPr lang="it-IT" sz="1800" dirty="0">
                <a:latin typeface="Arial MT"/>
              </a:rPr>
              <a:t>Valore netto contabile 	20 </a:t>
            </a:r>
          </a:p>
          <a:p>
            <a:r>
              <a:rPr lang="it-IT" sz="1800" dirty="0">
                <a:latin typeface="Arial MT"/>
              </a:rPr>
              <a:t>Valore di mercato: 		35</a:t>
            </a:r>
          </a:p>
          <a:p>
            <a:pPr marL="73152" algn="l" fontAlgn="t">
              <a:lnSpc>
                <a:spcPts val="2005"/>
              </a:lnSpc>
            </a:pPr>
            <a:endParaRPr lang="it-IT" sz="1800" dirty="0">
              <a:latin typeface="Arial MT"/>
            </a:endParaRPr>
          </a:p>
          <a:p>
            <a:pPr marL="73152" algn="l" fontAlgn="t">
              <a:lnSpc>
                <a:spcPts val="2005"/>
              </a:lnSpc>
            </a:pPr>
            <a:r>
              <a:rPr lang="it-IT" sz="1800" dirty="0">
                <a:latin typeface="Arial MT"/>
              </a:rPr>
              <a:t>Riserva 								a 		Debiti verso soci 			35</a:t>
            </a:r>
          </a:p>
          <a:p>
            <a:pPr marL="73152" fontAlgn="t">
              <a:lnSpc>
                <a:spcPts val="2005"/>
              </a:lnSpc>
            </a:pPr>
            <a:endParaRPr lang="it-IT" sz="1800" dirty="0">
              <a:latin typeface="Arial MT"/>
            </a:endParaRPr>
          </a:p>
          <a:p>
            <a:pPr marL="73152" fontAlgn="t">
              <a:lnSpc>
                <a:spcPts val="2005"/>
              </a:lnSpc>
            </a:pPr>
            <a:r>
              <a:rPr lang="it-IT" sz="1800" dirty="0">
                <a:latin typeface="Arial MT"/>
              </a:rPr>
              <a:t>Diversi 								a 		Diversi  					115</a:t>
            </a:r>
          </a:p>
          <a:p>
            <a:pPr marL="73152" marR="1499616" fontAlgn="t"/>
            <a:r>
              <a:rPr lang="it-IT" sz="1800" dirty="0">
                <a:latin typeface="Arial MT"/>
              </a:rPr>
              <a:t>Debiti verso soci 		35</a:t>
            </a:r>
          </a:p>
          <a:p>
            <a:pPr marL="73152" marR="1499616" fontAlgn="t"/>
            <a:r>
              <a:rPr lang="it-IT" sz="1800" dirty="0">
                <a:latin typeface="Arial MT"/>
              </a:rPr>
              <a:t>Fondo </a:t>
            </a:r>
            <a:r>
              <a:rPr lang="it-IT" sz="1800" dirty="0" err="1">
                <a:latin typeface="Arial MT"/>
              </a:rPr>
              <a:t>amm</a:t>
            </a:r>
            <a:r>
              <a:rPr lang="it-IT" sz="1800" dirty="0">
                <a:latin typeface="Arial MT"/>
              </a:rPr>
              <a:t>. </a:t>
            </a:r>
            <a:r>
              <a:rPr lang="it-IT" sz="1800" dirty="0" err="1">
                <a:latin typeface="Arial MT"/>
              </a:rPr>
              <a:t>imm</a:t>
            </a:r>
            <a:r>
              <a:rPr lang="it-IT" sz="1800" dirty="0">
                <a:latin typeface="Arial MT"/>
              </a:rPr>
              <a:t>. 		80</a:t>
            </a:r>
          </a:p>
          <a:p>
            <a:pPr marL="73152" fontAlgn="t">
              <a:lnSpc>
                <a:spcPts val="2005"/>
              </a:lnSpc>
            </a:pPr>
            <a:r>
              <a:rPr lang="it-IT" sz="1800" dirty="0">
                <a:latin typeface="Arial MT"/>
              </a:rPr>
              <a:t>										a 		Immobile 		100	</a:t>
            </a:r>
          </a:p>
          <a:p>
            <a:pPr marL="73152" marR="128016" algn="l" fontAlgn="t"/>
            <a:r>
              <a:rPr lang="it-IT" sz="1800" dirty="0">
                <a:latin typeface="Arial MT"/>
              </a:rPr>
              <a:t>						 				a 		Riserva 			15</a:t>
            </a:r>
          </a:p>
          <a:p>
            <a:pPr marL="12700">
              <a:lnSpc>
                <a:spcPct val="100000"/>
              </a:lnSpc>
              <a:spcBef>
                <a:spcPts val="1100"/>
              </a:spcBef>
            </a:pPr>
            <a:r>
              <a:rPr lang="it-IT" sz="1800" dirty="0">
                <a:latin typeface="Arial MT"/>
              </a:rPr>
              <a:t>Conseguenze della soluzione b):</a:t>
            </a:r>
          </a:p>
          <a:p>
            <a:pPr marL="299085" marR="5080" indent="-287020" algn="just">
              <a:lnSpc>
                <a:spcPct val="100000"/>
              </a:lnSpc>
              <a:spcBef>
                <a:spcPts val="994"/>
              </a:spcBef>
              <a:buChar char="•"/>
              <a:tabLst>
                <a:tab pos="299085" algn="l"/>
              </a:tabLst>
            </a:pPr>
            <a:r>
              <a:rPr lang="it-IT" sz="1800" b="1" dirty="0">
                <a:latin typeface="Arial MT"/>
              </a:rPr>
              <a:t>consente di indicare l’effettivo valore del debito nei confronti del socio A</a:t>
            </a:r>
            <a:r>
              <a:rPr lang="it-IT" sz="1800" dirty="0">
                <a:latin typeface="Arial MT"/>
              </a:rPr>
              <a:t>, corrispondente al suo diritto in termini di dividendo (</a:t>
            </a:r>
            <a:r>
              <a:rPr lang="it-IT" sz="1800" b="1" dirty="0">
                <a:latin typeface="Arial MT"/>
              </a:rPr>
              <a:t>SOLUZIONE PREFERITA</a:t>
            </a:r>
            <a:r>
              <a:rPr lang="it-IT" sz="1800" dirty="0">
                <a:latin typeface="Arial MT"/>
              </a:rPr>
              <a:t>)</a:t>
            </a:r>
          </a:p>
        </p:txBody>
      </p:sp>
    </p:spTree>
    <p:extLst>
      <p:ext uri="{BB962C8B-B14F-4D97-AF65-F5344CB8AC3E}">
        <p14:creationId xmlns:p14="http://schemas.microsoft.com/office/powerpoint/2010/main" val="104226529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E4781B-687F-C13B-6D7C-F45F9F380D5F}"/>
              </a:ext>
            </a:extLst>
          </p:cNvPr>
          <p:cNvSpPr>
            <a:spLocks noGrp="1"/>
          </p:cNvSpPr>
          <p:nvPr>
            <p:ph type="title"/>
          </p:nvPr>
        </p:nvSpPr>
        <p:spPr>
          <a:xfrm>
            <a:off x="684212" y="5989320"/>
            <a:ext cx="9328468" cy="325119"/>
          </a:xfrm>
        </p:spPr>
        <p:txBody>
          <a:bodyPr>
            <a:noAutofit/>
          </a:bodyPr>
          <a:lstStyle/>
          <a:p>
            <a:pPr algn="ctr"/>
            <a:r>
              <a:rPr lang="it-IT" sz="2600" dirty="0"/>
              <a:t>3.3 Plusvalore a conto economico</a:t>
            </a:r>
          </a:p>
        </p:txBody>
      </p:sp>
      <p:sp>
        <p:nvSpPr>
          <p:cNvPr id="3" name="Segnaposto contenuto 2">
            <a:extLst>
              <a:ext uri="{FF2B5EF4-FFF2-40B4-BE49-F238E27FC236}">
                <a16:creationId xmlns:a16="http://schemas.microsoft.com/office/drawing/2014/main" id="{182EA7C4-3C21-875D-0A73-6FEC5335AD97}"/>
              </a:ext>
            </a:extLst>
          </p:cNvPr>
          <p:cNvSpPr>
            <a:spLocks noGrp="1"/>
          </p:cNvSpPr>
          <p:nvPr>
            <p:ph idx="1"/>
          </p:nvPr>
        </p:nvSpPr>
        <p:spPr>
          <a:xfrm>
            <a:off x="684212" y="100584"/>
            <a:ext cx="9328468" cy="5660136"/>
          </a:xfrm>
        </p:spPr>
        <p:txBody>
          <a:bodyPr>
            <a:normAutofit/>
          </a:bodyPr>
          <a:lstStyle/>
          <a:p>
            <a:pPr marL="299085" indent="-286385" algn="just">
              <a:lnSpc>
                <a:spcPct val="100000"/>
              </a:lnSpc>
              <a:spcBef>
                <a:spcPts val="994"/>
              </a:spcBef>
              <a:buChar char="•"/>
              <a:tabLst>
                <a:tab pos="299085" algn="l"/>
              </a:tabLst>
            </a:pPr>
            <a:r>
              <a:rPr lang="it-IT" sz="1800" dirty="0">
                <a:latin typeface="Arial MT"/>
              </a:rPr>
              <a:t>E’ la disciplina prevista per i soggetti IAS.</a:t>
            </a:r>
          </a:p>
          <a:p>
            <a:pPr marL="299085" marR="88900" indent="-287020" algn="just">
              <a:spcBef>
                <a:spcPts val="1010"/>
              </a:spcBef>
              <a:buFont typeface="Wingdings 3" panose="05040102010807070707" pitchFamily="18" charset="2"/>
              <a:buChar char="•"/>
              <a:tabLst>
                <a:tab pos="299085" algn="l"/>
              </a:tabLst>
            </a:pPr>
            <a:r>
              <a:rPr lang="it-IT" sz="1800" dirty="0">
                <a:latin typeface="Arial MT"/>
              </a:rPr>
              <a:t>La differenza tra valore netto contabile e valore di mercato deve essere iscritta in Conto economico, come plusvalenza.</a:t>
            </a:r>
          </a:p>
          <a:p>
            <a:pPr marL="12700" algn="just">
              <a:spcBef>
                <a:spcPts val="1100"/>
              </a:spcBef>
            </a:pPr>
            <a:r>
              <a:rPr lang="it-IT" sz="1800" dirty="0">
                <a:latin typeface="Arial MT"/>
              </a:rPr>
              <a:t>L’adozione della presente soluzione, suggerita dal CNDCEC, comporta, a seguito dell’iscrizione della plusvalenza, un </a:t>
            </a:r>
            <a:r>
              <a:rPr lang="it-IT" sz="1800" b="1" dirty="0">
                <a:latin typeface="Arial MT"/>
              </a:rPr>
              <a:t>incremento del risultato d’esercizio in conto economico</a:t>
            </a:r>
            <a:r>
              <a:rPr lang="it-IT" sz="1800" dirty="0">
                <a:latin typeface="Arial MT"/>
              </a:rPr>
              <a:t>, nonostante si tratti di rapporti tra società e soci, e determina un effetto distorsivo sul risultato della gestione che, se rilevante, deve essere </a:t>
            </a:r>
            <a:r>
              <a:rPr lang="it-IT" sz="1800" b="1" dirty="0">
                <a:latin typeface="Arial MT"/>
              </a:rPr>
              <a:t>illustrato nella Nota integrativa.</a:t>
            </a:r>
          </a:p>
          <a:p>
            <a:pPr marL="12700" algn="just">
              <a:lnSpc>
                <a:spcPct val="100000"/>
              </a:lnSpc>
              <a:spcBef>
                <a:spcPts val="1100"/>
              </a:spcBef>
            </a:pPr>
            <a:r>
              <a:rPr lang="it-IT" sz="1800" dirty="0">
                <a:latin typeface="Arial MT"/>
              </a:rPr>
              <a:t>Una considerazione finale:</a:t>
            </a:r>
          </a:p>
          <a:p>
            <a:pPr marL="299085" marR="659130" indent="-287020" algn="just">
              <a:lnSpc>
                <a:spcPct val="100000"/>
              </a:lnSpc>
              <a:spcBef>
                <a:spcPts val="994"/>
              </a:spcBef>
              <a:buFont typeface="Arial MT"/>
              <a:buChar char="•"/>
              <a:tabLst>
                <a:tab pos="299085" algn="l"/>
              </a:tabLst>
            </a:pPr>
            <a:r>
              <a:rPr lang="it-IT" sz="1800" dirty="0">
                <a:latin typeface="Arial MT"/>
              </a:rPr>
              <a:t>qualunque soluzione (a, b, c) determina il </a:t>
            </a:r>
            <a:r>
              <a:rPr lang="it-IT" sz="1800" b="1" dirty="0">
                <a:latin typeface="Arial MT"/>
              </a:rPr>
              <a:t>medesimo effetto sul patrimonio netto aziendale del bilancio</a:t>
            </a:r>
            <a:r>
              <a:rPr lang="it-IT" sz="1800" dirty="0">
                <a:latin typeface="Arial MT"/>
              </a:rPr>
              <a:t>, rappresentato dalla sua riduzione pari al valore contabile del bene ceduto.</a:t>
            </a:r>
          </a:p>
        </p:txBody>
      </p:sp>
    </p:spTree>
    <p:extLst>
      <p:ext uri="{BB962C8B-B14F-4D97-AF65-F5344CB8AC3E}">
        <p14:creationId xmlns:p14="http://schemas.microsoft.com/office/powerpoint/2010/main" val="422830998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800DD9-7FEE-F4FE-2F80-794E2AF36AD2}"/>
              </a:ext>
            </a:extLst>
          </p:cNvPr>
          <p:cNvSpPr>
            <a:spLocks noGrp="1"/>
          </p:cNvSpPr>
          <p:nvPr>
            <p:ph type="title"/>
          </p:nvPr>
        </p:nvSpPr>
        <p:spPr>
          <a:xfrm>
            <a:off x="684212" y="5929884"/>
            <a:ext cx="9566212" cy="484632"/>
          </a:xfrm>
        </p:spPr>
        <p:txBody>
          <a:bodyPr>
            <a:noAutofit/>
          </a:bodyPr>
          <a:lstStyle/>
          <a:p>
            <a:pPr algn="ctr"/>
            <a:r>
              <a:rPr lang="it-IT" sz="2600" spc="-90" dirty="0"/>
              <a:t>LA</a:t>
            </a:r>
            <a:r>
              <a:rPr lang="it-IT" sz="2600" spc="-170" dirty="0"/>
              <a:t> </a:t>
            </a:r>
            <a:r>
              <a:rPr lang="it-IT" sz="2600" spc="-390" dirty="0"/>
              <a:t>RIPRESA</a:t>
            </a:r>
            <a:r>
              <a:rPr lang="it-IT" sz="2600" spc="-50" dirty="0"/>
              <a:t> </a:t>
            </a:r>
            <a:r>
              <a:rPr lang="it-IT" sz="2600" spc="-315" dirty="0"/>
              <a:t>DEGLI </a:t>
            </a:r>
            <a:r>
              <a:rPr lang="it-IT" sz="2600" spc="-125" dirty="0"/>
              <a:t>AMMORTAMENTI </a:t>
            </a:r>
            <a:r>
              <a:rPr lang="it-IT" sz="2600" dirty="0"/>
              <a:t>DOPO</a:t>
            </a:r>
            <a:r>
              <a:rPr lang="it-IT" sz="2600" spc="-145" dirty="0"/>
              <a:t> </a:t>
            </a:r>
            <a:r>
              <a:rPr lang="it-IT" sz="2600" spc="-105" dirty="0"/>
              <a:t>LA</a:t>
            </a:r>
            <a:r>
              <a:rPr lang="it-IT" sz="2600" spc="-155" dirty="0"/>
              <a:t> </a:t>
            </a:r>
            <a:r>
              <a:rPr lang="it-IT" sz="2600" spc="-40" dirty="0"/>
              <a:t>DEROGA</a:t>
            </a:r>
            <a:endParaRPr lang="it-IT" sz="2600" dirty="0"/>
          </a:p>
        </p:txBody>
      </p:sp>
      <p:sp>
        <p:nvSpPr>
          <p:cNvPr id="3" name="Segnaposto contenuto 2">
            <a:extLst>
              <a:ext uri="{FF2B5EF4-FFF2-40B4-BE49-F238E27FC236}">
                <a16:creationId xmlns:a16="http://schemas.microsoft.com/office/drawing/2014/main" id="{1BA3C90A-E342-B48A-BE98-DC0A056A07EE}"/>
              </a:ext>
            </a:extLst>
          </p:cNvPr>
          <p:cNvSpPr>
            <a:spLocks noGrp="1"/>
          </p:cNvSpPr>
          <p:nvPr>
            <p:ph idx="1"/>
          </p:nvPr>
        </p:nvSpPr>
        <p:spPr>
          <a:xfrm>
            <a:off x="684212" y="685800"/>
            <a:ext cx="9566212" cy="5010912"/>
          </a:xfrm>
        </p:spPr>
        <p:txBody>
          <a:bodyPr>
            <a:normAutofit/>
          </a:bodyPr>
          <a:lstStyle/>
          <a:p>
            <a:pPr marL="12700" algn="just">
              <a:lnSpc>
                <a:spcPct val="100000"/>
              </a:lnSpc>
              <a:spcBef>
                <a:spcPts val="595"/>
              </a:spcBef>
            </a:pPr>
            <a:r>
              <a:rPr lang="it-IT" sz="1800" b="1" dirty="0">
                <a:latin typeface="Arial MT"/>
              </a:rPr>
              <a:t>Art. 60, comma 7 bis, D.L. n. 104/2020</a:t>
            </a:r>
          </a:p>
          <a:p>
            <a:pPr marL="299085" marR="5080" indent="-287020" algn="just">
              <a:lnSpc>
                <a:spcPct val="100000"/>
              </a:lnSpc>
              <a:spcBef>
                <a:spcPts val="505"/>
              </a:spcBef>
              <a:buChar char="•"/>
              <a:tabLst>
                <a:tab pos="299085" algn="l"/>
              </a:tabLst>
            </a:pPr>
            <a:r>
              <a:rPr lang="it-IT" sz="1800" dirty="0">
                <a:latin typeface="Arial MT"/>
              </a:rPr>
              <a:t>Tale regime derogatorio ha previsto la possibilità per i soggetti OIC </a:t>
            </a:r>
            <a:r>
              <a:rPr lang="it-IT" sz="1800" dirty="0" err="1">
                <a:latin typeface="Arial MT"/>
              </a:rPr>
              <a:t>adopter</a:t>
            </a:r>
            <a:r>
              <a:rPr lang="it-IT" sz="1800" dirty="0">
                <a:latin typeface="Arial MT"/>
              </a:rPr>
              <a:t>, anche in deroga all'articolo 2426, primo comma, numero 2), del codice civile, di non effettuare fino al 100% dell'ammortamento annuo del costo delle immobilizzazioni materiali e immateriali, mantenendo il loro valore di iscrizione, così come risultante dall'ultimo bilancio annuale regolarmente approvato.</a:t>
            </a:r>
          </a:p>
          <a:p>
            <a:pPr marL="299085" indent="-286385" algn="just">
              <a:lnSpc>
                <a:spcPct val="100000"/>
              </a:lnSpc>
              <a:spcBef>
                <a:spcPts val="505"/>
              </a:spcBef>
              <a:buChar char="•"/>
              <a:tabLst>
                <a:tab pos="299085" algn="l"/>
              </a:tabLst>
            </a:pPr>
            <a:r>
              <a:rPr lang="it-IT" sz="1800" dirty="0">
                <a:latin typeface="Arial MT"/>
              </a:rPr>
              <a:t>Sono state inizialmente interessate le annualità in corso al 15.8.2020, ma successivamente il periodo derogatorio è stato esteso agli esercizi in corso al 31.12.2021, al 31.12.2022 e al 31.12.2023.</a:t>
            </a:r>
          </a:p>
        </p:txBody>
      </p:sp>
    </p:spTree>
    <p:extLst>
      <p:ext uri="{BB962C8B-B14F-4D97-AF65-F5344CB8AC3E}">
        <p14:creationId xmlns:p14="http://schemas.microsoft.com/office/powerpoint/2010/main" val="191640720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80EF8D-01F0-8396-ED59-C547CD6B492E}"/>
              </a:ext>
            </a:extLst>
          </p:cNvPr>
          <p:cNvSpPr>
            <a:spLocks noGrp="1"/>
          </p:cNvSpPr>
          <p:nvPr>
            <p:ph type="title"/>
          </p:nvPr>
        </p:nvSpPr>
        <p:spPr>
          <a:xfrm>
            <a:off x="1487424" y="5980176"/>
            <a:ext cx="8534400" cy="384048"/>
          </a:xfrm>
        </p:spPr>
        <p:txBody>
          <a:bodyPr>
            <a:noAutofit/>
          </a:bodyPr>
          <a:lstStyle/>
          <a:p>
            <a:pPr algn="ctr"/>
            <a:r>
              <a:rPr lang="it-IT" sz="2600" spc="-125" dirty="0"/>
              <a:t>MODALITÀ DI APPLICAZIONE</a:t>
            </a:r>
          </a:p>
        </p:txBody>
      </p:sp>
      <p:sp>
        <p:nvSpPr>
          <p:cNvPr id="3" name="Segnaposto contenuto 2">
            <a:extLst>
              <a:ext uri="{FF2B5EF4-FFF2-40B4-BE49-F238E27FC236}">
                <a16:creationId xmlns:a16="http://schemas.microsoft.com/office/drawing/2014/main" id="{59E26785-9DB2-6653-3DFC-B48E1EECD502}"/>
              </a:ext>
            </a:extLst>
          </p:cNvPr>
          <p:cNvSpPr>
            <a:spLocks noGrp="1"/>
          </p:cNvSpPr>
          <p:nvPr>
            <p:ph idx="1"/>
          </p:nvPr>
        </p:nvSpPr>
        <p:spPr>
          <a:xfrm>
            <a:off x="684212" y="685800"/>
            <a:ext cx="9337612" cy="5065776"/>
          </a:xfrm>
        </p:spPr>
        <p:txBody>
          <a:bodyPr>
            <a:normAutofit/>
          </a:bodyPr>
          <a:lstStyle/>
          <a:p>
            <a:pPr algn="just"/>
            <a:r>
              <a:rPr lang="it-IT" sz="1800" dirty="0">
                <a:latin typeface="Arial MT"/>
              </a:rPr>
              <a:t>La quota di ammortamento non effettuata dal 2020 al 2023 (uno o più esercizi) è da imputarsi al conto economico relativo all'esercizio successivo e con lo stesso criterio sono differite le quote successive, prolungando quindi per tale quota il piano di ammortamento originario di un anno.</a:t>
            </a:r>
          </a:p>
          <a:p>
            <a:pPr algn="just"/>
            <a:r>
              <a:rPr lang="it-IT" sz="1800" b="1" dirty="0">
                <a:latin typeface="Arial MT"/>
              </a:rPr>
              <a:t>Effetti nel bilancio 2024:</a:t>
            </a:r>
          </a:p>
          <a:p>
            <a:pPr marL="264795" indent="-173355" algn="just">
              <a:lnSpc>
                <a:spcPct val="100000"/>
              </a:lnSpc>
              <a:spcBef>
                <a:spcPts val="330"/>
              </a:spcBef>
              <a:buChar char="•"/>
              <a:tabLst>
                <a:tab pos="264795" algn="l"/>
              </a:tabLst>
            </a:pPr>
            <a:r>
              <a:rPr lang="it-IT" sz="1800" u="sng" dirty="0">
                <a:latin typeface="Arial MT"/>
              </a:rPr>
              <a:t>Sospensione dell’ammortamento con possibilità di estensione della vita utile</a:t>
            </a:r>
            <a:r>
              <a:rPr lang="it-IT" sz="1800" dirty="0">
                <a:latin typeface="Arial MT"/>
              </a:rPr>
              <a:t>:</a:t>
            </a:r>
          </a:p>
          <a:p>
            <a:pPr marL="264795" indent="-173355" algn="just">
              <a:lnSpc>
                <a:spcPct val="100000"/>
              </a:lnSpc>
              <a:spcBef>
                <a:spcPts val="330"/>
              </a:spcBef>
              <a:buChar char="•"/>
              <a:tabLst>
                <a:tab pos="264795" algn="l"/>
              </a:tabLst>
            </a:pPr>
            <a:r>
              <a:rPr lang="it-IT" sz="1800" dirty="0">
                <a:latin typeface="Arial MT"/>
              </a:rPr>
              <a:t>Non si modifica la quota di ammortamento annuale</a:t>
            </a:r>
          </a:p>
          <a:p>
            <a:pPr marL="265430" indent="-173355" algn="just">
              <a:lnSpc>
                <a:spcPct val="100000"/>
              </a:lnSpc>
              <a:spcBef>
                <a:spcPts val="330"/>
              </a:spcBef>
              <a:buChar char="•"/>
              <a:tabLst>
                <a:tab pos="265430" algn="l"/>
              </a:tabLst>
            </a:pPr>
            <a:r>
              <a:rPr lang="it-IT" sz="1800" u="sng" dirty="0">
                <a:latin typeface="Arial MT"/>
              </a:rPr>
              <a:t>Sospensione dell’ammortamento con impossibilità di estensione della vita utile</a:t>
            </a:r>
            <a:r>
              <a:rPr lang="it-IT" sz="1800" dirty="0">
                <a:latin typeface="Arial MT"/>
              </a:rPr>
              <a:t>: </a:t>
            </a:r>
          </a:p>
          <a:p>
            <a:pPr marL="265430" indent="-173355" algn="just">
              <a:lnSpc>
                <a:spcPct val="100000"/>
              </a:lnSpc>
              <a:spcBef>
                <a:spcPts val="330"/>
              </a:spcBef>
              <a:buChar char="•"/>
              <a:tabLst>
                <a:tab pos="265430" algn="l"/>
              </a:tabLst>
            </a:pPr>
            <a:r>
              <a:rPr lang="it-IT" sz="1800" dirty="0">
                <a:latin typeface="Arial MT"/>
              </a:rPr>
              <a:t>Incremento della quota di ammortamento annuale</a:t>
            </a:r>
          </a:p>
          <a:p>
            <a:pPr marL="264160" marR="298450" indent="-172720" algn="just">
              <a:lnSpc>
                <a:spcPct val="100000"/>
              </a:lnSpc>
              <a:spcBef>
                <a:spcPts val="409"/>
              </a:spcBef>
              <a:buChar char="•"/>
              <a:tabLst>
                <a:tab pos="264160" algn="l"/>
              </a:tabLst>
            </a:pPr>
            <a:r>
              <a:rPr lang="it-IT" sz="1800" dirty="0">
                <a:latin typeface="Arial MT"/>
              </a:rPr>
              <a:t>Ammortamento sospeso «spalmato» lungo la vita utile residua</a:t>
            </a:r>
          </a:p>
        </p:txBody>
      </p:sp>
    </p:spTree>
    <p:extLst>
      <p:ext uri="{BB962C8B-B14F-4D97-AF65-F5344CB8AC3E}">
        <p14:creationId xmlns:p14="http://schemas.microsoft.com/office/powerpoint/2010/main" val="335795353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91B0F5-7531-CB33-60EC-2E3D8B206E84}"/>
              </a:ext>
            </a:extLst>
          </p:cNvPr>
          <p:cNvSpPr>
            <a:spLocks noGrp="1"/>
          </p:cNvSpPr>
          <p:nvPr>
            <p:ph type="title"/>
          </p:nvPr>
        </p:nvSpPr>
        <p:spPr>
          <a:xfrm>
            <a:off x="684212" y="5989320"/>
            <a:ext cx="9456484" cy="343407"/>
          </a:xfrm>
        </p:spPr>
        <p:txBody>
          <a:bodyPr>
            <a:noAutofit/>
          </a:bodyPr>
          <a:lstStyle/>
          <a:p>
            <a:pPr algn="ctr"/>
            <a:r>
              <a:rPr lang="it-IT" sz="2600" spc="-125" dirty="0"/>
              <a:t>RISERVA INDISPONIBILE</a:t>
            </a:r>
          </a:p>
        </p:txBody>
      </p:sp>
      <p:sp>
        <p:nvSpPr>
          <p:cNvPr id="3" name="Segnaposto contenuto 2">
            <a:extLst>
              <a:ext uri="{FF2B5EF4-FFF2-40B4-BE49-F238E27FC236}">
                <a16:creationId xmlns:a16="http://schemas.microsoft.com/office/drawing/2014/main" id="{0E2D7580-3006-A527-0F01-DDF9E2AE0B8E}"/>
              </a:ext>
            </a:extLst>
          </p:cNvPr>
          <p:cNvSpPr>
            <a:spLocks noGrp="1"/>
          </p:cNvSpPr>
          <p:nvPr>
            <p:ph idx="1"/>
          </p:nvPr>
        </p:nvSpPr>
        <p:spPr>
          <a:xfrm>
            <a:off x="684212" y="265176"/>
            <a:ext cx="9456484" cy="5513832"/>
          </a:xfrm>
        </p:spPr>
        <p:txBody>
          <a:bodyPr>
            <a:noAutofit/>
          </a:bodyPr>
          <a:lstStyle/>
          <a:p>
            <a:pPr marL="299085" marR="319405" indent="-287020" algn="just">
              <a:lnSpc>
                <a:spcPct val="100000"/>
              </a:lnSpc>
              <a:spcBef>
                <a:spcPts val="1000"/>
              </a:spcBef>
              <a:spcAft>
                <a:spcPts val="0"/>
              </a:spcAft>
              <a:buChar char="•"/>
              <a:tabLst>
                <a:tab pos="299085" algn="l"/>
              </a:tabLst>
            </a:pPr>
            <a:r>
              <a:rPr lang="it-IT" sz="1800" dirty="0">
                <a:latin typeface="Arial MT"/>
              </a:rPr>
              <a:t>I soggetti che si sono avvalsi della norma derogatoria hanno </a:t>
            </a:r>
            <a:r>
              <a:rPr lang="it-IT" sz="1800" b="1" dirty="0">
                <a:latin typeface="Arial MT"/>
              </a:rPr>
              <a:t>destinato a riserva indisponibile</a:t>
            </a:r>
            <a:r>
              <a:rPr lang="it-IT" sz="1800" dirty="0">
                <a:latin typeface="Arial MT"/>
              </a:rPr>
              <a:t> utili di ammontare corrispondente alla quota di ammortamento non effettuata.</a:t>
            </a:r>
          </a:p>
          <a:p>
            <a:pPr marL="299085" marR="319405" indent="-287020" algn="just">
              <a:lnSpc>
                <a:spcPct val="100000"/>
              </a:lnSpc>
              <a:spcBef>
                <a:spcPts val="1000"/>
              </a:spcBef>
              <a:spcAft>
                <a:spcPts val="0"/>
              </a:spcAft>
              <a:buChar char="•"/>
              <a:tabLst>
                <a:tab pos="299085" algn="l"/>
              </a:tabLst>
            </a:pPr>
            <a:r>
              <a:rPr lang="it-IT" sz="1800" dirty="0">
                <a:latin typeface="Arial MT"/>
              </a:rPr>
              <a:t>In caso di utili di esercizio incapienti: riserva integrata mediante altre riserve di utili o altre riserve patrimoniali disponibili</a:t>
            </a:r>
          </a:p>
          <a:p>
            <a:pPr marL="299085" marR="319405" indent="-287020" algn="just">
              <a:lnSpc>
                <a:spcPct val="100000"/>
              </a:lnSpc>
              <a:spcBef>
                <a:spcPts val="1000"/>
              </a:spcBef>
              <a:spcAft>
                <a:spcPts val="0"/>
              </a:spcAft>
              <a:buChar char="•"/>
              <a:tabLst>
                <a:tab pos="299085" algn="l"/>
              </a:tabLst>
            </a:pPr>
            <a:r>
              <a:rPr lang="it-IT" sz="1800" dirty="0">
                <a:latin typeface="Arial MT"/>
              </a:rPr>
              <a:t>In mancanza, per differenza, la riserva è da integrare nel bilancio 2024 (con eventuali utili)</a:t>
            </a:r>
          </a:p>
          <a:p>
            <a:pPr marL="299085" indent="-286385" algn="just">
              <a:lnSpc>
                <a:spcPct val="100000"/>
              </a:lnSpc>
              <a:spcBef>
                <a:spcPts val="505"/>
              </a:spcBef>
              <a:spcAft>
                <a:spcPts val="0"/>
              </a:spcAft>
              <a:buChar char="•"/>
              <a:tabLst>
                <a:tab pos="299085" algn="l"/>
              </a:tabLst>
            </a:pPr>
            <a:r>
              <a:rPr lang="it-IT" sz="1800" b="1" dirty="0">
                <a:latin typeface="Arial MT"/>
              </a:rPr>
              <a:t>La liberazione della riserva </a:t>
            </a:r>
            <a:r>
              <a:rPr lang="it-IT" sz="1800" dirty="0">
                <a:latin typeface="Arial MT"/>
              </a:rPr>
              <a:t>avviene parallelamente alla rilevazione in bilancio delle quote di ammortamento sospese:</a:t>
            </a:r>
          </a:p>
          <a:p>
            <a:pPr marL="299085" indent="-286385" algn="just">
              <a:lnSpc>
                <a:spcPct val="100000"/>
              </a:lnSpc>
              <a:spcBef>
                <a:spcPts val="505"/>
              </a:spcBef>
              <a:spcAft>
                <a:spcPts val="0"/>
              </a:spcAft>
              <a:buChar char="•"/>
              <a:tabLst>
                <a:tab pos="299085" algn="l"/>
              </a:tabLst>
            </a:pPr>
            <a:r>
              <a:rPr lang="it-IT" sz="1800" b="1" dirty="0">
                <a:latin typeface="Arial MT"/>
              </a:rPr>
              <a:t>A) Possibilità di allungamento della vita utile</a:t>
            </a:r>
            <a:r>
              <a:rPr lang="it-IT" sz="1800" dirty="0">
                <a:latin typeface="Arial MT"/>
              </a:rPr>
              <a:t>: Al termine del processo di ammortamento originario.</a:t>
            </a:r>
          </a:p>
          <a:p>
            <a:pPr marL="299085" indent="-286385" algn="just">
              <a:lnSpc>
                <a:spcPct val="100000"/>
              </a:lnSpc>
              <a:spcBef>
                <a:spcPts val="505"/>
              </a:spcBef>
              <a:spcAft>
                <a:spcPts val="0"/>
              </a:spcAft>
              <a:buChar char="•"/>
              <a:tabLst>
                <a:tab pos="299085" algn="l"/>
              </a:tabLst>
            </a:pPr>
            <a:r>
              <a:rPr lang="it-IT" sz="1800" b="1" dirty="0">
                <a:latin typeface="Arial MT"/>
              </a:rPr>
              <a:t>B) Impossibilità di allungamento della vita utile</a:t>
            </a:r>
            <a:r>
              <a:rPr lang="it-IT" sz="1800" dirty="0">
                <a:latin typeface="Arial MT"/>
              </a:rPr>
              <a:t>: Gradualmente negli esercizi successivi alla sospensione</a:t>
            </a:r>
          </a:p>
          <a:p>
            <a:pPr marL="299085" indent="-286385" algn="just">
              <a:lnSpc>
                <a:spcPct val="100000"/>
              </a:lnSpc>
              <a:spcBef>
                <a:spcPts val="505"/>
              </a:spcBef>
              <a:spcAft>
                <a:spcPts val="0"/>
              </a:spcAft>
              <a:buChar char="•"/>
              <a:tabLst>
                <a:tab pos="299085" algn="l"/>
              </a:tabLst>
            </a:pPr>
            <a:r>
              <a:rPr lang="it-IT" sz="1800" b="1" dirty="0">
                <a:latin typeface="Arial MT"/>
              </a:rPr>
              <a:t>C) In occasione delle vendita dell’immobilizzazione</a:t>
            </a:r>
          </a:p>
        </p:txBody>
      </p:sp>
    </p:spTree>
    <p:extLst>
      <p:ext uri="{BB962C8B-B14F-4D97-AF65-F5344CB8AC3E}">
        <p14:creationId xmlns:p14="http://schemas.microsoft.com/office/powerpoint/2010/main" val="321891652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C9B74C-3A68-27D3-B96F-89054B647CB6}"/>
              </a:ext>
            </a:extLst>
          </p:cNvPr>
          <p:cNvSpPr>
            <a:spLocks noGrp="1"/>
          </p:cNvSpPr>
          <p:nvPr>
            <p:ph type="title"/>
          </p:nvPr>
        </p:nvSpPr>
        <p:spPr>
          <a:xfrm>
            <a:off x="684212" y="5687568"/>
            <a:ext cx="8534400" cy="484632"/>
          </a:xfrm>
        </p:spPr>
        <p:txBody>
          <a:bodyPr>
            <a:normAutofit fontScale="90000"/>
          </a:bodyPr>
          <a:lstStyle/>
          <a:p>
            <a:pPr algn="ctr"/>
            <a:r>
              <a:rPr lang="it-IT" sz="2800" dirty="0"/>
              <a:t>esempio</a:t>
            </a:r>
          </a:p>
        </p:txBody>
      </p:sp>
      <p:sp>
        <p:nvSpPr>
          <p:cNvPr id="3" name="Segnaposto contenuto 2">
            <a:extLst>
              <a:ext uri="{FF2B5EF4-FFF2-40B4-BE49-F238E27FC236}">
                <a16:creationId xmlns:a16="http://schemas.microsoft.com/office/drawing/2014/main" id="{91830D31-4FE1-83D2-A5D1-085A5B8D96F7}"/>
              </a:ext>
            </a:extLst>
          </p:cNvPr>
          <p:cNvSpPr>
            <a:spLocks noGrp="1"/>
          </p:cNvSpPr>
          <p:nvPr>
            <p:ph idx="1"/>
          </p:nvPr>
        </p:nvSpPr>
        <p:spPr>
          <a:xfrm>
            <a:off x="684212" y="685800"/>
            <a:ext cx="9246172" cy="5001768"/>
          </a:xfrm>
        </p:spPr>
        <p:txBody>
          <a:bodyPr>
            <a:normAutofit/>
          </a:bodyPr>
          <a:lstStyle/>
          <a:p>
            <a:pPr marL="12700" indent="0" algn="just">
              <a:lnSpc>
                <a:spcPct val="100000"/>
              </a:lnSpc>
              <a:spcBef>
                <a:spcPts val="605"/>
              </a:spcBef>
              <a:buNone/>
              <a:tabLst>
                <a:tab pos="355600" algn="l"/>
              </a:tabLst>
            </a:pPr>
            <a:r>
              <a:rPr lang="it-IT" sz="1800" dirty="0">
                <a:latin typeface="Arial MT"/>
              </a:rPr>
              <a:t>Sospensione degli ammortamenti con possibilità di estensione della vita utile</a:t>
            </a:r>
          </a:p>
          <a:p>
            <a:pPr marL="469900" indent="-457200" algn="just">
              <a:lnSpc>
                <a:spcPct val="100000"/>
              </a:lnSpc>
              <a:spcBef>
                <a:spcPts val="605"/>
              </a:spcBef>
              <a:buAutoNum type="arabicPeriod"/>
              <a:tabLst>
                <a:tab pos="355600" algn="l"/>
              </a:tabLst>
            </a:pPr>
            <a:r>
              <a:rPr lang="it-IT" sz="1800" dirty="0">
                <a:latin typeface="Arial MT"/>
              </a:rPr>
              <a:t>Sospensione totale degli ammortamenti esclusivamente nel 2023. Ripresa ammortamenti nel 2024</a:t>
            </a:r>
          </a:p>
          <a:p>
            <a:pPr marL="469900" indent="-457200" algn="just">
              <a:lnSpc>
                <a:spcPct val="100000"/>
              </a:lnSpc>
              <a:spcBef>
                <a:spcPts val="605"/>
              </a:spcBef>
              <a:buAutoNum type="arabicPeriod"/>
              <a:tabLst>
                <a:tab pos="355600" algn="l"/>
              </a:tabLst>
            </a:pPr>
            <a:r>
              <a:rPr lang="it-IT" sz="1800" dirty="0">
                <a:latin typeface="Arial MT"/>
              </a:rPr>
              <a:t>Sospensione parziale degli ammortamenti esclusivamente nel 2023. Ripresa ammortamenti nel 2024 </a:t>
            </a:r>
          </a:p>
          <a:p>
            <a:pPr marL="469900" indent="-457200" algn="just">
              <a:lnSpc>
                <a:spcPct val="100000"/>
              </a:lnSpc>
              <a:spcBef>
                <a:spcPts val="605"/>
              </a:spcBef>
              <a:buAutoNum type="arabicPeriod"/>
              <a:tabLst>
                <a:tab pos="355600" algn="l"/>
              </a:tabLst>
            </a:pPr>
            <a:r>
              <a:rPr lang="it-IT" sz="1800" dirty="0">
                <a:latin typeface="Arial MT"/>
              </a:rPr>
              <a:t>Sospensione del 100% degli ammortamenti nel 2020 e del 50% nel 2021, 2022 e 2023. Ripresa ammortamenti nel 2024</a:t>
            </a:r>
          </a:p>
        </p:txBody>
      </p:sp>
    </p:spTree>
    <p:extLst>
      <p:ext uri="{BB962C8B-B14F-4D97-AF65-F5344CB8AC3E}">
        <p14:creationId xmlns:p14="http://schemas.microsoft.com/office/powerpoint/2010/main" val="416467608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4BB637-5D6F-6D76-E7F0-A38095226D74}"/>
              </a:ext>
            </a:extLst>
          </p:cNvPr>
          <p:cNvSpPr>
            <a:spLocks noGrp="1"/>
          </p:cNvSpPr>
          <p:nvPr>
            <p:ph type="title"/>
          </p:nvPr>
        </p:nvSpPr>
        <p:spPr>
          <a:xfrm>
            <a:off x="702500" y="5678424"/>
            <a:ext cx="9803956" cy="768096"/>
          </a:xfrm>
        </p:spPr>
        <p:txBody>
          <a:bodyPr>
            <a:noAutofit/>
          </a:bodyPr>
          <a:lstStyle/>
          <a:p>
            <a:pPr marL="12700" algn="ctr">
              <a:lnSpc>
                <a:spcPct val="100000"/>
              </a:lnSpc>
              <a:spcBef>
                <a:spcPts val="100"/>
              </a:spcBef>
            </a:pPr>
            <a:r>
              <a:rPr lang="it-IT" sz="2000" dirty="0"/>
              <a:t>1. Sospensione totale degli ammortamenti esclusivamente nel 2023. Ripresa ammortamenti nel 2024. Possibilità di estensione della vita utile</a:t>
            </a:r>
          </a:p>
        </p:txBody>
      </p:sp>
      <p:graphicFrame>
        <p:nvGraphicFramePr>
          <p:cNvPr id="4" name="Segnaposto contenuto 3">
            <a:extLst>
              <a:ext uri="{FF2B5EF4-FFF2-40B4-BE49-F238E27FC236}">
                <a16:creationId xmlns:a16="http://schemas.microsoft.com/office/drawing/2014/main" id="{4CD1C678-8A53-3C8C-1BD4-4449577F482C}"/>
              </a:ext>
            </a:extLst>
          </p:cNvPr>
          <p:cNvGraphicFramePr>
            <a:graphicFrameLocks noGrp="1"/>
          </p:cNvGraphicFramePr>
          <p:nvPr>
            <p:ph idx="1"/>
          </p:nvPr>
        </p:nvGraphicFramePr>
        <p:xfrm>
          <a:off x="585890" y="341670"/>
          <a:ext cx="9335350" cy="5227024"/>
        </p:xfrm>
        <a:graphic>
          <a:graphicData uri="http://schemas.openxmlformats.org/drawingml/2006/table">
            <a:tbl>
              <a:tblPr firstRow="1" bandRow="1">
                <a:tableStyleId>{5C22544A-7EE6-4342-B048-85BDC9FD1C3A}</a:tableStyleId>
              </a:tblPr>
              <a:tblGrid>
                <a:gridCol w="4667675">
                  <a:extLst>
                    <a:ext uri="{9D8B030D-6E8A-4147-A177-3AD203B41FA5}">
                      <a16:colId xmlns:a16="http://schemas.microsoft.com/office/drawing/2014/main" val="2759852565"/>
                    </a:ext>
                  </a:extLst>
                </a:gridCol>
                <a:gridCol w="4667675">
                  <a:extLst>
                    <a:ext uri="{9D8B030D-6E8A-4147-A177-3AD203B41FA5}">
                      <a16:colId xmlns:a16="http://schemas.microsoft.com/office/drawing/2014/main" val="2268695557"/>
                    </a:ext>
                  </a:extLst>
                </a:gridCol>
              </a:tblGrid>
              <a:tr h="475184">
                <a:tc>
                  <a:txBody>
                    <a:bodyPr/>
                    <a:lstStyle/>
                    <a:p>
                      <a:pPr marL="0" marR="5715" lvl="0" indent="0" algn="r" defTabSz="914400" eaLnBrk="1" fontAlgn="auto" latinLnBrk="0" hangingPunct="1">
                        <a:lnSpc>
                          <a:spcPct val="100000"/>
                        </a:lnSpc>
                        <a:spcBef>
                          <a:spcPts val="400"/>
                        </a:spcBef>
                        <a:spcAft>
                          <a:spcPts val="0"/>
                        </a:spcAft>
                        <a:buClrTx/>
                        <a:buSzTx/>
                        <a:buFontTx/>
                        <a:buNone/>
                        <a:tabLst/>
                        <a:defRPr/>
                      </a:pPr>
                      <a:r>
                        <a:rPr kumimoji="0" lang="it-IT" sz="1200" b="0" i="0" u="none" strike="noStrike" kern="0" cap="none" spc="0" normalizeH="0" baseline="0" noProof="0" dirty="0">
                          <a:ln>
                            <a:noFill/>
                          </a:ln>
                          <a:solidFill>
                            <a:schemeClr val="tx1"/>
                          </a:solidFill>
                          <a:effectLst/>
                          <a:uLnTx/>
                          <a:uFillTx/>
                          <a:latin typeface="Arial MT"/>
                          <a:cs typeface="Arial MT"/>
                        </a:rPr>
                        <a:t>Anno d’acquisto</a:t>
                      </a:r>
                    </a:p>
                  </a:txBody>
                  <a:tcPr/>
                </a:tc>
                <a:tc>
                  <a:txBody>
                    <a:bodyPr/>
                    <a:lstStyle/>
                    <a:p>
                      <a:pPr marL="0" marR="5715" lvl="0" indent="0" algn="r" defTabSz="914400" eaLnBrk="1" fontAlgn="auto" latinLnBrk="0" hangingPunct="1">
                        <a:lnSpc>
                          <a:spcPct val="100000"/>
                        </a:lnSpc>
                        <a:spcBef>
                          <a:spcPts val="400"/>
                        </a:spcBef>
                        <a:spcAft>
                          <a:spcPts val="0"/>
                        </a:spcAft>
                        <a:buClrTx/>
                        <a:buSzTx/>
                        <a:buFontTx/>
                        <a:buNone/>
                        <a:tabLst/>
                        <a:defRPr/>
                      </a:pPr>
                      <a:r>
                        <a:rPr kumimoji="0" lang="it-IT" sz="1200" b="0" i="0" u="none" strike="noStrike" kern="0" cap="none" spc="0" normalizeH="0" baseline="0" noProof="0" dirty="0">
                          <a:ln>
                            <a:noFill/>
                          </a:ln>
                          <a:solidFill>
                            <a:schemeClr val="tx1"/>
                          </a:solidFill>
                          <a:effectLst/>
                          <a:uLnTx/>
                          <a:uFillTx/>
                          <a:latin typeface="Arial MT"/>
                          <a:cs typeface="Arial MT"/>
                        </a:rPr>
                        <a:t>2019</a:t>
                      </a:r>
                      <a:r>
                        <a:rPr kumimoji="0" lang="it-IT" sz="1200" b="0" i="0" u="none" strike="noStrike" kern="0" cap="none" spc="-40" normalizeH="0" baseline="0" noProof="0" dirty="0">
                          <a:ln>
                            <a:noFill/>
                          </a:ln>
                          <a:solidFill>
                            <a:schemeClr val="tx1"/>
                          </a:solidFill>
                          <a:effectLst/>
                          <a:uLnTx/>
                          <a:uFillTx/>
                          <a:latin typeface="Arial MT"/>
                          <a:cs typeface="Arial MT"/>
                        </a:rPr>
                        <a:t> </a:t>
                      </a:r>
                      <a:endParaRPr kumimoji="0" lang="it-IT" sz="1200" b="0" i="0" u="none" strike="noStrike" kern="0" cap="none" spc="0" normalizeH="0" baseline="0" noProof="0" dirty="0">
                        <a:ln>
                          <a:noFill/>
                        </a:ln>
                        <a:solidFill>
                          <a:schemeClr val="tx1"/>
                        </a:solidFill>
                        <a:effectLst/>
                        <a:uLnTx/>
                        <a:uFillTx/>
                        <a:latin typeface="Arial MT"/>
                        <a:cs typeface="Arial MT"/>
                      </a:endParaRPr>
                    </a:p>
                  </a:txBody>
                  <a:tcPr/>
                </a:tc>
                <a:extLst>
                  <a:ext uri="{0D108BD9-81ED-4DB2-BD59-A6C34878D82A}">
                    <a16:rowId xmlns:a16="http://schemas.microsoft.com/office/drawing/2014/main" val="3278887919"/>
                  </a:ext>
                </a:extLst>
              </a:tr>
              <a:tr h="475184">
                <a:tc>
                  <a:txBody>
                    <a:bodyPr/>
                    <a:lstStyle/>
                    <a:p>
                      <a:pPr marL="240665" marR="0" lvl="0" indent="-227965" defTabSz="914400" eaLnBrk="1" fontAlgn="auto" latinLnBrk="0" hangingPunct="1">
                        <a:lnSpc>
                          <a:spcPct val="100000"/>
                        </a:lnSpc>
                        <a:spcBef>
                          <a:spcPts val="305"/>
                        </a:spcBef>
                        <a:spcAft>
                          <a:spcPts val="0"/>
                        </a:spcAft>
                        <a:buClrTx/>
                        <a:buSzTx/>
                        <a:buFont typeface="Calibri"/>
                        <a:buChar char="–"/>
                        <a:tabLst>
                          <a:tab pos="240665" algn="l"/>
                        </a:tabLst>
                        <a:defRPr/>
                      </a:pPr>
                      <a:r>
                        <a:rPr kumimoji="0" lang="it-IT" sz="1200" b="0" i="0" u="none" strike="noStrike" kern="0" cap="none" spc="0" normalizeH="0" baseline="0" noProof="0" dirty="0">
                          <a:ln>
                            <a:noFill/>
                          </a:ln>
                          <a:solidFill>
                            <a:sysClr val="windowText" lastClr="000000"/>
                          </a:solidFill>
                          <a:effectLst/>
                          <a:uLnTx/>
                          <a:uFillTx/>
                          <a:latin typeface="Arial MT"/>
                          <a:cs typeface="Arial MT"/>
                        </a:rPr>
                        <a:t>Costo</a:t>
                      </a:r>
                      <a:r>
                        <a:rPr kumimoji="0" lang="it-IT" sz="1200" b="0" i="0" u="none" strike="noStrike" kern="0" cap="none" spc="-10" normalizeH="0" baseline="0" noProof="0" dirty="0">
                          <a:ln>
                            <a:noFill/>
                          </a:ln>
                          <a:solidFill>
                            <a:sysClr val="windowText" lastClr="000000"/>
                          </a:solidFill>
                          <a:effectLst/>
                          <a:uLnTx/>
                          <a:uFillTx/>
                          <a:latin typeface="Arial MT"/>
                          <a:cs typeface="Arial MT"/>
                        </a:rPr>
                        <a:t> storico</a:t>
                      </a:r>
                      <a:endParaRPr kumimoji="0" lang="it-IT" sz="1200" b="0" i="0" u="none" strike="noStrike" kern="0" cap="none" spc="0" normalizeH="0" baseline="0" noProof="0" dirty="0">
                        <a:ln>
                          <a:noFill/>
                        </a:ln>
                        <a:solidFill>
                          <a:sysClr val="windowText" lastClr="000000"/>
                        </a:solidFill>
                        <a:effectLst/>
                        <a:uLnTx/>
                        <a:uFillTx/>
                        <a:latin typeface="Arial MT"/>
                        <a:cs typeface="Arial M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800" spc="-10" dirty="0">
                          <a:latin typeface="Arial MT"/>
                          <a:cs typeface="Arial MT"/>
                        </a:rPr>
                        <a:t>100.000</a:t>
                      </a:r>
                      <a:endParaRPr lang="it-IT" sz="1800" dirty="0">
                        <a:latin typeface="Arial MT"/>
                        <a:cs typeface="Arial MT"/>
                      </a:endParaRPr>
                    </a:p>
                  </a:txBody>
                  <a:tcPr/>
                </a:tc>
                <a:extLst>
                  <a:ext uri="{0D108BD9-81ED-4DB2-BD59-A6C34878D82A}">
                    <a16:rowId xmlns:a16="http://schemas.microsoft.com/office/drawing/2014/main" val="1587222492"/>
                  </a:ext>
                </a:extLst>
              </a:tr>
              <a:tr h="475184">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0" i="0" u="none" strike="noStrike" kern="0" cap="none" spc="0" normalizeH="0" baseline="0" noProof="0" dirty="0">
                          <a:ln>
                            <a:noFill/>
                          </a:ln>
                          <a:solidFill>
                            <a:sysClr val="windowText" lastClr="000000"/>
                          </a:solidFill>
                          <a:effectLst/>
                          <a:uLnTx/>
                          <a:uFillTx/>
                          <a:latin typeface="Arial MT"/>
                          <a:cs typeface="Arial MT"/>
                        </a:rPr>
                        <a:t>Vita</a:t>
                      </a:r>
                      <a:r>
                        <a:rPr kumimoji="0" lang="it-IT" sz="1200" b="0" i="0" u="none" strike="noStrike" kern="0" cap="none" spc="-4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utile</a:t>
                      </a:r>
                      <a:r>
                        <a:rPr kumimoji="0" lang="it-IT" sz="1200" b="0" i="0" u="none" strike="noStrike" kern="0" cap="none" spc="-30" normalizeH="0" baseline="0" noProof="0" dirty="0">
                          <a:ln>
                            <a:noFill/>
                          </a:ln>
                          <a:solidFill>
                            <a:sysClr val="windowText" lastClr="000000"/>
                          </a:solidFill>
                          <a:effectLst/>
                          <a:uLnTx/>
                          <a:uFillTx/>
                          <a:latin typeface="Arial MT"/>
                          <a:cs typeface="Arial MT"/>
                        </a:rPr>
                        <a:t> </a:t>
                      </a:r>
                      <a:r>
                        <a:rPr kumimoji="0" lang="it-IT" sz="1200" b="0" i="0" u="none" strike="noStrike" kern="0" cap="none" spc="-10" normalizeH="0" baseline="0" noProof="0" dirty="0">
                          <a:ln>
                            <a:noFill/>
                          </a:ln>
                          <a:solidFill>
                            <a:sysClr val="windowText" lastClr="000000"/>
                          </a:solidFill>
                          <a:effectLst/>
                          <a:uLnTx/>
                          <a:uFillTx/>
                          <a:latin typeface="Arial MT"/>
                          <a:cs typeface="Arial MT"/>
                        </a:rPr>
                        <a:t>originaria</a:t>
                      </a:r>
                      <a:endParaRPr kumimoji="0" lang="it-IT" sz="1200" b="0" i="0" u="none" strike="noStrike" kern="0" cap="none" spc="0" normalizeH="0" baseline="0" noProof="0" dirty="0">
                        <a:ln>
                          <a:noFill/>
                        </a:ln>
                        <a:solidFill>
                          <a:sysClr val="windowText" lastClr="000000"/>
                        </a:solidFill>
                        <a:effectLst/>
                        <a:uLnTx/>
                        <a:uFillTx/>
                        <a:latin typeface="Arial MT"/>
                        <a:cs typeface="Arial MT"/>
                      </a:endParaRPr>
                    </a:p>
                  </a:txBody>
                  <a:tcPr/>
                </a:tc>
                <a:tc>
                  <a:txBody>
                    <a:bodyPr/>
                    <a:lstStyle/>
                    <a:p>
                      <a:r>
                        <a:rPr lang="it-IT" dirty="0"/>
                        <a:t>10 anni</a:t>
                      </a:r>
                    </a:p>
                  </a:txBody>
                  <a:tcPr/>
                </a:tc>
                <a:extLst>
                  <a:ext uri="{0D108BD9-81ED-4DB2-BD59-A6C34878D82A}">
                    <a16:rowId xmlns:a16="http://schemas.microsoft.com/office/drawing/2014/main" val="488055706"/>
                  </a:ext>
                </a:extLst>
              </a:tr>
              <a:tr h="475184">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0" i="0" u="none" strike="noStrike" kern="0" cap="none" spc="0" normalizeH="0" baseline="0" noProof="0" dirty="0">
                          <a:ln>
                            <a:noFill/>
                          </a:ln>
                          <a:solidFill>
                            <a:sysClr val="windowText" lastClr="000000"/>
                          </a:solidFill>
                          <a:effectLst/>
                          <a:uLnTx/>
                          <a:uFillTx/>
                          <a:latin typeface="Arial MT"/>
                          <a:cs typeface="Arial MT"/>
                        </a:rPr>
                        <a:t>Aliquota</a:t>
                      </a:r>
                      <a:r>
                        <a:rPr kumimoji="0" lang="it-IT" sz="1200" b="0" i="0" u="none" strike="noStrike" kern="0" cap="none" spc="-5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ordinaria</a:t>
                      </a:r>
                      <a:r>
                        <a:rPr kumimoji="0" lang="it-IT" sz="1200" b="0" i="0" u="none" strike="noStrike" kern="0" cap="none" spc="-50" normalizeH="0" baseline="0" noProof="0" dirty="0">
                          <a:ln>
                            <a:noFill/>
                          </a:ln>
                          <a:solidFill>
                            <a:sysClr val="windowText" lastClr="000000"/>
                          </a:solidFill>
                          <a:effectLst/>
                          <a:uLnTx/>
                          <a:uFillTx/>
                          <a:latin typeface="Arial MT"/>
                          <a:cs typeface="Arial MT"/>
                        </a:rPr>
                        <a:t> </a:t>
                      </a:r>
                      <a:r>
                        <a:rPr kumimoji="0" lang="it-IT" sz="1200" b="0" i="0" u="none" strike="noStrike" kern="0" cap="none" spc="-20" normalizeH="0" baseline="0" noProof="0" dirty="0">
                          <a:ln>
                            <a:noFill/>
                          </a:ln>
                          <a:solidFill>
                            <a:sysClr val="windowText" lastClr="000000"/>
                          </a:solidFill>
                          <a:effectLst/>
                          <a:uLnTx/>
                          <a:uFillTx/>
                          <a:latin typeface="Arial MT"/>
                          <a:cs typeface="Arial MT"/>
                        </a:rPr>
                        <a:t>(10%)</a:t>
                      </a:r>
                      <a:endParaRPr kumimoji="0" lang="it-IT" sz="1200" b="0" i="0" u="none" strike="noStrike" kern="0" cap="none" spc="0" normalizeH="0" baseline="0" noProof="0" dirty="0">
                        <a:ln>
                          <a:noFill/>
                        </a:ln>
                        <a:solidFill>
                          <a:sysClr val="windowText" lastClr="000000"/>
                        </a:solidFill>
                        <a:effectLst/>
                        <a:uLnTx/>
                        <a:uFillTx/>
                        <a:latin typeface="Arial MT"/>
                        <a:cs typeface="Arial MT"/>
                      </a:endParaRPr>
                    </a:p>
                  </a:txBody>
                  <a:tcPr/>
                </a:tc>
                <a:tc>
                  <a:txBody>
                    <a:bodyPr/>
                    <a:lstStyle/>
                    <a:p>
                      <a:r>
                        <a:rPr lang="it-IT" dirty="0"/>
                        <a:t>10.000</a:t>
                      </a:r>
                    </a:p>
                  </a:txBody>
                  <a:tcPr/>
                </a:tc>
                <a:extLst>
                  <a:ext uri="{0D108BD9-81ED-4DB2-BD59-A6C34878D82A}">
                    <a16:rowId xmlns:a16="http://schemas.microsoft.com/office/drawing/2014/main" val="2112302370"/>
                  </a:ext>
                </a:extLst>
              </a:tr>
              <a:tr h="475184">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0" i="0" u="none" strike="noStrike" kern="0" cap="none" spc="-10" normalizeH="0" baseline="0" noProof="0" dirty="0">
                          <a:ln>
                            <a:noFill/>
                          </a:ln>
                          <a:solidFill>
                            <a:sysClr val="windowText" lastClr="000000"/>
                          </a:solidFill>
                          <a:effectLst/>
                          <a:uLnTx/>
                          <a:uFillTx/>
                          <a:latin typeface="Arial MT"/>
                          <a:cs typeface="Arial MT"/>
                        </a:rPr>
                        <a:t>Sospensione</a:t>
                      </a:r>
                      <a:r>
                        <a:rPr kumimoji="0" lang="it-IT" sz="1200" b="0" i="0" u="none" strike="noStrike" kern="0" cap="none" spc="-15"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amm.to 2023</a:t>
                      </a:r>
                      <a:r>
                        <a:rPr kumimoji="0" lang="it-IT" sz="1200" b="0" i="0" u="none" strike="noStrike" kern="0" cap="none" spc="10" normalizeH="0" baseline="0" noProof="0" dirty="0">
                          <a:ln>
                            <a:noFill/>
                          </a:ln>
                          <a:solidFill>
                            <a:sysClr val="windowText" lastClr="000000"/>
                          </a:solidFill>
                          <a:effectLst/>
                          <a:uLnTx/>
                          <a:uFillTx/>
                          <a:latin typeface="Arial MT"/>
                          <a:cs typeface="Arial MT"/>
                        </a:rPr>
                        <a:t> </a:t>
                      </a:r>
                      <a:r>
                        <a:rPr kumimoji="0" lang="it-IT" sz="1200" b="1" i="0" u="none" strike="noStrike" kern="0" cap="none" spc="-10" normalizeH="0" baseline="0" noProof="0" dirty="0">
                          <a:ln>
                            <a:noFill/>
                          </a:ln>
                          <a:solidFill>
                            <a:sysClr val="windowText" lastClr="000000"/>
                          </a:solidFill>
                          <a:effectLst/>
                          <a:uLnTx/>
                          <a:uFillTx/>
                          <a:latin typeface="Arial"/>
                          <a:cs typeface="Arial"/>
                        </a:rPr>
                        <a:t>(100%)</a:t>
                      </a:r>
                      <a:endParaRPr kumimoji="0" lang="it-IT" sz="1200" b="0" i="0" u="none" strike="noStrike" kern="0" cap="none" spc="0" normalizeH="0" baseline="0" noProof="0" dirty="0">
                        <a:ln>
                          <a:noFill/>
                        </a:ln>
                        <a:solidFill>
                          <a:sysClr val="windowText" lastClr="000000"/>
                        </a:solidFill>
                        <a:effectLst/>
                        <a:uLnTx/>
                        <a:uFillTx/>
                        <a:latin typeface="Arial"/>
                        <a:cs typeface="Arial"/>
                      </a:endParaRPr>
                    </a:p>
                  </a:txBody>
                  <a:tcPr/>
                </a:tc>
                <a:tc>
                  <a:txBody>
                    <a:bodyPr/>
                    <a:lstStyle/>
                    <a:p>
                      <a:r>
                        <a:rPr lang="it-IT" dirty="0"/>
                        <a:t>10.000</a:t>
                      </a:r>
                    </a:p>
                  </a:txBody>
                  <a:tcPr/>
                </a:tc>
                <a:extLst>
                  <a:ext uri="{0D108BD9-81ED-4DB2-BD59-A6C34878D82A}">
                    <a16:rowId xmlns:a16="http://schemas.microsoft.com/office/drawing/2014/main" val="3030535229"/>
                  </a:ext>
                </a:extLst>
              </a:tr>
              <a:tr h="475184">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0" i="0" u="none" strike="noStrike" kern="0" cap="none" spc="-25" normalizeH="0" baseline="0" noProof="0" dirty="0">
                          <a:ln>
                            <a:noFill/>
                          </a:ln>
                          <a:solidFill>
                            <a:sysClr val="windowText" lastClr="000000"/>
                          </a:solidFill>
                          <a:effectLst/>
                          <a:uLnTx/>
                          <a:uFillTx/>
                          <a:latin typeface="Arial MT"/>
                          <a:cs typeface="Arial MT"/>
                        </a:rPr>
                        <a:t>F.do</a:t>
                      </a:r>
                      <a:r>
                        <a:rPr kumimoji="0" lang="it-IT" sz="1200" b="0" i="0" u="none" strike="noStrike" kern="0" cap="none" spc="-4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amm.to</a:t>
                      </a:r>
                      <a:r>
                        <a:rPr kumimoji="0" lang="it-IT" sz="1200" b="0" i="0" u="none" strike="noStrike" kern="0" cap="none" spc="-3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al</a:t>
                      </a:r>
                      <a:r>
                        <a:rPr kumimoji="0" lang="it-IT" sz="1200" b="0" i="0" u="none" strike="noStrike" kern="0" cap="none" spc="-40" normalizeH="0" baseline="0" noProof="0" dirty="0">
                          <a:ln>
                            <a:noFill/>
                          </a:ln>
                          <a:solidFill>
                            <a:sysClr val="windowText" lastClr="000000"/>
                          </a:solidFill>
                          <a:effectLst/>
                          <a:uLnTx/>
                          <a:uFillTx/>
                          <a:latin typeface="Arial MT"/>
                          <a:cs typeface="Arial MT"/>
                        </a:rPr>
                        <a:t> </a:t>
                      </a:r>
                      <a:r>
                        <a:rPr kumimoji="0" lang="it-IT" sz="1200" b="0" i="0" u="none" strike="noStrike" kern="0" cap="none" spc="-10" normalizeH="0" baseline="0" noProof="0" dirty="0">
                          <a:ln>
                            <a:noFill/>
                          </a:ln>
                          <a:solidFill>
                            <a:sysClr val="windowText" lastClr="000000"/>
                          </a:solidFill>
                          <a:effectLst/>
                          <a:uLnTx/>
                          <a:uFillTx/>
                          <a:latin typeface="Arial MT"/>
                          <a:cs typeface="Arial MT"/>
                        </a:rPr>
                        <a:t>31/12/2023</a:t>
                      </a:r>
                      <a:endParaRPr kumimoji="0" lang="it-IT" sz="1200" b="0" i="0" u="none" strike="noStrike" kern="0" cap="none" spc="0" normalizeH="0" baseline="0" noProof="0" dirty="0">
                        <a:ln>
                          <a:noFill/>
                        </a:ln>
                        <a:solidFill>
                          <a:sysClr val="windowText" lastClr="000000"/>
                        </a:solidFill>
                        <a:effectLst/>
                        <a:uLnTx/>
                        <a:uFillTx/>
                        <a:latin typeface="Arial MT"/>
                        <a:cs typeface="Arial MT"/>
                      </a:endParaRPr>
                    </a:p>
                  </a:txBody>
                  <a:tcPr/>
                </a:tc>
                <a:tc>
                  <a:txBody>
                    <a:bodyPr/>
                    <a:lstStyle/>
                    <a:p>
                      <a:r>
                        <a:rPr lang="it-IT" dirty="0"/>
                        <a:t>40.000</a:t>
                      </a:r>
                    </a:p>
                  </a:txBody>
                  <a:tcPr/>
                </a:tc>
                <a:extLst>
                  <a:ext uri="{0D108BD9-81ED-4DB2-BD59-A6C34878D82A}">
                    <a16:rowId xmlns:a16="http://schemas.microsoft.com/office/drawing/2014/main" val="1905573588"/>
                  </a:ext>
                </a:extLst>
              </a:tr>
              <a:tr h="475184">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0" i="0" u="none" strike="noStrike" kern="0" cap="none" spc="0" normalizeH="0" baseline="0" noProof="0" dirty="0">
                          <a:ln>
                            <a:noFill/>
                          </a:ln>
                          <a:solidFill>
                            <a:sysClr val="windowText" lastClr="000000"/>
                          </a:solidFill>
                          <a:effectLst/>
                          <a:uLnTx/>
                          <a:uFillTx/>
                          <a:latin typeface="Arial MT"/>
                          <a:cs typeface="Arial MT"/>
                        </a:rPr>
                        <a:t>Vita</a:t>
                      </a:r>
                      <a:r>
                        <a:rPr kumimoji="0" lang="it-IT" sz="1200" b="0" i="0" u="none" strike="noStrike" kern="0" cap="none" spc="-45"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utile</a:t>
                      </a:r>
                      <a:r>
                        <a:rPr kumimoji="0" lang="it-IT" sz="1200" b="0" i="0" u="none" strike="noStrike" kern="0" cap="none" spc="-3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residua</a:t>
                      </a:r>
                      <a:r>
                        <a:rPr kumimoji="0" lang="it-IT" sz="1200" b="0" i="0" u="none" strike="noStrike" kern="0" cap="none" spc="-40" normalizeH="0" baseline="0" noProof="0" dirty="0">
                          <a:ln>
                            <a:noFill/>
                          </a:ln>
                          <a:solidFill>
                            <a:sysClr val="windowText" lastClr="000000"/>
                          </a:solidFill>
                          <a:effectLst/>
                          <a:uLnTx/>
                          <a:uFillTx/>
                          <a:latin typeface="Arial MT"/>
                          <a:cs typeface="Arial MT"/>
                        </a:rPr>
                        <a:t> </a:t>
                      </a:r>
                      <a:r>
                        <a:rPr kumimoji="0" lang="it-IT" sz="1200" b="0" i="0" u="none" strike="noStrike" kern="0" cap="none" spc="-10" normalizeH="0" baseline="0" noProof="0" dirty="0">
                          <a:ln>
                            <a:noFill/>
                          </a:ln>
                          <a:solidFill>
                            <a:sysClr val="windowText" lastClr="000000"/>
                          </a:solidFill>
                          <a:effectLst/>
                          <a:uLnTx/>
                          <a:uFillTx/>
                          <a:latin typeface="Arial MT"/>
                          <a:cs typeface="Arial MT"/>
                        </a:rPr>
                        <a:t>01/01/2024</a:t>
                      </a:r>
                      <a:endParaRPr kumimoji="0" lang="it-IT" sz="1200" b="0" i="0" u="none" strike="noStrike" kern="0" cap="none" spc="0" normalizeH="0" baseline="0" noProof="0" dirty="0">
                        <a:ln>
                          <a:noFill/>
                        </a:ln>
                        <a:solidFill>
                          <a:sysClr val="windowText" lastClr="000000"/>
                        </a:solidFill>
                        <a:effectLst/>
                        <a:uLnTx/>
                        <a:uFillTx/>
                        <a:latin typeface="Arial MT"/>
                        <a:cs typeface="Arial MT"/>
                      </a:endParaRPr>
                    </a:p>
                  </a:txBody>
                  <a:tcPr/>
                </a:tc>
                <a:tc>
                  <a:txBody>
                    <a:bodyPr/>
                    <a:lstStyle/>
                    <a:p>
                      <a:r>
                        <a:rPr lang="it-IT" dirty="0"/>
                        <a:t>5 anni</a:t>
                      </a:r>
                    </a:p>
                  </a:txBody>
                  <a:tcPr/>
                </a:tc>
                <a:extLst>
                  <a:ext uri="{0D108BD9-81ED-4DB2-BD59-A6C34878D82A}">
                    <a16:rowId xmlns:a16="http://schemas.microsoft.com/office/drawing/2014/main" val="2746172873"/>
                  </a:ext>
                </a:extLst>
              </a:tr>
              <a:tr h="475184">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1" i="0" u="none" strike="noStrike" kern="0" cap="none" spc="0" normalizeH="0" baseline="0" noProof="0" dirty="0">
                          <a:ln>
                            <a:noFill/>
                          </a:ln>
                          <a:solidFill>
                            <a:sysClr val="windowText" lastClr="000000"/>
                          </a:solidFill>
                          <a:effectLst/>
                          <a:uLnTx/>
                          <a:uFillTx/>
                          <a:latin typeface="Arial"/>
                          <a:cs typeface="Arial"/>
                        </a:rPr>
                        <a:t>Allungamento</a:t>
                      </a:r>
                      <a:r>
                        <a:rPr kumimoji="0" lang="it-IT" sz="1200" b="1" i="0" u="none" strike="noStrike" kern="0" cap="none" spc="-40" normalizeH="0" baseline="0" noProof="0" dirty="0">
                          <a:ln>
                            <a:noFill/>
                          </a:ln>
                          <a:solidFill>
                            <a:sysClr val="windowText" lastClr="000000"/>
                          </a:solidFill>
                          <a:effectLst/>
                          <a:uLnTx/>
                          <a:uFillTx/>
                          <a:latin typeface="Arial"/>
                          <a:cs typeface="Arial"/>
                        </a:rPr>
                        <a:t> </a:t>
                      </a:r>
                      <a:r>
                        <a:rPr kumimoji="0" lang="it-IT" sz="1200" b="1" i="0" u="none" strike="noStrike" kern="0" cap="none" spc="0" normalizeH="0" baseline="0" noProof="0" dirty="0">
                          <a:ln>
                            <a:noFill/>
                          </a:ln>
                          <a:solidFill>
                            <a:sysClr val="windowText" lastClr="000000"/>
                          </a:solidFill>
                          <a:effectLst/>
                          <a:uLnTx/>
                          <a:uFillTx/>
                          <a:latin typeface="Arial"/>
                          <a:cs typeface="Arial"/>
                        </a:rPr>
                        <a:t>vita</a:t>
                      </a:r>
                      <a:r>
                        <a:rPr kumimoji="0" lang="it-IT" sz="1200" b="1" i="0" u="none" strike="noStrike" kern="0" cap="none" spc="-50" normalizeH="0" baseline="0" noProof="0" dirty="0">
                          <a:ln>
                            <a:noFill/>
                          </a:ln>
                          <a:solidFill>
                            <a:sysClr val="windowText" lastClr="000000"/>
                          </a:solidFill>
                          <a:effectLst/>
                          <a:uLnTx/>
                          <a:uFillTx/>
                          <a:latin typeface="Arial"/>
                          <a:cs typeface="Arial"/>
                        </a:rPr>
                        <a:t> </a:t>
                      </a:r>
                      <a:r>
                        <a:rPr kumimoji="0" lang="it-IT" sz="1200" b="1" i="0" u="none" strike="noStrike" kern="0" cap="none" spc="-10" normalizeH="0" baseline="0" noProof="0" dirty="0">
                          <a:ln>
                            <a:noFill/>
                          </a:ln>
                          <a:solidFill>
                            <a:sysClr val="windowText" lastClr="000000"/>
                          </a:solidFill>
                          <a:effectLst/>
                          <a:uLnTx/>
                          <a:uFillTx/>
                          <a:latin typeface="Arial"/>
                          <a:cs typeface="Arial"/>
                        </a:rPr>
                        <a:t>utile</a:t>
                      </a:r>
                      <a:endParaRPr kumimoji="0" lang="it-IT" sz="1200" b="0" i="0" u="none" strike="noStrike" kern="0" cap="none" spc="0" normalizeH="0" baseline="0" noProof="0" dirty="0">
                        <a:ln>
                          <a:noFill/>
                        </a:ln>
                        <a:solidFill>
                          <a:sysClr val="windowText" lastClr="000000"/>
                        </a:solidFill>
                        <a:effectLst/>
                        <a:uLnTx/>
                        <a:uFillTx/>
                        <a:latin typeface="Arial"/>
                        <a:cs typeface="Arial"/>
                      </a:endParaRPr>
                    </a:p>
                  </a:txBody>
                  <a:tcPr/>
                </a:tc>
                <a:tc>
                  <a:txBody>
                    <a:bodyPr/>
                    <a:lstStyle/>
                    <a:p>
                      <a:r>
                        <a:rPr lang="it-IT" dirty="0"/>
                        <a:t>1 anni</a:t>
                      </a:r>
                    </a:p>
                  </a:txBody>
                  <a:tcPr/>
                </a:tc>
                <a:extLst>
                  <a:ext uri="{0D108BD9-81ED-4DB2-BD59-A6C34878D82A}">
                    <a16:rowId xmlns:a16="http://schemas.microsoft.com/office/drawing/2014/main" val="3197958851"/>
                  </a:ext>
                </a:extLst>
              </a:tr>
              <a:tr h="475184">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0" i="0" u="none" strike="noStrike" kern="0" cap="none" spc="0" normalizeH="0" baseline="0" noProof="0" dirty="0">
                          <a:ln>
                            <a:noFill/>
                          </a:ln>
                          <a:solidFill>
                            <a:sysClr val="windowText" lastClr="000000"/>
                          </a:solidFill>
                          <a:effectLst/>
                          <a:uLnTx/>
                          <a:uFillTx/>
                          <a:latin typeface="Arial MT"/>
                          <a:cs typeface="Arial MT"/>
                        </a:rPr>
                        <a:t>Vita</a:t>
                      </a:r>
                      <a:r>
                        <a:rPr kumimoji="0" lang="it-IT" sz="1200" b="0" i="0" u="none" strike="noStrike" kern="0" cap="none" spc="-3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utile</a:t>
                      </a:r>
                      <a:r>
                        <a:rPr kumimoji="0" lang="it-IT" sz="1200" b="0" i="0" u="none" strike="noStrike" kern="0" cap="none" spc="-2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al</a:t>
                      </a:r>
                      <a:r>
                        <a:rPr kumimoji="0" lang="it-IT" sz="1200" b="0" i="0" u="none" strike="noStrike" kern="0" cap="none" spc="-30" normalizeH="0" baseline="0" noProof="0" dirty="0">
                          <a:ln>
                            <a:noFill/>
                          </a:ln>
                          <a:solidFill>
                            <a:sysClr val="windowText" lastClr="000000"/>
                          </a:solidFill>
                          <a:effectLst/>
                          <a:uLnTx/>
                          <a:uFillTx/>
                          <a:latin typeface="Arial MT"/>
                          <a:cs typeface="Arial MT"/>
                        </a:rPr>
                        <a:t> </a:t>
                      </a:r>
                      <a:r>
                        <a:rPr kumimoji="0" lang="it-IT" sz="1200" b="0" i="0" u="none" strike="noStrike" kern="0" cap="none" spc="-10" normalizeH="0" baseline="0" noProof="0" dirty="0">
                          <a:ln>
                            <a:noFill/>
                          </a:ln>
                          <a:solidFill>
                            <a:sysClr val="windowText" lastClr="000000"/>
                          </a:solidFill>
                          <a:effectLst/>
                          <a:uLnTx/>
                          <a:uFillTx/>
                          <a:latin typeface="Arial MT"/>
                          <a:cs typeface="Arial MT"/>
                        </a:rPr>
                        <a:t>31/12/2024</a:t>
                      </a:r>
                      <a:endParaRPr kumimoji="0" lang="it-IT" sz="1200" b="0" i="0" u="none" strike="noStrike" kern="0" cap="none" spc="0" normalizeH="0" baseline="0" noProof="0" dirty="0">
                        <a:ln>
                          <a:noFill/>
                        </a:ln>
                        <a:solidFill>
                          <a:sysClr val="windowText" lastClr="000000"/>
                        </a:solidFill>
                        <a:effectLst/>
                        <a:uLnTx/>
                        <a:uFillTx/>
                        <a:latin typeface="Arial MT"/>
                        <a:cs typeface="Arial MT"/>
                      </a:endParaRPr>
                    </a:p>
                  </a:txBody>
                  <a:tcPr/>
                </a:tc>
                <a:tc>
                  <a:txBody>
                    <a:bodyPr/>
                    <a:lstStyle/>
                    <a:p>
                      <a:r>
                        <a:rPr lang="it-IT" dirty="0"/>
                        <a:t>6 anni</a:t>
                      </a:r>
                    </a:p>
                  </a:txBody>
                  <a:tcPr/>
                </a:tc>
                <a:extLst>
                  <a:ext uri="{0D108BD9-81ED-4DB2-BD59-A6C34878D82A}">
                    <a16:rowId xmlns:a16="http://schemas.microsoft.com/office/drawing/2014/main" val="3840191275"/>
                  </a:ext>
                </a:extLst>
              </a:tr>
              <a:tr h="475184">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1" i="0" u="none" strike="noStrike" kern="0" cap="none" spc="0" normalizeH="0" baseline="0" noProof="0" dirty="0">
                          <a:ln>
                            <a:noFill/>
                          </a:ln>
                          <a:solidFill>
                            <a:sysClr val="windowText" lastClr="000000"/>
                          </a:solidFill>
                          <a:effectLst/>
                          <a:uLnTx/>
                          <a:uFillTx/>
                          <a:latin typeface="Arial"/>
                          <a:cs typeface="Arial"/>
                        </a:rPr>
                        <a:t>Amm.to</a:t>
                      </a:r>
                      <a:r>
                        <a:rPr kumimoji="0" lang="it-IT" sz="1200" b="1" i="0" u="none" strike="noStrike" kern="0" cap="none" spc="-35" normalizeH="0" baseline="0" noProof="0" dirty="0">
                          <a:ln>
                            <a:noFill/>
                          </a:ln>
                          <a:solidFill>
                            <a:sysClr val="windowText" lastClr="000000"/>
                          </a:solidFill>
                          <a:effectLst/>
                          <a:uLnTx/>
                          <a:uFillTx/>
                          <a:latin typeface="Arial"/>
                          <a:cs typeface="Arial"/>
                        </a:rPr>
                        <a:t> </a:t>
                      </a:r>
                      <a:r>
                        <a:rPr kumimoji="0" lang="it-IT" sz="1200" b="1" i="0" u="none" strike="noStrike" kern="0" cap="none" spc="0" normalizeH="0" baseline="0" noProof="0" dirty="0">
                          <a:ln>
                            <a:noFill/>
                          </a:ln>
                          <a:solidFill>
                            <a:sysClr val="windowText" lastClr="000000"/>
                          </a:solidFill>
                          <a:effectLst/>
                          <a:uLnTx/>
                          <a:uFillTx/>
                          <a:latin typeface="Arial"/>
                          <a:cs typeface="Arial"/>
                        </a:rPr>
                        <a:t>2024</a:t>
                      </a:r>
                      <a:r>
                        <a:rPr kumimoji="0" lang="it-IT" sz="1200" b="1" i="0" u="none" strike="noStrike" kern="0" cap="none" spc="-30" normalizeH="0" baseline="0" noProof="0" dirty="0">
                          <a:ln>
                            <a:noFill/>
                          </a:ln>
                          <a:solidFill>
                            <a:sysClr val="windowText" lastClr="000000"/>
                          </a:solidFill>
                          <a:effectLst/>
                          <a:uLnTx/>
                          <a:uFillTx/>
                          <a:latin typeface="Arial"/>
                          <a:cs typeface="Arial"/>
                        </a:rPr>
                        <a:t> </a:t>
                      </a:r>
                      <a:r>
                        <a:rPr kumimoji="0" lang="it-IT" sz="1200" b="1" i="0" u="none" strike="noStrike" kern="0" cap="none" spc="0" normalizeH="0" baseline="0" noProof="0" dirty="0">
                          <a:ln>
                            <a:noFill/>
                          </a:ln>
                          <a:solidFill>
                            <a:sysClr val="windowText" lastClr="000000"/>
                          </a:solidFill>
                          <a:effectLst/>
                          <a:uLnTx/>
                          <a:uFillTx/>
                          <a:latin typeface="Arial"/>
                          <a:cs typeface="Arial"/>
                        </a:rPr>
                        <a:t>(60.000/6</a:t>
                      </a:r>
                      <a:r>
                        <a:rPr kumimoji="0" lang="it-IT" sz="1200" b="1" i="0" u="none" strike="noStrike" kern="0" cap="none" spc="-35" normalizeH="0" baseline="0" noProof="0" dirty="0">
                          <a:ln>
                            <a:noFill/>
                          </a:ln>
                          <a:solidFill>
                            <a:sysClr val="windowText" lastClr="000000"/>
                          </a:solidFill>
                          <a:effectLst/>
                          <a:uLnTx/>
                          <a:uFillTx/>
                          <a:latin typeface="Arial"/>
                          <a:cs typeface="Arial"/>
                        </a:rPr>
                        <a:t> </a:t>
                      </a:r>
                      <a:r>
                        <a:rPr kumimoji="0" lang="it-IT" sz="1200" b="1" i="0" u="none" strike="noStrike" kern="0" cap="none" spc="-10" normalizeH="0" baseline="0" noProof="0" dirty="0">
                          <a:ln>
                            <a:noFill/>
                          </a:ln>
                          <a:solidFill>
                            <a:sysClr val="windowText" lastClr="000000"/>
                          </a:solidFill>
                          <a:effectLst/>
                          <a:uLnTx/>
                          <a:uFillTx/>
                          <a:latin typeface="Arial"/>
                          <a:cs typeface="Arial"/>
                        </a:rPr>
                        <a:t>anni)</a:t>
                      </a:r>
                      <a:endParaRPr kumimoji="0" lang="it-IT" sz="1200" b="0" i="0" u="none" strike="noStrike" kern="0" cap="none" spc="0" normalizeH="0" baseline="0" noProof="0" dirty="0">
                        <a:ln>
                          <a:noFill/>
                        </a:ln>
                        <a:solidFill>
                          <a:sysClr val="windowText" lastClr="000000"/>
                        </a:solidFill>
                        <a:effectLst/>
                        <a:uLnTx/>
                        <a:uFillTx/>
                        <a:latin typeface="Arial"/>
                        <a:cs typeface="Arial"/>
                      </a:endParaRPr>
                    </a:p>
                  </a:txBody>
                  <a:tcPr/>
                </a:tc>
                <a:tc>
                  <a:txBody>
                    <a:bodyPr/>
                    <a:lstStyle/>
                    <a:p>
                      <a:r>
                        <a:rPr lang="it-IT" dirty="0"/>
                        <a:t>10.000</a:t>
                      </a:r>
                    </a:p>
                  </a:txBody>
                  <a:tcPr/>
                </a:tc>
                <a:extLst>
                  <a:ext uri="{0D108BD9-81ED-4DB2-BD59-A6C34878D82A}">
                    <a16:rowId xmlns:a16="http://schemas.microsoft.com/office/drawing/2014/main" val="2676163595"/>
                  </a:ext>
                </a:extLst>
              </a:tr>
              <a:tr h="475184">
                <a:tc>
                  <a:txBody>
                    <a:bodyPr/>
                    <a:lstStyle/>
                    <a:p>
                      <a:pPr marL="240665" marR="0" lvl="0" indent="-227965" defTabSz="914400" eaLnBrk="1" fontAlgn="auto" latinLnBrk="0" hangingPunct="1">
                        <a:lnSpc>
                          <a:spcPct val="100000"/>
                        </a:lnSpc>
                        <a:spcBef>
                          <a:spcPts val="305"/>
                        </a:spcBef>
                        <a:spcAft>
                          <a:spcPts val="0"/>
                        </a:spcAft>
                        <a:buClrTx/>
                        <a:buSzTx/>
                        <a:buFont typeface="Calibri"/>
                        <a:buChar char="–"/>
                        <a:tabLst>
                          <a:tab pos="240665" algn="l"/>
                        </a:tabLst>
                        <a:defRPr/>
                      </a:pPr>
                      <a:r>
                        <a:rPr kumimoji="0" lang="it-IT" sz="1200" b="1" i="0" u="none" strike="noStrike" kern="0" cap="none" spc="0" normalizeH="0" baseline="0" noProof="0" dirty="0">
                          <a:ln>
                            <a:noFill/>
                          </a:ln>
                          <a:solidFill>
                            <a:sysClr val="windowText" lastClr="000000"/>
                          </a:solidFill>
                          <a:effectLst/>
                          <a:uLnTx/>
                          <a:uFillTx/>
                          <a:latin typeface="Arial"/>
                          <a:cs typeface="Arial"/>
                        </a:rPr>
                        <a:t>Amm.to</a:t>
                      </a:r>
                      <a:r>
                        <a:rPr kumimoji="0" lang="it-IT" sz="1200" b="1" i="0" u="none" strike="noStrike" kern="0" cap="none" spc="-35" normalizeH="0" baseline="0" noProof="0" dirty="0">
                          <a:ln>
                            <a:noFill/>
                          </a:ln>
                          <a:solidFill>
                            <a:sysClr val="windowText" lastClr="000000"/>
                          </a:solidFill>
                          <a:effectLst/>
                          <a:uLnTx/>
                          <a:uFillTx/>
                          <a:latin typeface="Arial"/>
                          <a:cs typeface="Arial"/>
                        </a:rPr>
                        <a:t> </a:t>
                      </a:r>
                      <a:r>
                        <a:rPr kumimoji="0" lang="it-IT" sz="1200" b="1" i="0" u="none" strike="noStrike" kern="0" cap="none" spc="0" normalizeH="0" baseline="0" noProof="0" dirty="0">
                          <a:ln>
                            <a:noFill/>
                          </a:ln>
                          <a:solidFill>
                            <a:sysClr val="windowText" lastClr="000000"/>
                          </a:solidFill>
                          <a:effectLst/>
                          <a:uLnTx/>
                          <a:uFillTx/>
                          <a:latin typeface="Arial"/>
                          <a:cs typeface="Arial"/>
                        </a:rPr>
                        <a:t>fiscale</a:t>
                      </a:r>
                      <a:r>
                        <a:rPr kumimoji="0" lang="it-IT" sz="1200" b="1" i="0" u="none" strike="noStrike" kern="0" cap="none" spc="-30" normalizeH="0" baseline="0" noProof="0" dirty="0">
                          <a:ln>
                            <a:noFill/>
                          </a:ln>
                          <a:solidFill>
                            <a:sysClr val="windowText" lastClr="000000"/>
                          </a:solidFill>
                          <a:effectLst/>
                          <a:uLnTx/>
                          <a:uFillTx/>
                          <a:latin typeface="Arial"/>
                          <a:cs typeface="Arial"/>
                        </a:rPr>
                        <a:t> </a:t>
                      </a:r>
                      <a:r>
                        <a:rPr kumimoji="0" lang="it-IT" sz="1200" b="1" i="0" u="none" strike="noStrike" kern="0" cap="none" spc="-20" normalizeH="0" baseline="0" noProof="0" dirty="0">
                          <a:ln>
                            <a:noFill/>
                          </a:ln>
                          <a:solidFill>
                            <a:sysClr val="windowText" lastClr="000000"/>
                          </a:solidFill>
                          <a:effectLst/>
                          <a:uLnTx/>
                          <a:uFillTx/>
                          <a:latin typeface="Arial"/>
                          <a:cs typeface="Arial"/>
                        </a:rPr>
                        <a:t>2024</a:t>
                      </a:r>
                      <a:endParaRPr kumimoji="0" lang="it-IT" sz="1200" b="0" i="0" u="none" strike="noStrike" kern="0" cap="none" spc="0" normalizeH="0" baseline="0" noProof="0" dirty="0">
                        <a:ln>
                          <a:noFill/>
                        </a:ln>
                        <a:solidFill>
                          <a:sysClr val="windowText" lastClr="000000"/>
                        </a:solidFill>
                        <a:effectLst/>
                        <a:uLnTx/>
                        <a:uFillTx/>
                        <a:latin typeface="Arial"/>
                        <a:cs typeface="Arial"/>
                      </a:endParaRPr>
                    </a:p>
                  </a:txBody>
                  <a:tcPr/>
                </a:tc>
                <a:tc>
                  <a:txBody>
                    <a:bodyPr/>
                    <a:lstStyle/>
                    <a:p>
                      <a:r>
                        <a:rPr lang="it-IT" dirty="0"/>
                        <a:t>10.000</a:t>
                      </a:r>
                    </a:p>
                  </a:txBody>
                  <a:tcPr/>
                </a:tc>
                <a:extLst>
                  <a:ext uri="{0D108BD9-81ED-4DB2-BD59-A6C34878D82A}">
                    <a16:rowId xmlns:a16="http://schemas.microsoft.com/office/drawing/2014/main" val="4140060196"/>
                  </a:ext>
                </a:extLst>
              </a:tr>
            </a:tbl>
          </a:graphicData>
        </a:graphic>
      </p:graphicFrame>
    </p:spTree>
    <p:extLst>
      <p:ext uri="{BB962C8B-B14F-4D97-AF65-F5344CB8AC3E}">
        <p14:creationId xmlns:p14="http://schemas.microsoft.com/office/powerpoint/2010/main" val="154634549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4BF908-D791-8855-02AA-238E7A108031}"/>
              </a:ext>
            </a:extLst>
          </p:cNvPr>
          <p:cNvSpPr>
            <a:spLocks noGrp="1"/>
          </p:cNvSpPr>
          <p:nvPr>
            <p:ph type="title"/>
          </p:nvPr>
        </p:nvSpPr>
        <p:spPr>
          <a:xfrm>
            <a:off x="684212" y="5907024"/>
            <a:ext cx="9749092" cy="606617"/>
          </a:xfrm>
        </p:spPr>
        <p:txBody>
          <a:bodyPr>
            <a:noAutofit/>
          </a:bodyPr>
          <a:lstStyle/>
          <a:p>
            <a:pPr marL="12700" algn="ctr">
              <a:spcBef>
                <a:spcPts val="100"/>
              </a:spcBef>
            </a:pPr>
            <a:r>
              <a:rPr lang="it-IT" sz="1800" dirty="0"/>
              <a:t>1. Sospensione totale degli ammortamenti esclusivamente nel 2023. Ripresa ammortamenti nel 2024. Possibilità di estensione della vita utile</a:t>
            </a:r>
          </a:p>
        </p:txBody>
      </p:sp>
      <p:graphicFrame>
        <p:nvGraphicFramePr>
          <p:cNvPr id="4" name="Segnaposto contenuto 3">
            <a:extLst>
              <a:ext uri="{FF2B5EF4-FFF2-40B4-BE49-F238E27FC236}">
                <a16:creationId xmlns:a16="http://schemas.microsoft.com/office/drawing/2014/main" id="{01CD89AC-4D19-3A9A-5A5B-5F23BF75E803}"/>
              </a:ext>
            </a:extLst>
          </p:cNvPr>
          <p:cNvGraphicFramePr>
            <a:graphicFrameLocks noGrp="1"/>
          </p:cNvGraphicFramePr>
          <p:nvPr>
            <p:ph idx="1"/>
          </p:nvPr>
        </p:nvGraphicFramePr>
        <p:xfrm>
          <a:off x="684212" y="115529"/>
          <a:ext cx="9465632" cy="5572034"/>
        </p:xfrm>
        <a:graphic>
          <a:graphicData uri="http://schemas.openxmlformats.org/drawingml/2006/table">
            <a:tbl>
              <a:tblPr firstRow="1" bandRow="1">
                <a:tableStyleId>{5C22544A-7EE6-4342-B048-85BDC9FD1C3A}</a:tableStyleId>
              </a:tblPr>
              <a:tblGrid>
                <a:gridCol w="1007428">
                  <a:extLst>
                    <a:ext uri="{9D8B030D-6E8A-4147-A177-3AD203B41FA5}">
                      <a16:colId xmlns:a16="http://schemas.microsoft.com/office/drawing/2014/main" val="22095903"/>
                    </a:ext>
                  </a:extLst>
                </a:gridCol>
                <a:gridCol w="1097280">
                  <a:extLst>
                    <a:ext uri="{9D8B030D-6E8A-4147-A177-3AD203B41FA5}">
                      <a16:colId xmlns:a16="http://schemas.microsoft.com/office/drawing/2014/main" val="2532181019"/>
                    </a:ext>
                  </a:extLst>
                </a:gridCol>
                <a:gridCol w="1152144">
                  <a:extLst>
                    <a:ext uri="{9D8B030D-6E8A-4147-A177-3AD203B41FA5}">
                      <a16:colId xmlns:a16="http://schemas.microsoft.com/office/drawing/2014/main" val="31594244"/>
                    </a:ext>
                  </a:extLst>
                </a:gridCol>
                <a:gridCol w="1353312">
                  <a:extLst>
                    <a:ext uri="{9D8B030D-6E8A-4147-A177-3AD203B41FA5}">
                      <a16:colId xmlns:a16="http://schemas.microsoft.com/office/drawing/2014/main" val="669865748"/>
                    </a:ext>
                  </a:extLst>
                </a:gridCol>
                <a:gridCol w="1133856">
                  <a:extLst>
                    <a:ext uri="{9D8B030D-6E8A-4147-A177-3AD203B41FA5}">
                      <a16:colId xmlns:a16="http://schemas.microsoft.com/office/drawing/2014/main" val="3800844467"/>
                    </a:ext>
                  </a:extLst>
                </a:gridCol>
                <a:gridCol w="1106424">
                  <a:extLst>
                    <a:ext uri="{9D8B030D-6E8A-4147-A177-3AD203B41FA5}">
                      <a16:colId xmlns:a16="http://schemas.microsoft.com/office/drawing/2014/main" val="3414539900"/>
                    </a:ext>
                  </a:extLst>
                </a:gridCol>
                <a:gridCol w="1225296">
                  <a:extLst>
                    <a:ext uri="{9D8B030D-6E8A-4147-A177-3AD203B41FA5}">
                      <a16:colId xmlns:a16="http://schemas.microsoft.com/office/drawing/2014/main" val="2052586991"/>
                    </a:ext>
                  </a:extLst>
                </a:gridCol>
                <a:gridCol w="1389892">
                  <a:extLst>
                    <a:ext uri="{9D8B030D-6E8A-4147-A177-3AD203B41FA5}">
                      <a16:colId xmlns:a16="http://schemas.microsoft.com/office/drawing/2014/main" val="1323974622"/>
                    </a:ext>
                  </a:extLst>
                </a:gridCol>
              </a:tblGrid>
              <a:tr h="814046">
                <a:tc>
                  <a:txBody>
                    <a:bodyPr/>
                    <a:lstStyle/>
                    <a:p>
                      <a:pPr marR="159385" algn="r">
                        <a:lnSpc>
                          <a:spcPct val="100000"/>
                        </a:lnSpc>
                        <a:spcBef>
                          <a:spcPts val="235"/>
                        </a:spcBef>
                      </a:pPr>
                      <a:r>
                        <a:rPr sz="1200" b="1" spc="-20" dirty="0">
                          <a:solidFill>
                            <a:srgbClr val="FFFFFF"/>
                          </a:solidFill>
                          <a:latin typeface="Arial"/>
                          <a:cs typeface="Arial"/>
                        </a:rPr>
                        <a:t>Anno</a:t>
                      </a:r>
                      <a:endParaRPr sz="1200" dirty="0">
                        <a:latin typeface="Arial"/>
                        <a:cs typeface="Arial"/>
                      </a:endParaRPr>
                    </a:p>
                  </a:txBody>
                  <a:tcPr marL="0" marR="0" marT="29845" marB="0"/>
                </a:tc>
                <a:tc>
                  <a:txBody>
                    <a:bodyPr/>
                    <a:lstStyle/>
                    <a:p>
                      <a:pPr marL="68580" marR="218440">
                        <a:lnSpc>
                          <a:spcPct val="100000"/>
                        </a:lnSpc>
                        <a:spcBef>
                          <a:spcPts val="235"/>
                        </a:spcBef>
                      </a:pPr>
                      <a:r>
                        <a:rPr sz="1200" b="1" spc="-20" dirty="0">
                          <a:solidFill>
                            <a:srgbClr val="FFFFFF"/>
                          </a:solidFill>
                          <a:latin typeface="Arial"/>
                          <a:cs typeface="Arial"/>
                        </a:rPr>
                        <a:t>Amm.to civ</a:t>
                      </a:r>
                      <a:r>
                        <a:rPr lang="it-IT" sz="1200" b="1" spc="-20" dirty="0" err="1">
                          <a:solidFill>
                            <a:srgbClr val="FFFFFF"/>
                          </a:solidFill>
                          <a:latin typeface="Arial"/>
                          <a:cs typeface="Arial"/>
                        </a:rPr>
                        <a:t>ilistico</a:t>
                      </a:r>
                      <a:endParaRPr sz="1200" dirty="0">
                        <a:latin typeface="Arial"/>
                        <a:cs typeface="Arial"/>
                      </a:endParaRPr>
                    </a:p>
                  </a:txBody>
                  <a:tcPr marL="0" marR="0" marT="29845" marB="0"/>
                </a:tc>
                <a:tc>
                  <a:txBody>
                    <a:bodyPr/>
                    <a:lstStyle/>
                    <a:p>
                      <a:pPr marL="68580" marR="215265">
                        <a:lnSpc>
                          <a:spcPct val="100000"/>
                        </a:lnSpc>
                        <a:spcBef>
                          <a:spcPts val="235"/>
                        </a:spcBef>
                      </a:pPr>
                      <a:r>
                        <a:rPr sz="1200" b="1" spc="-10" dirty="0">
                          <a:solidFill>
                            <a:srgbClr val="FFFFFF"/>
                          </a:solidFill>
                          <a:latin typeface="Arial"/>
                          <a:cs typeface="Arial"/>
                        </a:rPr>
                        <a:t>Amm.to civ</a:t>
                      </a:r>
                      <a:r>
                        <a:rPr lang="it-IT" sz="1200" b="1" spc="-10" dirty="0" err="1">
                          <a:solidFill>
                            <a:srgbClr val="FFFFFF"/>
                          </a:solidFill>
                          <a:latin typeface="Arial"/>
                          <a:cs typeface="Arial"/>
                        </a:rPr>
                        <a:t>ilistico</a:t>
                      </a:r>
                      <a:r>
                        <a:rPr lang="it-IT" sz="1200" b="1" spc="-10" dirty="0">
                          <a:solidFill>
                            <a:srgbClr val="FFFFFF"/>
                          </a:solidFill>
                          <a:latin typeface="Arial"/>
                          <a:cs typeface="Arial"/>
                        </a:rPr>
                        <a:t> </a:t>
                      </a:r>
                      <a:r>
                        <a:rPr sz="1200" b="1" spc="-20" dirty="0">
                          <a:solidFill>
                            <a:srgbClr val="FFFFFF"/>
                          </a:solidFill>
                          <a:latin typeface="Arial"/>
                          <a:cs typeface="Arial"/>
                        </a:rPr>
                        <a:t>rid</a:t>
                      </a:r>
                      <a:r>
                        <a:rPr lang="it-IT" sz="1200" b="1" spc="-20" dirty="0">
                          <a:solidFill>
                            <a:srgbClr val="FFFFFF"/>
                          </a:solidFill>
                          <a:latin typeface="Arial"/>
                          <a:cs typeface="Arial"/>
                        </a:rPr>
                        <a:t>otto</a:t>
                      </a:r>
                      <a:endParaRPr sz="1200" dirty="0">
                        <a:latin typeface="Arial"/>
                        <a:cs typeface="Arial"/>
                      </a:endParaRPr>
                    </a:p>
                  </a:txBody>
                  <a:tcPr marL="0" marR="0" marT="29845" marB="0"/>
                </a:tc>
                <a:tc>
                  <a:txBody>
                    <a:bodyPr/>
                    <a:lstStyle/>
                    <a:p>
                      <a:pPr marL="68580" marR="304165">
                        <a:lnSpc>
                          <a:spcPct val="100000"/>
                        </a:lnSpc>
                        <a:spcBef>
                          <a:spcPts val="235"/>
                        </a:spcBef>
                      </a:pPr>
                      <a:r>
                        <a:rPr sz="1200" b="1" spc="-10" dirty="0">
                          <a:solidFill>
                            <a:srgbClr val="FFFFFF"/>
                          </a:solidFill>
                          <a:latin typeface="Arial"/>
                          <a:cs typeface="Arial"/>
                        </a:rPr>
                        <a:t>Riserva Ind</a:t>
                      </a:r>
                      <a:r>
                        <a:rPr lang="it-IT" sz="1200" b="1" spc="-10" dirty="0" err="1">
                          <a:solidFill>
                            <a:srgbClr val="FFFFFF"/>
                          </a:solidFill>
                          <a:latin typeface="Arial"/>
                          <a:cs typeface="Arial"/>
                        </a:rPr>
                        <a:t>isponibi</a:t>
                      </a:r>
                      <a:r>
                        <a:rPr sz="1200" b="1" spc="-10" dirty="0">
                          <a:solidFill>
                            <a:srgbClr val="FFFFFF"/>
                          </a:solidFill>
                          <a:latin typeface="Arial"/>
                          <a:cs typeface="Arial"/>
                        </a:rPr>
                        <a:t>le</a:t>
                      </a:r>
                      <a:endParaRPr sz="1200" dirty="0">
                        <a:latin typeface="Arial"/>
                        <a:cs typeface="Arial"/>
                      </a:endParaRPr>
                    </a:p>
                  </a:txBody>
                  <a:tcPr marL="0" marR="0" marT="29845" marB="0"/>
                </a:tc>
                <a:tc>
                  <a:txBody>
                    <a:bodyPr/>
                    <a:lstStyle/>
                    <a:p>
                      <a:pPr marL="68580" marR="228600">
                        <a:lnSpc>
                          <a:spcPct val="100000"/>
                        </a:lnSpc>
                        <a:spcBef>
                          <a:spcPts val="235"/>
                        </a:spcBef>
                      </a:pPr>
                      <a:r>
                        <a:rPr sz="1200" b="1" spc="-20" dirty="0">
                          <a:solidFill>
                            <a:srgbClr val="FFFFFF"/>
                          </a:solidFill>
                          <a:latin typeface="Arial"/>
                          <a:cs typeface="Arial"/>
                        </a:rPr>
                        <a:t>Amm.to </a:t>
                      </a:r>
                      <a:r>
                        <a:rPr sz="1200" b="1" spc="-10" dirty="0">
                          <a:solidFill>
                            <a:srgbClr val="FFFFFF"/>
                          </a:solidFill>
                          <a:latin typeface="Arial"/>
                          <a:cs typeface="Arial"/>
                        </a:rPr>
                        <a:t>fiscale</a:t>
                      </a:r>
                      <a:endParaRPr sz="1200" dirty="0">
                        <a:latin typeface="Arial"/>
                        <a:cs typeface="Arial"/>
                      </a:endParaRPr>
                    </a:p>
                  </a:txBody>
                  <a:tcPr marL="0" marR="0" marT="29845" marB="0"/>
                </a:tc>
                <a:tc>
                  <a:txBody>
                    <a:bodyPr/>
                    <a:lstStyle/>
                    <a:p>
                      <a:pPr marL="69215">
                        <a:lnSpc>
                          <a:spcPct val="100000"/>
                        </a:lnSpc>
                        <a:spcBef>
                          <a:spcPts val="235"/>
                        </a:spcBef>
                      </a:pPr>
                      <a:r>
                        <a:rPr sz="1200" b="1" spc="-10" dirty="0">
                          <a:solidFill>
                            <a:srgbClr val="FFFFFF"/>
                          </a:solidFill>
                          <a:latin typeface="Arial"/>
                          <a:cs typeface="Arial"/>
                        </a:rPr>
                        <a:t>Var</a:t>
                      </a:r>
                      <a:r>
                        <a:rPr lang="it-IT" sz="1200" b="1" spc="-10" dirty="0" err="1">
                          <a:solidFill>
                            <a:srgbClr val="FFFFFF"/>
                          </a:solidFill>
                          <a:latin typeface="Arial"/>
                          <a:cs typeface="Arial"/>
                        </a:rPr>
                        <a:t>iazioni</a:t>
                      </a:r>
                      <a:endParaRPr sz="1200" dirty="0">
                        <a:latin typeface="Arial"/>
                        <a:cs typeface="Arial"/>
                      </a:endParaRPr>
                    </a:p>
                  </a:txBody>
                  <a:tcPr marL="0" marR="0" marT="29845" marB="0"/>
                </a:tc>
                <a:tc>
                  <a:txBody>
                    <a:bodyPr/>
                    <a:lstStyle/>
                    <a:p>
                      <a:pPr marL="69215" marR="248285">
                        <a:lnSpc>
                          <a:spcPct val="100000"/>
                        </a:lnSpc>
                        <a:spcBef>
                          <a:spcPts val="235"/>
                        </a:spcBef>
                      </a:pPr>
                      <a:r>
                        <a:rPr sz="1200" b="1" spc="-50" dirty="0">
                          <a:solidFill>
                            <a:srgbClr val="FFFFFF"/>
                          </a:solidFill>
                          <a:latin typeface="Arial"/>
                          <a:cs typeface="Arial"/>
                        </a:rPr>
                        <a:t>F.</a:t>
                      </a:r>
                      <a:r>
                        <a:rPr sz="1200" b="1" spc="-20" dirty="0">
                          <a:solidFill>
                            <a:srgbClr val="FFFFFF"/>
                          </a:solidFill>
                          <a:latin typeface="Arial"/>
                          <a:cs typeface="Arial"/>
                        </a:rPr>
                        <a:t> </a:t>
                      </a:r>
                      <a:r>
                        <a:rPr sz="1200" b="1" dirty="0">
                          <a:solidFill>
                            <a:srgbClr val="FFFFFF"/>
                          </a:solidFill>
                          <a:latin typeface="Arial"/>
                          <a:cs typeface="Arial"/>
                        </a:rPr>
                        <a:t>do</a:t>
                      </a:r>
                      <a:r>
                        <a:rPr sz="1200" b="1" spc="-20" dirty="0">
                          <a:solidFill>
                            <a:srgbClr val="FFFFFF"/>
                          </a:solidFill>
                          <a:latin typeface="Arial"/>
                          <a:cs typeface="Arial"/>
                        </a:rPr>
                        <a:t> </a:t>
                      </a:r>
                      <a:r>
                        <a:rPr sz="1200" b="1" spc="-10" dirty="0">
                          <a:solidFill>
                            <a:srgbClr val="FFFFFF"/>
                          </a:solidFill>
                          <a:latin typeface="Arial"/>
                          <a:cs typeface="Arial"/>
                        </a:rPr>
                        <a:t>imposte </a:t>
                      </a:r>
                      <a:r>
                        <a:rPr sz="1200" b="1" dirty="0">
                          <a:solidFill>
                            <a:srgbClr val="FFFFFF"/>
                          </a:solidFill>
                          <a:latin typeface="Arial"/>
                          <a:cs typeface="Arial"/>
                        </a:rPr>
                        <a:t>differite</a:t>
                      </a:r>
                      <a:r>
                        <a:rPr sz="1200" b="1" spc="-45" dirty="0">
                          <a:solidFill>
                            <a:srgbClr val="FFFFFF"/>
                          </a:solidFill>
                          <a:latin typeface="Arial"/>
                          <a:cs typeface="Arial"/>
                        </a:rPr>
                        <a:t> </a:t>
                      </a:r>
                      <a:r>
                        <a:rPr sz="1200" b="1" spc="-20" dirty="0">
                          <a:solidFill>
                            <a:srgbClr val="FFFFFF"/>
                          </a:solidFill>
                          <a:latin typeface="Arial"/>
                          <a:cs typeface="Arial"/>
                        </a:rPr>
                        <a:t>(SP)</a:t>
                      </a:r>
                      <a:endParaRPr sz="1200" dirty="0">
                        <a:latin typeface="Arial"/>
                        <a:cs typeface="Arial"/>
                      </a:endParaRPr>
                    </a:p>
                  </a:txBody>
                  <a:tcPr marL="0" marR="0" marT="29845" marB="0"/>
                </a:tc>
                <a:tc>
                  <a:txBody>
                    <a:bodyPr/>
                    <a:lstStyle/>
                    <a:p>
                      <a:pPr marL="69215" marR="252095">
                        <a:lnSpc>
                          <a:spcPct val="100000"/>
                        </a:lnSpc>
                        <a:spcBef>
                          <a:spcPts val="235"/>
                        </a:spcBef>
                      </a:pPr>
                      <a:r>
                        <a:rPr sz="1200" b="1" dirty="0">
                          <a:solidFill>
                            <a:srgbClr val="FFFFFF"/>
                          </a:solidFill>
                          <a:latin typeface="Arial"/>
                          <a:cs typeface="Arial"/>
                        </a:rPr>
                        <a:t>Imp.</a:t>
                      </a:r>
                      <a:r>
                        <a:rPr sz="1200" b="1" spc="-25" dirty="0">
                          <a:solidFill>
                            <a:srgbClr val="FFFFFF"/>
                          </a:solidFill>
                          <a:latin typeface="Arial"/>
                          <a:cs typeface="Arial"/>
                        </a:rPr>
                        <a:t> </a:t>
                      </a:r>
                      <a:r>
                        <a:rPr sz="1200" b="1" spc="-10" dirty="0">
                          <a:solidFill>
                            <a:srgbClr val="FFFFFF"/>
                          </a:solidFill>
                          <a:latin typeface="Arial"/>
                          <a:cs typeface="Arial"/>
                        </a:rPr>
                        <a:t>Diff</a:t>
                      </a:r>
                      <a:r>
                        <a:rPr lang="it-IT" sz="1200" b="1" spc="-10" dirty="0">
                          <a:solidFill>
                            <a:srgbClr val="FFFFFF"/>
                          </a:solidFill>
                          <a:latin typeface="Arial"/>
                          <a:cs typeface="Arial"/>
                        </a:rPr>
                        <a:t>eri</a:t>
                      </a:r>
                      <a:r>
                        <a:rPr sz="1200" b="1" spc="-10" dirty="0" err="1">
                          <a:solidFill>
                            <a:srgbClr val="FFFFFF"/>
                          </a:solidFill>
                          <a:latin typeface="Arial"/>
                          <a:cs typeface="Arial"/>
                        </a:rPr>
                        <a:t>te</a:t>
                      </a:r>
                      <a:r>
                        <a:rPr sz="1200" b="1" spc="-10" dirty="0">
                          <a:solidFill>
                            <a:srgbClr val="FFFFFF"/>
                          </a:solidFill>
                          <a:latin typeface="Arial"/>
                          <a:cs typeface="Arial"/>
                        </a:rPr>
                        <a:t> </a:t>
                      </a:r>
                      <a:r>
                        <a:rPr sz="1200" b="1" spc="-20" dirty="0">
                          <a:solidFill>
                            <a:srgbClr val="FFFFFF"/>
                          </a:solidFill>
                          <a:latin typeface="Arial"/>
                          <a:cs typeface="Arial"/>
                        </a:rPr>
                        <a:t>(CE)</a:t>
                      </a:r>
                      <a:endParaRPr sz="1200" dirty="0">
                        <a:latin typeface="Arial"/>
                        <a:cs typeface="Arial"/>
                      </a:endParaRPr>
                    </a:p>
                  </a:txBody>
                  <a:tcPr marL="0" marR="0" marT="29845" marB="0"/>
                </a:tc>
                <a:extLst>
                  <a:ext uri="{0D108BD9-81ED-4DB2-BD59-A6C34878D82A}">
                    <a16:rowId xmlns:a16="http://schemas.microsoft.com/office/drawing/2014/main" val="3016584340"/>
                  </a:ext>
                </a:extLst>
              </a:tr>
              <a:tr h="396499">
                <a:tc>
                  <a:txBody>
                    <a:bodyPr/>
                    <a:lstStyle/>
                    <a:p>
                      <a:pPr marR="132080" algn="r">
                        <a:lnSpc>
                          <a:spcPts val="1340"/>
                        </a:lnSpc>
                      </a:pPr>
                      <a:r>
                        <a:rPr sz="1200" spc="-20" dirty="0">
                          <a:latin typeface="Arial MT"/>
                          <a:cs typeface="Arial MT"/>
                        </a:rPr>
                        <a:t>2019</a:t>
                      </a:r>
                      <a:endParaRPr sz="1200">
                        <a:latin typeface="Arial MT"/>
                        <a:cs typeface="Arial MT"/>
                      </a:endParaRPr>
                    </a:p>
                  </a:txBody>
                  <a:tcPr marL="0" marR="0" marT="0" marB="0"/>
                </a:tc>
                <a:tc>
                  <a:txBody>
                    <a:bodyPr/>
                    <a:lstStyle/>
                    <a:p>
                      <a:pPr marR="60325" algn="r">
                        <a:lnSpc>
                          <a:spcPts val="1340"/>
                        </a:lnSpc>
                      </a:pPr>
                      <a:r>
                        <a:rPr sz="1200" spc="-10" dirty="0">
                          <a:latin typeface="Arial MT"/>
                          <a:cs typeface="Arial MT"/>
                        </a:rPr>
                        <a:t>10.000</a:t>
                      </a:r>
                      <a:endParaRPr sz="1200">
                        <a:latin typeface="Arial MT"/>
                        <a:cs typeface="Arial MT"/>
                      </a:endParaRPr>
                    </a:p>
                  </a:txBody>
                  <a:tcPr marL="0" marR="0" marT="0" marB="0"/>
                </a:tc>
                <a:tc>
                  <a:txBody>
                    <a:bodyPr/>
                    <a:lstStyle/>
                    <a:p>
                      <a:pPr marR="60960" algn="r">
                        <a:lnSpc>
                          <a:spcPts val="1340"/>
                        </a:lnSpc>
                      </a:pPr>
                      <a:r>
                        <a:rPr sz="1200" spc="-10" dirty="0">
                          <a:latin typeface="Arial MT"/>
                          <a:cs typeface="Arial MT"/>
                        </a:rPr>
                        <a:t>10.000</a:t>
                      </a:r>
                      <a:endParaRPr sz="1200">
                        <a:latin typeface="Arial MT"/>
                        <a:cs typeface="Arial MT"/>
                      </a:endParaRPr>
                    </a:p>
                  </a:txBody>
                  <a:tcPr marL="0" marR="0" marT="0" marB="0"/>
                </a:tc>
                <a:tc>
                  <a:txBody>
                    <a:bodyPr/>
                    <a:lstStyle/>
                    <a:p>
                      <a:pPr>
                        <a:lnSpc>
                          <a:spcPct val="100000"/>
                        </a:lnSpc>
                      </a:pPr>
                      <a:endParaRPr sz="1000">
                        <a:latin typeface="Times New Roman"/>
                        <a:cs typeface="Times New Roman"/>
                      </a:endParaRPr>
                    </a:p>
                  </a:txBody>
                  <a:tcPr marL="0" marR="0" marT="0" marB="0"/>
                </a:tc>
                <a:tc>
                  <a:txBody>
                    <a:bodyPr/>
                    <a:lstStyle/>
                    <a:p>
                      <a:pPr marR="61594" algn="r">
                        <a:lnSpc>
                          <a:spcPts val="1340"/>
                        </a:lnSpc>
                      </a:pPr>
                      <a:r>
                        <a:rPr sz="1200" spc="-10" dirty="0">
                          <a:latin typeface="Arial MT"/>
                          <a:cs typeface="Arial MT"/>
                        </a:rPr>
                        <a:t>10.000</a:t>
                      </a:r>
                      <a:endParaRPr sz="1200">
                        <a:latin typeface="Arial MT"/>
                        <a:cs typeface="Arial MT"/>
                      </a:endParaRPr>
                    </a:p>
                  </a:txBody>
                  <a:tcPr marL="0" marR="0" marT="0" marB="0"/>
                </a:tc>
                <a:tc>
                  <a:txBody>
                    <a:bodyPr/>
                    <a:lstStyle/>
                    <a:p>
                      <a:pPr marR="61594" algn="r">
                        <a:lnSpc>
                          <a:spcPts val="1340"/>
                        </a:lnSpc>
                      </a:pPr>
                      <a:r>
                        <a:rPr sz="1200" spc="-50" dirty="0">
                          <a:latin typeface="Arial MT"/>
                          <a:cs typeface="Arial MT"/>
                        </a:rPr>
                        <a:t>–</a:t>
                      </a:r>
                      <a:endParaRPr sz="1200">
                        <a:latin typeface="Arial MT"/>
                        <a:cs typeface="Arial MT"/>
                      </a:endParaRPr>
                    </a:p>
                  </a:txBody>
                  <a:tcPr marL="0" marR="0" marT="0" marB="0"/>
                </a:tc>
                <a:tc>
                  <a:txBody>
                    <a:bodyPr/>
                    <a:lstStyle/>
                    <a:p>
                      <a:pPr marR="60325" algn="r">
                        <a:lnSpc>
                          <a:spcPts val="1340"/>
                        </a:lnSpc>
                      </a:pPr>
                      <a:r>
                        <a:rPr sz="1200" spc="-50" dirty="0">
                          <a:latin typeface="Arial MT"/>
                          <a:cs typeface="Arial MT"/>
                        </a:rPr>
                        <a:t>–</a:t>
                      </a:r>
                      <a:endParaRPr sz="1200">
                        <a:latin typeface="Arial MT"/>
                        <a:cs typeface="Arial MT"/>
                      </a:endParaRPr>
                    </a:p>
                  </a:txBody>
                  <a:tcPr marL="0" marR="0" marT="0" marB="0"/>
                </a:tc>
                <a:tc>
                  <a:txBody>
                    <a:bodyPr/>
                    <a:lstStyle/>
                    <a:p>
                      <a:pPr marR="59690" algn="r">
                        <a:lnSpc>
                          <a:spcPts val="1340"/>
                        </a:lnSpc>
                      </a:pPr>
                      <a:r>
                        <a:rPr sz="1200" spc="-50" dirty="0">
                          <a:latin typeface="Arial MT"/>
                          <a:cs typeface="Arial MT"/>
                        </a:rPr>
                        <a:t>–</a:t>
                      </a:r>
                      <a:endParaRPr sz="1200" dirty="0">
                        <a:latin typeface="Arial MT"/>
                        <a:cs typeface="Arial MT"/>
                      </a:endParaRPr>
                    </a:p>
                  </a:txBody>
                  <a:tcPr marL="0" marR="0" marT="0" marB="0"/>
                </a:tc>
                <a:extLst>
                  <a:ext uri="{0D108BD9-81ED-4DB2-BD59-A6C34878D82A}">
                    <a16:rowId xmlns:a16="http://schemas.microsoft.com/office/drawing/2014/main" val="445480290"/>
                  </a:ext>
                </a:extLst>
              </a:tr>
              <a:tr h="396499">
                <a:tc>
                  <a:txBody>
                    <a:bodyPr/>
                    <a:lstStyle/>
                    <a:p>
                      <a:pPr marR="132080" algn="r">
                        <a:lnSpc>
                          <a:spcPts val="1340"/>
                        </a:lnSpc>
                      </a:pPr>
                      <a:r>
                        <a:rPr sz="1200" spc="-20" dirty="0">
                          <a:latin typeface="Arial MT"/>
                          <a:cs typeface="Arial MT"/>
                        </a:rPr>
                        <a:t>2020</a:t>
                      </a:r>
                      <a:endParaRPr sz="1200">
                        <a:latin typeface="Arial MT"/>
                        <a:cs typeface="Arial MT"/>
                      </a:endParaRPr>
                    </a:p>
                  </a:txBody>
                  <a:tcPr marL="0" marR="0" marT="0" marB="0"/>
                </a:tc>
                <a:tc>
                  <a:txBody>
                    <a:bodyPr/>
                    <a:lstStyle/>
                    <a:p>
                      <a:pPr marR="60325" algn="r">
                        <a:lnSpc>
                          <a:spcPts val="1340"/>
                        </a:lnSpc>
                      </a:pPr>
                      <a:r>
                        <a:rPr sz="1200" spc="-10" dirty="0">
                          <a:latin typeface="Arial MT"/>
                          <a:cs typeface="Arial MT"/>
                        </a:rPr>
                        <a:t>10.000</a:t>
                      </a:r>
                      <a:endParaRPr sz="1200">
                        <a:latin typeface="Arial MT"/>
                        <a:cs typeface="Arial MT"/>
                      </a:endParaRPr>
                    </a:p>
                  </a:txBody>
                  <a:tcPr marL="0" marR="0" marT="0" marB="0"/>
                </a:tc>
                <a:tc>
                  <a:txBody>
                    <a:bodyPr/>
                    <a:lstStyle/>
                    <a:p>
                      <a:pPr marR="60960" algn="r">
                        <a:lnSpc>
                          <a:spcPts val="1340"/>
                        </a:lnSpc>
                      </a:pPr>
                      <a:r>
                        <a:rPr sz="1200" spc="-10" dirty="0">
                          <a:latin typeface="Arial MT"/>
                          <a:cs typeface="Arial MT"/>
                        </a:rPr>
                        <a:t>10.000</a:t>
                      </a:r>
                      <a:endParaRPr sz="1200" dirty="0">
                        <a:latin typeface="Arial MT"/>
                        <a:cs typeface="Arial MT"/>
                      </a:endParaRPr>
                    </a:p>
                  </a:txBody>
                  <a:tcPr marL="0" marR="0" marT="0" marB="0"/>
                </a:tc>
                <a:tc>
                  <a:txBody>
                    <a:bodyPr/>
                    <a:lstStyle/>
                    <a:p>
                      <a:pPr>
                        <a:lnSpc>
                          <a:spcPct val="100000"/>
                        </a:lnSpc>
                      </a:pPr>
                      <a:endParaRPr sz="1000">
                        <a:latin typeface="Times New Roman"/>
                        <a:cs typeface="Times New Roman"/>
                      </a:endParaRPr>
                    </a:p>
                  </a:txBody>
                  <a:tcPr marL="0" marR="0" marT="0" marB="0"/>
                </a:tc>
                <a:tc>
                  <a:txBody>
                    <a:bodyPr/>
                    <a:lstStyle/>
                    <a:p>
                      <a:pPr marR="61594" algn="r">
                        <a:lnSpc>
                          <a:spcPts val="1340"/>
                        </a:lnSpc>
                      </a:pPr>
                      <a:r>
                        <a:rPr sz="1200" spc="-10" dirty="0">
                          <a:latin typeface="Arial MT"/>
                          <a:cs typeface="Arial MT"/>
                        </a:rPr>
                        <a:t>10.000</a:t>
                      </a:r>
                      <a:endParaRPr sz="1200">
                        <a:latin typeface="Arial MT"/>
                        <a:cs typeface="Arial MT"/>
                      </a:endParaRPr>
                    </a:p>
                  </a:txBody>
                  <a:tcPr marL="0" marR="0" marT="0" marB="0"/>
                </a:tc>
                <a:tc>
                  <a:txBody>
                    <a:bodyPr/>
                    <a:lstStyle/>
                    <a:p>
                      <a:pPr marR="61594" algn="r">
                        <a:lnSpc>
                          <a:spcPts val="1340"/>
                        </a:lnSpc>
                      </a:pPr>
                      <a:r>
                        <a:rPr sz="1200" spc="-50" dirty="0">
                          <a:latin typeface="Arial MT"/>
                          <a:cs typeface="Arial MT"/>
                        </a:rPr>
                        <a:t>–</a:t>
                      </a:r>
                      <a:endParaRPr sz="1200">
                        <a:latin typeface="Arial MT"/>
                        <a:cs typeface="Arial MT"/>
                      </a:endParaRPr>
                    </a:p>
                  </a:txBody>
                  <a:tcPr marL="0" marR="0" marT="0" marB="0"/>
                </a:tc>
                <a:tc>
                  <a:txBody>
                    <a:bodyPr/>
                    <a:lstStyle/>
                    <a:p>
                      <a:pPr marR="60325" algn="r">
                        <a:lnSpc>
                          <a:spcPts val="1340"/>
                        </a:lnSpc>
                      </a:pPr>
                      <a:r>
                        <a:rPr sz="1200" spc="-50" dirty="0">
                          <a:latin typeface="Arial MT"/>
                          <a:cs typeface="Arial MT"/>
                        </a:rPr>
                        <a:t>–</a:t>
                      </a:r>
                      <a:endParaRPr sz="1200">
                        <a:latin typeface="Arial MT"/>
                        <a:cs typeface="Arial MT"/>
                      </a:endParaRPr>
                    </a:p>
                  </a:txBody>
                  <a:tcPr marL="0" marR="0" marT="0" marB="0"/>
                </a:tc>
                <a:tc>
                  <a:txBody>
                    <a:bodyPr/>
                    <a:lstStyle/>
                    <a:p>
                      <a:pPr marR="59690" algn="r">
                        <a:lnSpc>
                          <a:spcPts val="1340"/>
                        </a:lnSpc>
                      </a:pPr>
                      <a:r>
                        <a:rPr sz="1200" spc="-50" dirty="0">
                          <a:latin typeface="Arial MT"/>
                          <a:cs typeface="Arial MT"/>
                        </a:rPr>
                        <a:t>–</a:t>
                      </a:r>
                      <a:endParaRPr sz="1200" dirty="0">
                        <a:latin typeface="Arial MT"/>
                        <a:cs typeface="Arial MT"/>
                      </a:endParaRPr>
                    </a:p>
                  </a:txBody>
                  <a:tcPr marL="0" marR="0" marT="0" marB="0"/>
                </a:tc>
                <a:extLst>
                  <a:ext uri="{0D108BD9-81ED-4DB2-BD59-A6C34878D82A}">
                    <a16:rowId xmlns:a16="http://schemas.microsoft.com/office/drawing/2014/main" val="3493538875"/>
                  </a:ext>
                </a:extLst>
              </a:tr>
              <a:tr h="396499">
                <a:tc>
                  <a:txBody>
                    <a:bodyPr/>
                    <a:lstStyle/>
                    <a:p>
                      <a:pPr marR="132080" algn="r">
                        <a:lnSpc>
                          <a:spcPts val="1340"/>
                        </a:lnSpc>
                      </a:pPr>
                      <a:r>
                        <a:rPr sz="1200" spc="-20" dirty="0">
                          <a:latin typeface="Arial MT"/>
                          <a:cs typeface="Arial MT"/>
                        </a:rPr>
                        <a:t>2021</a:t>
                      </a:r>
                      <a:endParaRPr sz="1200">
                        <a:latin typeface="Arial MT"/>
                        <a:cs typeface="Arial MT"/>
                      </a:endParaRPr>
                    </a:p>
                  </a:txBody>
                  <a:tcPr marL="0" marR="0" marT="0" marB="0"/>
                </a:tc>
                <a:tc>
                  <a:txBody>
                    <a:bodyPr/>
                    <a:lstStyle/>
                    <a:p>
                      <a:pPr marR="60325" algn="r">
                        <a:lnSpc>
                          <a:spcPts val="1340"/>
                        </a:lnSpc>
                      </a:pPr>
                      <a:r>
                        <a:rPr sz="1200" spc="-10" dirty="0">
                          <a:latin typeface="Arial MT"/>
                          <a:cs typeface="Arial MT"/>
                        </a:rPr>
                        <a:t>10.000</a:t>
                      </a:r>
                      <a:endParaRPr sz="1200">
                        <a:latin typeface="Arial MT"/>
                        <a:cs typeface="Arial MT"/>
                      </a:endParaRPr>
                    </a:p>
                  </a:txBody>
                  <a:tcPr marL="0" marR="0" marT="0" marB="0"/>
                </a:tc>
                <a:tc>
                  <a:txBody>
                    <a:bodyPr/>
                    <a:lstStyle/>
                    <a:p>
                      <a:pPr marR="60960" algn="r">
                        <a:lnSpc>
                          <a:spcPts val="1340"/>
                        </a:lnSpc>
                      </a:pPr>
                      <a:r>
                        <a:rPr sz="1200" spc="-10" dirty="0">
                          <a:latin typeface="Arial MT"/>
                          <a:cs typeface="Arial MT"/>
                        </a:rPr>
                        <a:t>10.000</a:t>
                      </a:r>
                      <a:endParaRPr sz="1200">
                        <a:latin typeface="Arial MT"/>
                        <a:cs typeface="Arial MT"/>
                      </a:endParaRPr>
                    </a:p>
                  </a:txBody>
                  <a:tcPr marL="0" marR="0" marT="0" marB="0"/>
                </a:tc>
                <a:tc>
                  <a:txBody>
                    <a:bodyPr/>
                    <a:lstStyle/>
                    <a:p>
                      <a:pPr>
                        <a:lnSpc>
                          <a:spcPct val="100000"/>
                        </a:lnSpc>
                      </a:pPr>
                      <a:endParaRPr sz="1000">
                        <a:latin typeface="Times New Roman"/>
                        <a:cs typeface="Times New Roman"/>
                      </a:endParaRPr>
                    </a:p>
                  </a:txBody>
                  <a:tcPr marL="0" marR="0" marT="0" marB="0"/>
                </a:tc>
                <a:tc>
                  <a:txBody>
                    <a:bodyPr/>
                    <a:lstStyle/>
                    <a:p>
                      <a:pPr marR="61594" algn="r">
                        <a:lnSpc>
                          <a:spcPts val="1340"/>
                        </a:lnSpc>
                      </a:pPr>
                      <a:r>
                        <a:rPr sz="1200" spc="-10" dirty="0">
                          <a:latin typeface="Arial MT"/>
                          <a:cs typeface="Arial MT"/>
                        </a:rPr>
                        <a:t>10.000</a:t>
                      </a:r>
                      <a:endParaRPr sz="1200">
                        <a:latin typeface="Arial MT"/>
                        <a:cs typeface="Arial MT"/>
                      </a:endParaRPr>
                    </a:p>
                  </a:txBody>
                  <a:tcPr marL="0" marR="0" marT="0" marB="0"/>
                </a:tc>
                <a:tc>
                  <a:txBody>
                    <a:bodyPr/>
                    <a:lstStyle/>
                    <a:p>
                      <a:pPr marR="61594" algn="r">
                        <a:lnSpc>
                          <a:spcPts val="1340"/>
                        </a:lnSpc>
                      </a:pPr>
                      <a:r>
                        <a:rPr sz="1200" spc="-50" dirty="0">
                          <a:latin typeface="Arial MT"/>
                          <a:cs typeface="Arial MT"/>
                        </a:rPr>
                        <a:t>–</a:t>
                      </a:r>
                      <a:endParaRPr sz="1200">
                        <a:latin typeface="Arial MT"/>
                        <a:cs typeface="Arial MT"/>
                      </a:endParaRPr>
                    </a:p>
                  </a:txBody>
                  <a:tcPr marL="0" marR="0" marT="0" marB="0"/>
                </a:tc>
                <a:tc>
                  <a:txBody>
                    <a:bodyPr/>
                    <a:lstStyle/>
                    <a:p>
                      <a:pPr marR="60325" algn="r">
                        <a:lnSpc>
                          <a:spcPts val="1340"/>
                        </a:lnSpc>
                      </a:pPr>
                      <a:r>
                        <a:rPr sz="1200" spc="-50" dirty="0">
                          <a:latin typeface="Arial MT"/>
                          <a:cs typeface="Arial MT"/>
                        </a:rPr>
                        <a:t>–</a:t>
                      </a:r>
                      <a:endParaRPr sz="1200">
                        <a:latin typeface="Arial MT"/>
                        <a:cs typeface="Arial MT"/>
                      </a:endParaRPr>
                    </a:p>
                  </a:txBody>
                  <a:tcPr marL="0" marR="0" marT="0" marB="0"/>
                </a:tc>
                <a:tc>
                  <a:txBody>
                    <a:bodyPr/>
                    <a:lstStyle/>
                    <a:p>
                      <a:pPr marR="59690" algn="r">
                        <a:lnSpc>
                          <a:spcPts val="1340"/>
                        </a:lnSpc>
                      </a:pPr>
                      <a:r>
                        <a:rPr sz="1200" spc="-50" dirty="0">
                          <a:latin typeface="Arial MT"/>
                          <a:cs typeface="Arial MT"/>
                        </a:rPr>
                        <a:t>–</a:t>
                      </a:r>
                      <a:endParaRPr sz="1200" dirty="0">
                        <a:latin typeface="Arial MT"/>
                        <a:cs typeface="Arial MT"/>
                      </a:endParaRPr>
                    </a:p>
                  </a:txBody>
                  <a:tcPr marL="0" marR="0" marT="0" marB="0"/>
                </a:tc>
                <a:extLst>
                  <a:ext uri="{0D108BD9-81ED-4DB2-BD59-A6C34878D82A}">
                    <a16:rowId xmlns:a16="http://schemas.microsoft.com/office/drawing/2014/main" val="260503903"/>
                  </a:ext>
                </a:extLst>
              </a:tr>
              <a:tr h="396499">
                <a:tc>
                  <a:txBody>
                    <a:bodyPr/>
                    <a:lstStyle/>
                    <a:p>
                      <a:pPr marR="132080" algn="r">
                        <a:lnSpc>
                          <a:spcPts val="1340"/>
                        </a:lnSpc>
                      </a:pPr>
                      <a:r>
                        <a:rPr sz="1200" spc="-20" dirty="0">
                          <a:latin typeface="Arial MT"/>
                          <a:cs typeface="Arial MT"/>
                        </a:rPr>
                        <a:t>2022</a:t>
                      </a:r>
                      <a:endParaRPr sz="1200">
                        <a:latin typeface="Arial MT"/>
                        <a:cs typeface="Arial MT"/>
                      </a:endParaRPr>
                    </a:p>
                  </a:txBody>
                  <a:tcPr marL="0" marR="0" marT="0" marB="0"/>
                </a:tc>
                <a:tc>
                  <a:txBody>
                    <a:bodyPr/>
                    <a:lstStyle/>
                    <a:p>
                      <a:pPr marR="60325" algn="r">
                        <a:lnSpc>
                          <a:spcPts val="1340"/>
                        </a:lnSpc>
                      </a:pPr>
                      <a:r>
                        <a:rPr sz="1200" spc="-10" dirty="0">
                          <a:latin typeface="Arial MT"/>
                          <a:cs typeface="Arial MT"/>
                        </a:rPr>
                        <a:t>10.000</a:t>
                      </a:r>
                      <a:endParaRPr sz="1200">
                        <a:latin typeface="Arial MT"/>
                        <a:cs typeface="Arial MT"/>
                      </a:endParaRPr>
                    </a:p>
                  </a:txBody>
                  <a:tcPr marL="0" marR="0" marT="0" marB="0"/>
                </a:tc>
                <a:tc>
                  <a:txBody>
                    <a:bodyPr/>
                    <a:lstStyle/>
                    <a:p>
                      <a:pPr marR="60960" algn="r">
                        <a:lnSpc>
                          <a:spcPts val="1340"/>
                        </a:lnSpc>
                      </a:pPr>
                      <a:r>
                        <a:rPr sz="1200" spc="-10" dirty="0">
                          <a:latin typeface="Arial MT"/>
                          <a:cs typeface="Arial MT"/>
                        </a:rPr>
                        <a:t>10.000</a:t>
                      </a:r>
                      <a:endParaRPr sz="1200">
                        <a:latin typeface="Arial MT"/>
                        <a:cs typeface="Arial MT"/>
                      </a:endParaRPr>
                    </a:p>
                  </a:txBody>
                  <a:tcPr marL="0" marR="0" marT="0" marB="0"/>
                </a:tc>
                <a:tc>
                  <a:txBody>
                    <a:bodyPr/>
                    <a:lstStyle/>
                    <a:p>
                      <a:pPr>
                        <a:lnSpc>
                          <a:spcPct val="100000"/>
                        </a:lnSpc>
                      </a:pPr>
                      <a:endParaRPr sz="1000" dirty="0">
                        <a:latin typeface="Times New Roman"/>
                        <a:cs typeface="Times New Roman"/>
                      </a:endParaRPr>
                    </a:p>
                  </a:txBody>
                  <a:tcPr marL="0" marR="0" marT="0" marB="0"/>
                </a:tc>
                <a:tc>
                  <a:txBody>
                    <a:bodyPr/>
                    <a:lstStyle/>
                    <a:p>
                      <a:pPr marR="61594" algn="r">
                        <a:lnSpc>
                          <a:spcPts val="1340"/>
                        </a:lnSpc>
                      </a:pPr>
                      <a:r>
                        <a:rPr sz="1200" spc="-10" dirty="0">
                          <a:latin typeface="Arial MT"/>
                          <a:cs typeface="Arial MT"/>
                        </a:rPr>
                        <a:t>10.000</a:t>
                      </a:r>
                      <a:endParaRPr sz="1200">
                        <a:latin typeface="Arial MT"/>
                        <a:cs typeface="Arial MT"/>
                      </a:endParaRPr>
                    </a:p>
                  </a:txBody>
                  <a:tcPr marL="0" marR="0" marT="0" marB="0"/>
                </a:tc>
                <a:tc>
                  <a:txBody>
                    <a:bodyPr/>
                    <a:lstStyle/>
                    <a:p>
                      <a:pPr marR="61594" algn="r">
                        <a:lnSpc>
                          <a:spcPts val="1340"/>
                        </a:lnSpc>
                      </a:pPr>
                      <a:r>
                        <a:rPr sz="1200" spc="-50" dirty="0">
                          <a:latin typeface="Arial MT"/>
                          <a:cs typeface="Arial MT"/>
                        </a:rPr>
                        <a:t>–</a:t>
                      </a:r>
                      <a:endParaRPr sz="1200">
                        <a:latin typeface="Arial MT"/>
                        <a:cs typeface="Arial MT"/>
                      </a:endParaRPr>
                    </a:p>
                  </a:txBody>
                  <a:tcPr marL="0" marR="0" marT="0" marB="0"/>
                </a:tc>
                <a:tc>
                  <a:txBody>
                    <a:bodyPr/>
                    <a:lstStyle/>
                    <a:p>
                      <a:pPr marR="60325" algn="r">
                        <a:lnSpc>
                          <a:spcPts val="1340"/>
                        </a:lnSpc>
                      </a:pPr>
                      <a:r>
                        <a:rPr sz="1200" spc="-50" dirty="0">
                          <a:latin typeface="Arial MT"/>
                          <a:cs typeface="Arial MT"/>
                        </a:rPr>
                        <a:t>–</a:t>
                      </a:r>
                      <a:endParaRPr sz="1200">
                        <a:latin typeface="Arial MT"/>
                        <a:cs typeface="Arial MT"/>
                      </a:endParaRPr>
                    </a:p>
                  </a:txBody>
                  <a:tcPr marL="0" marR="0" marT="0" marB="0"/>
                </a:tc>
                <a:tc>
                  <a:txBody>
                    <a:bodyPr/>
                    <a:lstStyle/>
                    <a:p>
                      <a:pPr marR="59690" algn="r">
                        <a:lnSpc>
                          <a:spcPts val="1340"/>
                        </a:lnSpc>
                      </a:pPr>
                      <a:r>
                        <a:rPr sz="1200" spc="-50" dirty="0">
                          <a:latin typeface="Arial MT"/>
                          <a:cs typeface="Arial MT"/>
                        </a:rPr>
                        <a:t>–</a:t>
                      </a:r>
                      <a:endParaRPr sz="1200" dirty="0">
                        <a:latin typeface="Arial MT"/>
                        <a:cs typeface="Arial MT"/>
                      </a:endParaRPr>
                    </a:p>
                  </a:txBody>
                  <a:tcPr marL="0" marR="0" marT="0" marB="0"/>
                </a:tc>
                <a:extLst>
                  <a:ext uri="{0D108BD9-81ED-4DB2-BD59-A6C34878D82A}">
                    <a16:rowId xmlns:a16="http://schemas.microsoft.com/office/drawing/2014/main" val="1987504535"/>
                  </a:ext>
                </a:extLst>
              </a:tr>
              <a:tr h="396499">
                <a:tc>
                  <a:txBody>
                    <a:bodyPr/>
                    <a:lstStyle/>
                    <a:p>
                      <a:pPr marR="132080" algn="r">
                        <a:lnSpc>
                          <a:spcPts val="1340"/>
                        </a:lnSpc>
                      </a:pPr>
                      <a:r>
                        <a:rPr sz="1200" spc="-20" dirty="0">
                          <a:latin typeface="Arial MT"/>
                          <a:cs typeface="Arial MT"/>
                        </a:rPr>
                        <a:t>2023</a:t>
                      </a:r>
                      <a:endParaRPr sz="1200">
                        <a:latin typeface="Arial MT"/>
                        <a:cs typeface="Arial MT"/>
                      </a:endParaRPr>
                    </a:p>
                  </a:txBody>
                  <a:tcPr marL="0" marR="0" marT="0" marB="0"/>
                </a:tc>
                <a:tc>
                  <a:txBody>
                    <a:bodyPr/>
                    <a:lstStyle/>
                    <a:p>
                      <a:pPr marR="60325" algn="r">
                        <a:lnSpc>
                          <a:spcPts val="1340"/>
                        </a:lnSpc>
                      </a:pPr>
                      <a:r>
                        <a:rPr sz="1200" spc="-10" dirty="0">
                          <a:latin typeface="Arial MT"/>
                          <a:cs typeface="Arial MT"/>
                        </a:rPr>
                        <a:t>10.000</a:t>
                      </a:r>
                      <a:endParaRPr sz="1200">
                        <a:latin typeface="Arial MT"/>
                        <a:cs typeface="Arial MT"/>
                      </a:endParaRPr>
                    </a:p>
                  </a:txBody>
                  <a:tcPr marL="0" marR="0" marT="0" marB="0"/>
                </a:tc>
                <a:tc>
                  <a:txBody>
                    <a:bodyPr/>
                    <a:lstStyle/>
                    <a:p>
                      <a:pPr marR="61594" algn="r">
                        <a:lnSpc>
                          <a:spcPts val="1340"/>
                        </a:lnSpc>
                      </a:pPr>
                      <a:r>
                        <a:rPr sz="1200" spc="-50" dirty="0">
                          <a:latin typeface="Arial MT"/>
                          <a:cs typeface="Arial MT"/>
                        </a:rPr>
                        <a:t>–</a:t>
                      </a:r>
                      <a:endParaRPr sz="1200">
                        <a:latin typeface="Arial MT"/>
                        <a:cs typeface="Arial MT"/>
                      </a:endParaRPr>
                    </a:p>
                  </a:txBody>
                  <a:tcPr marL="0" marR="0" marT="0" marB="0"/>
                </a:tc>
                <a:tc>
                  <a:txBody>
                    <a:bodyPr/>
                    <a:lstStyle/>
                    <a:p>
                      <a:pPr marR="60960" algn="r">
                        <a:lnSpc>
                          <a:spcPts val="1340"/>
                        </a:lnSpc>
                      </a:pPr>
                      <a:r>
                        <a:rPr sz="1200" spc="-10" dirty="0">
                          <a:latin typeface="Arial MT"/>
                          <a:cs typeface="Arial MT"/>
                        </a:rPr>
                        <a:t>10.000</a:t>
                      </a:r>
                      <a:endParaRPr sz="1200" dirty="0">
                        <a:latin typeface="Arial MT"/>
                        <a:cs typeface="Arial MT"/>
                      </a:endParaRPr>
                    </a:p>
                  </a:txBody>
                  <a:tcPr marL="0" marR="0" marT="0" marB="0"/>
                </a:tc>
                <a:tc>
                  <a:txBody>
                    <a:bodyPr/>
                    <a:lstStyle/>
                    <a:p>
                      <a:pPr marR="61594" algn="r">
                        <a:lnSpc>
                          <a:spcPts val="1340"/>
                        </a:lnSpc>
                      </a:pPr>
                      <a:r>
                        <a:rPr sz="1200" spc="-10" dirty="0">
                          <a:latin typeface="Arial MT"/>
                          <a:cs typeface="Arial MT"/>
                        </a:rPr>
                        <a:t>10.000</a:t>
                      </a:r>
                      <a:endParaRPr sz="1200">
                        <a:latin typeface="Arial MT"/>
                        <a:cs typeface="Arial MT"/>
                      </a:endParaRPr>
                    </a:p>
                  </a:txBody>
                  <a:tcPr marL="0" marR="0" marT="0" marB="0"/>
                </a:tc>
                <a:tc>
                  <a:txBody>
                    <a:bodyPr/>
                    <a:lstStyle/>
                    <a:p>
                      <a:pPr marR="60960" algn="r">
                        <a:lnSpc>
                          <a:spcPts val="1340"/>
                        </a:lnSpc>
                      </a:pPr>
                      <a:r>
                        <a:rPr sz="1200" spc="-10" dirty="0">
                          <a:latin typeface="Arial MT"/>
                          <a:cs typeface="Arial MT"/>
                        </a:rPr>
                        <a:t>(10.000)</a:t>
                      </a:r>
                      <a:endParaRPr sz="1200">
                        <a:latin typeface="Arial MT"/>
                        <a:cs typeface="Arial MT"/>
                      </a:endParaRPr>
                    </a:p>
                  </a:txBody>
                  <a:tcPr marL="0" marR="0" marT="0" marB="0"/>
                </a:tc>
                <a:tc>
                  <a:txBody>
                    <a:bodyPr/>
                    <a:lstStyle/>
                    <a:p>
                      <a:pPr marR="60325" algn="r">
                        <a:lnSpc>
                          <a:spcPts val="1340"/>
                        </a:lnSpc>
                      </a:pPr>
                      <a:r>
                        <a:rPr sz="1200" spc="-10" dirty="0">
                          <a:latin typeface="Arial MT"/>
                          <a:cs typeface="Arial MT"/>
                        </a:rPr>
                        <a:t>3.000</a:t>
                      </a:r>
                      <a:endParaRPr sz="1200">
                        <a:latin typeface="Arial MT"/>
                        <a:cs typeface="Arial MT"/>
                      </a:endParaRPr>
                    </a:p>
                  </a:txBody>
                  <a:tcPr marL="0" marR="0" marT="0" marB="0"/>
                </a:tc>
                <a:tc>
                  <a:txBody>
                    <a:bodyPr/>
                    <a:lstStyle/>
                    <a:p>
                      <a:pPr marR="59690" algn="r">
                        <a:lnSpc>
                          <a:spcPts val="1340"/>
                        </a:lnSpc>
                      </a:pPr>
                      <a:r>
                        <a:rPr sz="1200" spc="-10" dirty="0">
                          <a:latin typeface="Arial MT"/>
                          <a:cs typeface="Arial MT"/>
                        </a:rPr>
                        <a:t>(3.000)</a:t>
                      </a:r>
                      <a:endParaRPr sz="1200" dirty="0">
                        <a:latin typeface="Arial MT"/>
                        <a:cs typeface="Arial MT"/>
                      </a:endParaRPr>
                    </a:p>
                  </a:txBody>
                  <a:tcPr marL="0" marR="0" marT="0" marB="0"/>
                </a:tc>
                <a:extLst>
                  <a:ext uri="{0D108BD9-81ED-4DB2-BD59-A6C34878D82A}">
                    <a16:rowId xmlns:a16="http://schemas.microsoft.com/office/drawing/2014/main" val="785009012"/>
                  </a:ext>
                </a:extLst>
              </a:tr>
              <a:tr h="396499">
                <a:tc>
                  <a:txBody>
                    <a:bodyPr/>
                    <a:lstStyle/>
                    <a:p>
                      <a:pPr marR="132080" algn="r">
                        <a:lnSpc>
                          <a:spcPts val="1370"/>
                        </a:lnSpc>
                        <a:spcBef>
                          <a:spcPts val="254"/>
                        </a:spcBef>
                      </a:pPr>
                      <a:r>
                        <a:rPr sz="1200" spc="-20" dirty="0">
                          <a:latin typeface="Arial MT"/>
                          <a:cs typeface="Arial MT"/>
                        </a:rPr>
                        <a:t>2024</a:t>
                      </a:r>
                      <a:endParaRPr sz="1200">
                        <a:latin typeface="Arial MT"/>
                        <a:cs typeface="Arial MT"/>
                      </a:endParaRPr>
                    </a:p>
                  </a:txBody>
                  <a:tcPr marL="0" marR="0" marT="32384" marB="0"/>
                </a:tc>
                <a:tc>
                  <a:txBody>
                    <a:bodyPr/>
                    <a:lstStyle/>
                    <a:p>
                      <a:pPr marR="60325" algn="r">
                        <a:lnSpc>
                          <a:spcPts val="1370"/>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0960" algn="r">
                        <a:lnSpc>
                          <a:spcPts val="1370"/>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0960" algn="r">
                        <a:lnSpc>
                          <a:spcPts val="1370"/>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1594" algn="r">
                        <a:lnSpc>
                          <a:spcPts val="1370"/>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1594" algn="r">
                        <a:lnSpc>
                          <a:spcPts val="1370"/>
                        </a:lnSpc>
                        <a:spcBef>
                          <a:spcPts val="254"/>
                        </a:spcBef>
                      </a:pPr>
                      <a:r>
                        <a:rPr sz="1200" spc="-50" dirty="0">
                          <a:latin typeface="Arial MT"/>
                          <a:cs typeface="Arial MT"/>
                        </a:rPr>
                        <a:t>–</a:t>
                      </a:r>
                      <a:endParaRPr sz="1200">
                        <a:latin typeface="Arial MT"/>
                        <a:cs typeface="Arial MT"/>
                      </a:endParaRPr>
                    </a:p>
                  </a:txBody>
                  <a:tcPr marL="0" marR="0" marT="32384" marB="0"/>
                </a:tc>
                <a:tc>
                  <a:txBody>
                    <a:bodyPr/>
                    <a:lstStyle/>
                    <a:p>
                      <a:pPr marR="60960" algn="r">
                        <a:lnSpc>
                          <a:spcPts val="1370"/>
                        </a:lnSpc>
                        <a:spcBef>
                          <a:spcPts val="254"/>
                        </a:spcBef>
                      </a:pPr>
                      <a:r>
                        <a:rPr sz="1200" spc="-20" dirty="0">
                          <a:latin typeface="Arial MT"/>
                          <a:cs typeface="Arial MT"/>
                        </a:rPr>
                        <a:t>3.000</a:t>
                      </a:r>
                      <a:endParaRPr sz="1200">
                        <a:latin typeface="Arial MT"/>
                        <a:cs typeface="Arial MT"/>
                      </a:endParaRPr>
                    </a:p>
                  </a:txBody>
                  <a:tcPr marL="0" marR="0" marT="32384" marB="0"/>
                </a:tc>
                <a:tc>
                  <a:txBody>
                    <a:bodyPr/>
                    <a:lstStyle/>
                    <a:p>
                      <a:pPr marR="59690" algn="r">
                        <a:lnSpc>
                          <a:spcPts val="1370"/>
                        </a:lnSpc>
                        <a:spcBef>
                          <a:spcPts val="254"/>
                        </a:spcBef>
                      </a:pPr>
                      <a:r>
                        <a:rPr sz="1200" spc="-50" dirty="0">
                          <a:latin typeface="Arial MT"/>
                          <a:cs typeface="Arial MT"/>
                        </a:rPr>
                        <a:t>–</a:t>
                      </a:r>
                      <a:endParaRPr sz="1200" dirty="0">
                        <a:latin typeface="Arial MT"/>
                        <a:cs typeface="Arial MT"/>
                      </a:endParaRPr>
                    </a:p>
                  </a:txBody>
                  <a:tcPr marL="0" marR="0" marT="32384" marB="0"/>
                </a:tc>
                <a:extLst>
                  <a:ext uri="{0D108BD9-81ED-4DB2-BD59-A6C34878D82A}">
                    <a16:rowId xmlns:a16="http://schemas.microsoft.com/office/drawing/2014/main" val="1675327937"/>
                  </a:ext>
                </a:extLst>
              </a:tr>
              <a:tr h="396499">
                <a:tc>
                  <a:txBody>
                    <a:bodyPr/>
                    <a:lstStyle/>
                    <a:p>
                      <a:pPr marR="132080" algn="r">
                        <a:lnSpc>
                          <a:spcPts val="1370"/>
                        </a:lnSpc>
                        <a:spcBef>
                          <a:spcPts val="254"/>
                        </a:spcBef>
                      </a:pPr>
                      <a:r>
                        <a:rPr sz="1200" spc="-20" dirty="0">
                          <a:latin typeface="Arial MT"/>
                          <a:cs typeface="Arial MT"/>
                        </a:rPr>
                        <a:t>2025</a:t>
                      </a:r>
                      <a:endParaRPr sz="1200">
                        <a:latin typeface="Arial MT"/>
                        <a:cs typeface="Arial MT"/>
                      </a:endParaRPr>
                    </a:p>
                  </a:txBody>
                  <a:tcPr marL="0" marR="0" marT="32384" marB="0"/>
                </a:tc>
                <a:tc>
                  <a:txBody>
                    <a:bodyPr/>
                    <a:lstStyle/>
                    <a:p>
                      <a:pPr marR="60325" algn="r">
                        <a:lnSpc>
                          <a:spcPts val="1370"/>
                        </a:lnSpc>
                        <a:spcBef>
                          <a:spcPts val="254"/>
                        </a:spcBef>
                      </a:pPr>
                      <a:r>
                        <a:rPr sz="1200" spc="-10" dirty="0">
                          <a:latin typeface="Arial MT"/>
                          <a:cs typeface="Arial MT"/>
                        </a:rPr>
                        <a:t>10.000</a:t>
                      </a:r>
                      <a:endParaRPr sz="1200" dirty="0">
                        <a:latin typeface="Arial MT"/>
                        <a:cs typeface="Arial MT"/>
                      </a:endParaRPr>
                    </a:p>
                  </a:txBody>
                  <a:tcPr marL="0" marR="0" marT="32384" marB="0"/>
                </a:tc>
                <a:tc>
                  <a:txBody>
                    <a:bodyPr/>
                    <a:lstStyle/>
                    <a:p>
                      <a:pPr marR="60960" algn="r">
                        <a:lnSpc>
                          <a:spcPts val="1370"/>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0960" algn="r">
                        <a:lnSpc>
                          <a:spcPts val="1370"/>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1594" algn="r">
                        <a:lnSpc>
                          <a:spcPts val="1370"/>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1594" algn="r">
                        <a:lnSpc>
                          <a:spcPts val="1370"/>
                        </a:lnSpc>
                        <a:spcBef>
                          <a:spcPts val="254"/>
                        </a:spcBef>
                      </a:pPr>
                      <a:r>
                        <a:rPr sz="1200" spc="-50" dirty="0">
                          <a:latin typeface="Arial MT"/>
                          <a:cs typeface="Arial MT"/>
                        </a:rPr>
                        <a:t>–</a:t>
                      </a:r>
                      <a:endParaRPr sz="1200">
                        <a:latin typeface="Arial MT"/>
                        <a:cs typeface="Arial MT"/>
                      </a:endParaRPr>
                    </a:p>
                  </a:txBody>
                  <a:tcPr marL="0" marR="0" marT="32384" marB="0"/>
                </a:tc>
                <a:tc>
                  <a:txBody>
                    <a:bodyPr/>
                    <a:lstStyle/>
                    <a:p>
                      <a:pPr marR="60960" algn="r">
                        <a:lnSpc>
                          <a:spcPts val="1370"/>
                        </a:lnSpc>
                        <a:spcBef>
                          <a:spcPts val="254"/>
                        </a:spcBef>
                      </a:pPr>
                      <a:r>
                        <a:rPr sz="1200" spc="-20" dirty="0">
                          <a:latin typeface="Arial MT"/>
                          <a:cs typeface="Arial MT"/>
                        </a:rPr>
                        <a:t>3.000</a:t>
                      </a:r>
                      <a:endParaRPr sz="1200">
                        <a:latin typeface="Arial MT"/>
                        <a:cs typeface="Arial MT"/>
                      </a:endParaRPr>
                    </a:p>
                  </a:txBody>
                  <a:tcPr marL="0" marR="0" marT="32384" marB="0"/>
                </a:tc>
                <a:tc>
                  <a:txBody>
                    <a:bodyPr/>
                    <a:lstStyle/>
                    <a:p>
                      <a:pPr marR="59690" algn="r">
                        <a:lnSpc>
                          <a:spcPts val="1370"/>
                        </a:lnSpc>
                        <a:spcBef>
                          <a:spcPts val="254"/>
                        </a:spcBef>
                      </a:pPr>
                      <a:r>
                        <a:rPr sz="1200" spc="-50" dirty="0">
                          <a:latin typeface="Arial MT"/>
                          <a:cs typeface="Arial MT"/>
                        </a:rPr>
                        <a:t>–</a:t>
                      </a:r>
                      <a:endParaRPr sz="1200" dirty="0">
                        <a:latin typeface="Arial MT"/>
                        <a:cs typeface="Arial MT"/>
                      </a:endParaRPr>
                    </a:p>
                  </a:txBody>
                  <a:tcPr marL="0" marR="0" marT="32384" marB="0"/>
                </a:tc>
                <a:extLst>
                  <a:ext uri="{0D108BD9-81ED-4DB2-BD59-A6C34878D82A}">
                    <a16:rowId xmlns:a16="http://schemas.microsoft.com/office/drawing/2014/main" val="3108758262"/>
                  </a:ext>
                </a:extLst>
              </a:tr>
              <a:tr h="396499">
                <a:tc>
                  <a:txBody>
                    <a:bodyPr/>
                    <a:lstStyle/>
                    <a:p>
                      <a:pPr marR="132080" algn="r">
                        <a:lnSpc>
                          <a:spcPts val="1345"/>
                        </a:lnSpc>
                        <a:spcBef>
                          <a:spcPts val="280"/>
                        </a:spcBef>
                      </a:pPr>
                      <a:r>
                        <a:rPr sz="1200" spc="-20" dirty="0">
                          <a:latin typeface="Arial MT"/>
                          <a:cs typeface="Arial MT"/>
                        </a:rPr>
                        <a:t>2026</a:t>
                      </a:r>
                      <a:endParaRPr sz="1200">
                        <a:latin typeface="Arial MT"/>
                        <a:cs typeface="Arial MT"/>
                      </a:endParaRPr>
                    </a:p>
                  </a:txBody>
                  <a:tcPr marL="0" marR="0" marT="35560" marB="0"/>
                </a:tc>
                <a:tc>
                  <a:txBody>
                    <a:bodyPr/>
                    <a:lstStyle/>
                    <a:p>
                      <a:pPr marR="60325" algn="r">
                        <a:lnSpc>
                          <a:spcPts val="1370"/>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0960" algn="r">
                        <a:lnSpc>
                          <a:spcPts val="1370"/>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0960" algn="r">
                        <a:lnSpc>
                          <a:spcPts val="1370"/>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1594" algn="r">
                        <a:lnSpc>
                          <a:spcPts val="1370"/>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1594" algn="r">
                        <a:lnSpc>
                          <a:spcPts val="1370"/>
                        </a:lnSpc>
                        <a:spcBef>
                          <a:spcPts val="254"/>
                        </a:spcBef>
                      </a:pPr>
                      <a:r>
                        <a:rPr sz="1200" spc="-50" dirty="0">
                          <a:latin typeface="Arial MT"/>
                          <a:cs typeface="Arial MT"/>
                        </a:rPr>
                        <a:t>–</a:t>
                      </a:r>
                      <a:endParaRPr sz="1200">
                        <a:latin typeface="Arial MT"/>
                        <a:cs typeface="Arial MT"/>
                      </a:endParaRPr>
                    </a:p>
                  </a:txBody>
                  <a:tcPr marL="0" marR="0" marT="32384" marB="0"/>
                </a:tc>
                <a:tc>
                  <a:txBody>
                    <a:bodyPr/>
                    <a:lstStyle/>
                    <a:p>
                      <a:pPr marR="60960" algn="r">
                        <a:lnSpc>
                          <a:spcPts val="1370"/>
                        </a:lnSpc>
                        <a:spcBef>
                          <a:spcPts val="254"/>
                        </a:spcBef>
                      </a:pPr>
                      <a:r>
                        <a:rPr sz="1200" spc="-20" dirty="0">
                          <a:latin typeface="Arial MT"/>
                          <a:cs typeface="Arial MT"/>
                        </a:rPr>
                        <a:t>3.000</a:t>
                      </a:r>
                      <a:endParaRPr sz="1200">
                        <a:latin typeface="Arial MT"/>
                        <a:cs typeface="Arial MT"/>
                      </a:endParaRPr>
                    </a:p>
                  </a:txBody>
                  <a:tcPr marL="0" marR="0" marT="32384" marB="0"/>
                </a:tc>
                <a:tc>
                  <a:txBody>
                    <a:bodyPr/>
                    <a:lstStyle/>
                    <a:p>
                      <a:pPr marR="59690" algn="r">
                        <a:lnSpc>
                          <a:spcPts val="1370"/>
                        </a:lnSpc>
                        <a:spcBef>
                          <a:spcPts val="254"/>
                        </a:spcBef>
                      </a:pPr>
                      <a:r>
                        <a:rPr sz="1200" spc="-50" dirty="0">
                          <a:latin typeface="Arial MT"/>
                          <a:cs typeface="Arial MT"/>
                        </a:rPr>
                        <a:t>–</a:t>
                      </a:r>
                      <a:endParaRPr sz="1200" dirty="0">
                        <a:latin typeface="Arial MT"/>
                        <a:cs typeface="Arial MT"/>
                      </a:endParaRPr>
                    </a:p>
                  </a:txBody>
                  <a:tcPr marL="0" marR="0" marT="32384" marB="0"/>
                </a:tc>
                <a:extLst>
                  <a:ext uri="{0D108BD9-81ED-4DB2-BD59-A6C34878D82A}">
                    <a16:rowId xmlns:a16="http://schemas.microsoft.com/office/drawing/2014/main" val="2516517172"/>
                  </a:ext>
                </a:extLst>
              </a:tr>
              <a:tr h="396499">
                <a:tc>
                  <a:txBody>
                    <a:bodyPr/>
                    <a:lstStyle/>
                    <a:p>
                      <a:pPr marR="132080" algn="r">
                        <a:lnSpc>
                          <a:spcPts val="1340"/>
                        </a:lnSpc>
                        <a:spcBef>
                          <a:spcPts val="280"/>
                        </a:spcBef>
                      </a:pPr>
                      <a:r>
                        <a:rPr sz="1200" spc="-20" dirty="0">
                          <a:latin typeface="Arial MT"/>
                          <a:cs typeface="Arial MT"/>
                        </a:rPr>
                        <a:t>2027</a:t>
                      </a:r>
                      <a:endParaRPr sz="1200">
                        <a:latin typeface="Arial MT"/>
                        <a:cs typeface="Arial MT"/>
                      </a:endParaRPr>
                    </a:p>
                  </a:txBody>
                  <a:tcPr marL="0" marR="0" marT="35560" marB="0"/>
                </a:tc>
                <a:tc>
                  <a:txBody>
                    <a:bodyPr/>
                    <a:lstStyle/>
                    <a:p>
                      <a:pPr marR="60325" algn="r">
                        <a:lnSpc>
                          <a:spcPts val="1365"/>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0960" algn="r">
                        <a:lnSpc>
                          <a:spcPts val="1365"/>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0960" algn="r">
                        <a:lnSpc>
                          <a:spcPts val="1365"/>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1594" algn="r">
                        <a:lnSpc>
                          <a:spcPts val="1365"/>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1594" algn="r">
                        <a:lnSpc>
                          <a:spcPts val="1365"/>
                        </a:lnSpc>
                        <a:spcBef>
                          <a:spcPts val="254"/>
                        </a:spcBef>
                      </a:pPr>
                      <a:r>
                        <a:rPr sz="1200" spc="-50" dirty="0">
                          <a:latin typeface="Arial MT"/>
                          <a:cs typeface="Arial MT"/>
                        </a:rPr>
                        <a:t>–</a:t>
                      </a:r>
                      <a:endParaRPr sz="1200">
                        <a:latin typeface="Arial MT"/>
                        <a:cs typeface="Arial MT"/>
                      </a:endParaRPr>
                    </a:p>
                  </a:txBody>
                  <a:tcPr marL="0" marR="0" marT="32384" marB="0"/>
                </a:tc>
                <a:tc>
                  <a:txBody>
                    <a:bodyPr/>
                    <a:lstStyle/>
                    <a:p>
                      <a:pPr marR="60960" algn="r">
                        <a:lnSpc>
                          <a:spcPts val="1365"/>
                        </a:lnSpc>
                        <a:spcBef>
                          <a:spcPts val="254"/>
                        </a:spcBef>
                      </a:pPr>
                      <a:r>
                        <a:rPr sz="1200" spc="-20" dirty="0">
                          <a:latin typeface="Arial MT"/>
                          <a:cs typeface="Arial MT"/>
                        </a:rPr>
                        <a:t>3.000</a:t>
                      </a:r>
                      <a:endParaRPr sz="1200">
                        <a:latin typeface="Arial MT"/>
                        <a:cs typeface="Arial MT"/>
                      </a:endParaRPr>
                    </a:p>
                  </a:txBody>
                  <a:tcPr marL="0" marR="0" marT="32384" marB="0"/>
                </a:tc>
                <a:tc>
                  <a:txBody>
                    <a:bodyPr/>
                    <a:lstStyle/>
                    <a:p>
                      <a:pPr marR="59690" algn="r">
                        <a:lnSpc>
                          <a:spcPts val="1365"/>
                        </a:lnSpc>
                        <a:spcBef>
                          <a:spcPts val="254"/>
                        </a:spcBef>
                      </a:pPr>
                      <a:r>
                        <a:rPr sz="1200" spc="-50" dirty="0">
                          <a:latin typeface="Arial MT"/>
                          <a:cs typeface="Arial MT"/>
                        </a:rPr>
                        <a:t>–</a:t>
                      </a:r>
                      <a:endParaRPr sz="1200" dirty="0">
                        <a:latin typeface="Arial MT"/>
                        <a:cs typeface="Arial MT"/>
                      </a:endParaRPr>
                    </a:p>
                  </a:txBody>
                  <a:tcPr marL="0" marR="0" marT="32384" marB="0"/>
                </a:tc>
                <a:extLst>
                  <a:ext uri="{0D108BD9-81ED-4DB2-BD59-A6C34878D82A}">
                    <a16:rowId xmlns:a16="http://schemas.microsoft.com/office/drawing/2014/main" val="2061741526"/>
                  </a:ext>
                </a:extLst>
              </a:tr>
              <a:tr h="396499">
                <a:tc>
                  <a:txBody>
                    <a:bodyPr/>
                    <a:lstStyle/>
                    <a:p>
                      <a:pPr marR="132080" algn="r">
                        <a:lnSpc>
                          <a:spcPts val="1340"/>
                        </a:lnSpc>
                        <a:spcBef>
                          <a:spcPts val="280"/>
                        </a:spcBef>
                      </a:pPr>
                      <a:r>
                        <a:rPr sz="1200" spc="-20" dirty="0">
                          <a:latin typeface="Arial MT"/>
                          <a:cs typeface="Arial MT"/>
                        </a:rPr>
                        <a:t>2028</a:t>
                      </a:r>
                      <a:endParaRPr sz="1200">
                        <a:latin typeface="Arial MT"/>
                        <a:cs typeface="Arial MT"/>
                      </a:endParaRPr>
                    </a:p>
                  </a:txBody>
                  <a:tcPr marL="0" marR="0" marT="35560" marB="0"/>
                </a:tc>
                <a:tc>
                  <a:txBody>
                    <a:bodyPr/>
                    <a:lstStyle/>
                    <a:p>
                      <a:pPr marR="60325" algn="r">
                        <a:lnSpc>
                          <a:spcPts val="1365"/>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0960" algn="r">
                        <a:lnSpc>
                          <a:spcPts val="1365"/>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0960" algn="r">
                        <a:lnSpc>
                          <a:spcPts val="1365"/>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1594" algn="r">
                        <a:lnSpc>
                          <a:spcPts val="1365"/>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1594" algn="r">
                        <a:lnSpc>
                          <a:spcPts val="1365"/>
                        </a:lnSpc>
                        <a:spcBef>
                          <a:spcPts val="254"/>
                        </a:spcBef>
                      </a:pPr>
                      <a:r>
                        <a:rPr sz="1200" spc="-50" dirty="0">
                          <a:latin typeface="Arial MT"/>
                          <a:cs typeface="Arial MT"/>
                        </a:rPr>
                        <a:t>–</a:t>
                      </a:r>
                      <a:endParaRPr sz="1200">
                        <a:latin typeface="Arial MT"/>
                        <a:cs typeface="Arial MT"/>
                      </a:endParaRPr>
                    </a:p>
                  </a:txBody>
                  <a:tcPr marL="0" marR="0" marT="32384" marB="0"/>
                </a:tc>
                <a:tc>
                  <a:txBody>
                    <a:bodyPr/>
                    <a:lstStyle/>
                    <a:p>
                      <a:pPr marR="60960" algn="r">
                        <a:lnSpc>
                          <a:spcPts val="1365"/>
                        </a:lnSpc>
                        <a:spcBef>
                          <a:spcPts val="254"/>
                        </a:spcBef>
                      </a:pPr>
                      <a:r>
                        <a:rPr sz="1200" spc="-20" dirty="0">
                          <a:latin typeface="Arial MT"/>
                          <a:cs typeface="Arial MT"/>
                        </a:rPr>
                        <a:t>3.000</a:t>
                      </a:r>
                      <a:endParaRPr sz="1200">
                        <a:latin typeface="Arial MT"/>
                        <a:cs typeface="Arial MT"/>
                      </a:endParaRPr>
                    </a:p>
                  </a:txBody>
                  <a:tcPr marL="0" marR="0" marT="32384" marB="0"/>
                </a:tc>
                <a:tc>
                  <a:txBody>
                    <a:bodyPr/>
                    <a:lstStyle/>
                    <a:p>
                      <a:pPr marR="59690" algn="r">
                        <a:lnSpc>
                          <a:spcPts val="1365"/>
                        </a:lnSpc>
                        <a:spcBef>
                          <a:spcPts val="254"/>
                        </a:spcBef>
                      </a:pPr>
                      <a:r>
                        <a:rPr sz="1200" spc="-50" dirty="0">
                          <a:latin typeface="Arial MT"/>
                          <a:cs typeface="Arial MT"/>
                        </a:rPr>
                        <a:t>–</a:t>
                      </a:r>
                      <a:endParaRPr sz="1200" dirty="0">
                        <a:latin typeface="Arial MT"/>
                        <a:cs typeface="Arial MT"/>
                      </a:endParaRPr>
                    </a:p>
                  </a:txBody>
                  <a:tcPr marL="0" marR="0" marT="32384" marB="0"/>
                </a:tc>
                <a:extLst>
                  <a:ext uri="{0D108BD9-81ED-4DB2-BD59-A6C34878D82A}">
                    <a16:rowId xmlns:a16="http://schemas.microsoft.com/office/drawing/2014/main" val="3699890707"/>
                  </a:ext>
                </a:extLst>
              </a:tr>
              <a:tr h="396499">
                <a:tc>
                  <a:txBody>
                    <a:bodyPr/>
                    <a:lstStyle/>
                    <a:p>
                      <a:pPr marR="132080" algn="r">
                        <a:lnSpc>
                          <a:spcPts val="1340"/>
                        </a:lnSpc>
                        <a:spcBef>
                          <a:spcPts val="280"/>
                        </a:spcBef>
                      </a:pPr>
                      <a:r>
                        <a:rPr sz="1200" spc="-20" dirty="0">
                          <a:latin typeface="Arial MT"/>
                          <a:cs typeface="Arial MT"/>
                        </a:rPr>
                        <a:t>2029</a:t>
                      </a:r>
                      <a:endParaRPr sz="1200">
                        <a:latin typeface="Arial MT"/>
                        <a:cs typeface="Arial MT"/>
                      </a:endParaRPr>
                    </a:p>
                  </a:txBody>
                  <a:tcPr marL="0" marR="0" marT="35560" marB="0"/>
                </a:tc>
                <a:tc>
                  <a:txBody>
                    <a:bodyPr/>
                    <a:lstStyle/>
                    <a:p>
                      <a:pPr>
                        <a:lnSpc>
                          <a:spcPct val="100000"/>
                        </a:lnSpc>
                      </a:pPr>
                      <a:endParaRPr sz="1200">
                        <a:latin typeface="Times New Roman"/>
                        <a:cs typeface="Times New Roman"/>
                      </a:endParaRPr>
                    </a:p>
                  </a:txBody>
                  <a:tcPr marL="0" marR="0" marT="0" marB="0"/>
                </a:tc>
                <a:tc>
                  <a:txBody>
                    <a:bodyPr/>
                    <a:lstStyle/>
                    <a:p>
                      <a:pPr marR="60960" algn="r">
                        <a:lnSpc>
                          <a:spcPts val="1365"/>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1594" algn="r">
                        <a:lnSpc>
                          <a:spcPts val="1365"/>
                        </a:lnSpc>
                        <a:spcBef>
                          <a:spcPts val="254"/>
                        </a:spcBef>
                      </a:pPr>
                      <a:r>
                        <a:rPr sz="1200" spc="-50" dirty="0">
                          <a:latin typeface="Arial MT"/>
                          <a:cs typeface="Arial MT"/>
                        </a:rPr>
                        <a:t>–</a:t>
                      </a:r>
                      <a:endParaRPr sz="1200">
                        <a:latin typeface="Arial MT"/>
                        <a:cs typeface="Arial MT"/>
                      </a:endParaRPr>
                    </a:p>
                  </a:txBody>
                  <a:tcPr marL="0" marR="0" marT="32384" marB="0"/>
                </a:tc>
                <a:tc>
                  <a:txBody>
                    <a:bodyPr/>
                    <a:lstStyle/>
                    <a:p>
                      <a:pPr>
                        <a:lnSpc>
                          <a:spcPct val="100000"/>
                        </a:lnSpc>
                      </a:pPr>
                      <a:endParaRPr sz="1200">
                        <a:latin typeface="Times New Roman"/>
                        <a:cs typeface="Times New Roman"/>
                      </a:endParaRPr>
                    </a:p>
                  </a:txBody>
                  <a:tcPr marL="0" marR="0" marT="0" marB="0"/>
                </a:tc>
                <a:tc>
                  <a:txBody>
                    <a:bodyPr/>
                    <a:lstStyle/>
                    <a:p>
                      <a:pPr marR="60960" algn="r">
                        <a:lnSpc>
                          <a:spcPts val="1365"/>
                        </a:lnSpc>
                        <a:spcBef>
                          <a:spcPts val="254"/>
                        </a:spcBef>
                      </a:pPr>
                      <a:r>
                        <a:rPr sz="1200" spc="-10" dirty="0">
                          <a:latin typeface="Arial MT"/>
                          <a:cs typeface="Arial MT"/>
                        </a:rPr>
                        <a:t>10.000</a:t>
                      </a:r>
                      <a:endParaRPr sz="1200">
                        <a:latin typeface="Arial MT"/>
                        <a:cs typeface="Arial MT"/>
                      </a:endParaRPr>
                    </a:p>
                  </a:txBody>
                  <a:tcPr marL="0" marR="0" marT="32384" marB="0"/>
                </a:tc>
                <a:tc>
                  <a:txBody>
                    <a:bodyPr/>
                    <a:lstStyle/>
                    <a:p>
                      <a:pPr marR="60325" algn="r">
                        <a:lnSpc>
                          <a:spcPts val="1365"/>
                        </a:lnSpc>
                        <a:spcBef>
                          <a:spcPts val="254"/>
                        </a:spcBef>
                      </a:pPr>
                      <a:r>
                        <a:rPr sz="1200" spc="-50" dirty="0">
                          <a:latin typeface="Arial MT"/>
                          <a:cs typeface="Arial MT"/>
                        </a:rPr>
                        <a:t>–</a:t>
                      </a:r>
                      <a:endParaRPr sz="1200">
                        <a:latin typeface="Arial MT"/>
                        <a:cs typeface="Arial MT"/>
                      </a:endParaRPr>
                    </a:p>
                  </a:txBody>
                  <a:tcPr marL="0" marR="0" marT="32384" marB="0"/>
                </a:tc>
                <a:tc>
                  <a:txBody>
                    <a:bodyPr/>
                    <a:lstStyle/>
                    <a:p>
                      <a:pPr marR="60325" algn="r">
                        <a:lnSpc>
                          <a:spcPts val="1365"/>
                        </a:lnSpc>
                        <a:spcBef>
                          <a:spcPts val="254"/>
                        </a:spcBef>
                      </a:pPr>
                      <a:r>
                        <a:rPr sz="1200" spc="-20" dirty="0">
                          <a:latin typeface="Arial MT"/>
                          <a:cs typeface="Arial MT"/>
                        </a:rPr>
                        <a:t>3.000</a:t>
                      </a:r>
                      <a:endParaRPr sz="1200" dirty="0">
                        <a:latin typeface="Arial MT"/>
                        <a:cs typeface="Arial MT"/>
                      </a:endParaRPr>
                    </a:p>
                  </a:txBody>
                  <a:tcPr marL="0" marR="0" marT="32384" marB="0"/>
                </a:tc>
                <a:extLst>
                  <a:ext uri="{0D108BD9-81ED-4DB2-BD59-A6C34878D82A}">
                    <a16:rowId xmlns:a16="http://schemas.microsoft.com/office/drawing/2014/main" val="1730428770"/>
                  </a:ext>
                </a:extLst>
              </a:tr>
              <a:tr h="396499">
                <a:tc>
                  <a:txBody>
                    <a:bodyPr/>
                    <a:lstStyle/>
                    <a:p>
                      <a:pPr>
                        <a:lnSpc>
                          <a:spcPct val="100000"/>
                        </a:lnSpc>
                      </a:pPr>
                      <a:endParaRPr sz="1200">
                        <a:latin typeface="Times New Roman"/>
                        <a:cs typeface="Times New Roman"/>
                      </a:endParaRPr>
                    </a:p>
                  </a:txBody>
                  <a:tcPr marL="0" marR="0" marT="0" marB="0"/>
                </a:tc>
                <a:tc>
                  <a:txBody>
                    <a:bodyPr/>
                    <a:lstStyle/>
                    <a:p>
                      <a:pPr marR="60325" algn="r">
                        <a:lnSpc>
                          <a:spcPct val="100000"/>
                        </a:lnSpc>
                        <a:spcBef>
                          <a:spcPts val="244"/>
                        </a:spcBef>
                      </a:pPr>
                      <a:r>
                        <a:rPr sz="1200" b="1" spc="-10" dirty="0">
                          <a:latin typeface="Arial"/>
                          <a:cs typeface="Arial"/>
                        </a:rPr>
                        <a:t>100.000</a:t>
                      </a:r>
                      <a:endParaRPr sz="1200">
                        <a:latin typeface="Arial"/>
                        <a:cs typeface="Arial"/>
                      </a:endParaRPr>
                    </a:p>
                  </a:txBody>
                  <a:tcPr marL="0" marR="0" marT="31114" marB="0"/>
                </a:tc>
                <a:tc>
                  <a:txBody>
                    <a:bodyPr/>
                    <a:lstStyle/>
                    <a:p>
                      <a:pPr marR="60960" algn="r">
                        <a:lnSpc>
                          <a:spcPct val="100000"/>
                        </a:lnSpc>
                        <a:spcBef>
                          <a:spcPts val="244"/>
                        </a:spcBef>
                      </a:pPr>
                      <a:r>
                        <a:rPr sz="1200" b="1" spc="-10" dirty="0">
                          <a:latin typeface="Arial"/>
                          <a:cs typeface="Arial"/>
                        </a:rPr>
                        <a:t>100.000</a:t>
                      </a:r>
                      <a:endParaRPr sz="1200">
                        <a:latin typeface="Arial"/>
                        <a:cs typeface="Arial"/>
                      </a:endParaRPr>
                    </a:p>
                  </a:txBody>
                  <a:tcPr marL="0" marR="0" marT="31114" marB="0"/>
                </a:tc>
                <a:tc>
                  <a:txBody>
                    <a:bodyPr/>
                    <a:lstStyle/>
                    <a:p>
                      <a:pPr>
                        <a:lnSpc>
                          <a:spcPct val="100000"/>
                        </a:lnSpc>
                      </a:pPr>
                      <a:endParaRPr sz="1200">
                        <a:latin typeface="Times New Roman"/>
                        <a:cs typeface="Times New Roman"/>
                      </a:endParaRPr>
                    </a:p>
                  </a:txBody>
                  <a:tcPr marL="0" marR="0" marT="0" marB="0"/>
                </a:tc>
                <a:tc>
                  <a:txBody>
                    <a:bodyPr/>
                    <a:lstStyle/>
                    <a:p>
                      <a:pPr marR="61594" algn="r">
                        <a:lnSpc>
                          <a:spcPct val="100000"/>
                        </a:lnSpc>
                        <a:spcBef>
                          <a:spcPts val="244"/>
                        </a:spcBef>
                      </a:pPr>
                      <a:r>
                        <a:rPr sz="1200" b="1" spc="-10" dirty="0">
                          <a:latin typeface="Arial"/>
                          <a:cs typeface="Arial"/>
                        </a:rPr>
                        <a:t>100.000</a:t>
                      </a:r>
                      <a:endParaRPr sz="1200" dirty="0">
                        <a:latin typeface="Arial"/>
                        <a:cs typeface="Arial"/>
                      </a:endParaRPr>
                    </a:p>
                  </a:txBody>
                  <a:tcPr marL="0" marR="0" marT="31114" marB="0"/>
                </a:tc>
                <a:tc>
                  <a:txBody>
                    <a:bodyPr/>
                    <a:lstStyle/>
                    <a:p>
                      <a:pPr marR="61594" algn="r">
                        <a:lnSpc>
                          <a:spcPct val="100000"/>
                        </a:lnSpc>
                        <a:spcBef>
                          <a:spcPts val="244"/>
                        </a:spcBef>
                      </a:pPr>
                      <a:r>
                        <a:rPr sz="1200" spc="-50" dirty="0">
                          <a:latin typeface="Arial MT"/>
                          <a:cs typeface="Arial MT"/>
                        </a:rPr>
                        <a:t>–</a:t>
                      </a:r>
                      <a:endParaRPr sz="1200">
                        <a:latin typeface="Arial MT"/>
                        <a:cs typeface="Arial MT"/>
                      </a:endParaRPr>
                    </a:p>
                  </a:txBody>
                  <a:tcPr marL="0" marR="0" marT="31114" marB="0"/>
                </a:tc>
                <a:tc>
                  <a:txBody>
                    <a:bodyPr/>
                    <a:lstStyle/>
                    <a:p>
                      <a:pPr marR="60325" algn="r">
                        <a:lnSpc>
                          <a:spcPct val="100000"/>
                        </a:lnSpc>
                        <a:spcBef>
                          <a:spcPts val="244"/>
                        </a:spcBef>
                      </a:pPr>
                      <a:r>
                        <a:rPr sz="1200" spc="-50" dirty="0">
                          <a:latin typeface="Arial MT"/>
                          <a:cs typeface="Arial MT"/>
                        </a:rPr>
                        <a:t>–</a:t>
                      </a:r>
                      <a:endParaRPr sz="1200">
                        <a:latin typeface="Arial MT"/>
                        <a:cs typeface="Arial MT"/>
                      </a:endParaRPr>
                    </a:p>
                  </a:txBody>
                  <a:tcPr marL="0" marR="0" marT="31114" marB="0"/>
                </a:tc>
                <a:tc>
                  <a:txBody>
                    <a:bodyPr/>
                    <a:lstStyle/>
                    <a:p>
                      <a:pPr marR="59690" algn="r">
                        <a:lnSpc>
                          <a:spcPct val="100000"/>
                        </a:lnSpc>
                        <a:spcBef>
                          <a:spcPts val="244"/>
                        </a:spcBef>
                      </a:pPr>
                      <a:r>
                        <a:rPr sz="1200" spc="-50" dirty="0">
                          <a:latin typeface="Arial MT"/>
                          <a:cs typeface="Arial MT"/>
                        </a:rPr>
                        <a:t>–</a:t>
                      </a:r>
                      <a:endParaRPr sz="1200" dirty="0">
                        <a:latin typeface="Arial MT"/>
                        <a:cs typeface="Arial MT"/>
                      </a:endParaRPr>
                    </a:p>
                  </a:txBody>
                  <a:tcPr marL="0" marR="0" marT="31114" marB="0"/>
                </a:tc>
                <a:extLst>
                  <a:ext uri="{0D108BD9-81ED-4DB2-BD59-A6C34878D82A}">
                    <a16:rowId xmlns:a16="http://schemas.microsoft.com/office/drawing/2014/main" val="2071433725"/>
                  </a:ext>
                </a:extLst>
              </a:tr>
            </a:tbl>
          </a:graphicData>
        </a:graphic>
      </p:graphicFrame>
    </p:spTree>
    <p:extLst>
      <p:ext uri="{BB962C8B-B14F-4D97-AF65-F5344CB8AC3E}">
        <p14:creationId xmlns:p14="http://schemas.microsoft.com/office/powerpoint/2010/main" val="10994458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A0AA94-A031-8CA7-9FA1-679DCAAA2BD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735D0E5-06C6-4AE7-DA61-0B4C2AC274A2}"/>
              </a:ext>
            </a:extLst>
          </p:cNvPr>
          <p:cNvSpPr>
            <a:spLocks noGrp="1"/>
          </p:cNvSpPr>
          <p:nvPr>
            <p:ph type="title"/>
          </p:nvPr>
        </p:nvSpPr>
        <p:spPr>
          <a:xfrm>
            <a:off x="693356" y="5742432"/>
            <a:ext cx="9721660" cy="667512"/>
          </a:xfrm>
        </p:spPr>
        <p:txBody>
          <a:bodyPr>
            <a:noAutofit/>
          </a:bodyPr>
          <a:lstStyle/>
          <a:p>
            <a:pPr marL="12700" algn="ctr">
              <a:lnSpc>
                <a:spcPct val="100000"/>
              </a:lnSpc>
              <a:spcBef>
                <a:spcPts val="100"/>
              </a:spcBef>
            </a:pPr>
            <a:r>
              <a:rPr lang="it-IT" sz="1800" dirty="0"/>
              <a:t>2. Sospensione parziale degli ammortamenti esclusivamente nel 2023. Ripresa ammortamenti nel 2024. Possibilità di estensione della vita utile</a:t>
            </a:r>
          </a:p>
        </p:txBody>
      </p:sp>
      <p:graphicFrame>
        <p:nvGraphicFramePr>
          <p:cNvPr id="4" name="Segnaposto contenuto 3">
            <a:extLst>
              <a:ext uri="{FF2B5EF4-FFF2-40B4-BE49-F238E27FC236}">
                <a16:creationId xmlns:a16="http://schemas.microsoft.com/office/drawing/2014/main" id="{A29E38F8-9661-90E5-15CD-9FA825755371}"/>
              </a:ext>
            </a:extLst>
          </p:cNvPr>
          <p:cNvGraphicFramePr>
            <a:graphicFrameLocks noGrp="1"/>
          </p:cNvGraphicFramePr>
          <p:nvPr>
            <p:ph idx="1"/>
          </p:nvPr>
        </p:nvGraphicFramePr>
        <p:xfrm>
          <a:off x="585890" y="341670"/>
          <a:ext cx="9253054" cy="5135581"/>
        </p:xfrm>
        <a:graphic>
          <a:graphicData uri="http://schemas.openxmlformats.org/drawingml/2006/table">
            <a:tbl>
              <a:tblPr firstRow="1" bandRow="1">
                <a:tableStyleId>{5C22544A-7EE6-4342-B048-85BDC9FD1C3A}</a:tableStyleId>
              </a:tblPr>
              <a:tblGrid>
                <a:gridCol w="4626527">
                  <a:extLst>
                    <a:ext uri="{9D8B030D-6E8A-4147-A177-3AD203B41FA5}">
                      <a16:colId xmlns:a16="http://schemas.microsoft.com/office/drawing/2014/main" val="2759852565"/>
                    </a:ext>
                  </a:extLst>
                </a:gridCol>
                <a:gridCol w="4626527">
                  <a:extLst>
                    <a:ext uri="{9D8B030D-6E8A-4147-A177-3AD203B41FA5}">
                      <a16:colId xmlns:a16="http://schemas.microsoft.com/office/drawing/2014/main" val="2268695557"/>
                    </a:ext>
                  </a:extLst>
                </a:gridCol>
              </a:tblGrid>
              <a:tr h="466871">
                <a:tc>
                  <a:txBody>
                    <a:bodyPr/>
                    <a:lstStyle/>
                    <a:p>
                      <a:pPr marL="0" marR="5715" lvl="0" indent="0" algn="r" defTabSz="914400" eaLnBrk="1" fontAlgn="auto" latinLnBrk="0" hangingPunct="1">
                        <a:lnSpc>
                          <a:spcPct val="100000"/>
                        </a:lnSpc>
                        <a:spcBef>
                          <a:spcPts val="400"/>
                        </a:spcBef>
                        <a:spcAft>
                          <a:spcPts val="0"/>
                        </a:spcAft>
                        <a:buClrTx/>
                        <a:buSzTx/>
                        <a:buFontTx/>
                        <a:buNone/>
                        <a:tabLst/>
                        <a:defRPr/>
                      </a:pPr>
                      <a:r>
                        <a:rPr kumimoji="0" lang="it-IT" sz="2000" b="0" i="0" u="none" strike="noStrike" kern="0" cap="none" spc="0" normalizeH="0" baseline="0" noProof="0" dirty="0">
                          <a:ln>
                            <a:noFill/>
                          </a:ln>
                          <a:solidFill>
                            <a:schemeClr val="tx1"/>
                          </a:solidFill>
                          <a:effectLst/>
                          <a:uLnTx/>
                          <a:uFillTx/>
                          <a:latin typeface="Arial MT"/>
                          <a:cs typeface="Arial MT"/>
                        </a:rPr>
                        <a:t>Anno d’acquisto</a:t>
                      </a:r>
                    </a:p>
                  </a:txBody>
                  <a:tcPr/>
                </a:tc>
                <a:tc>
                  <a:txBody>
                    <a:bodyPr/>
                    <a:lstStyle/>
                    <a:p>
                      <a:pPr marL="0" marR="5715" lvl="0" indent="0" algn="r" defTabSz="914400" eaLnBrk="1" fontAlgn="auto" latinLnBrk="0" hangingPunct="1">
                        <a:lnSpc>
                          <a:spcPct val="100000"/>
                        </a:lnSpc>
                        <a:spcBef>
                          <a:spcPts val="400"/>
                        </a:spcBef>
                        <a:spcAft>
                          <a:spcPts val="0"/>
                        </a:spcAft>
                        <a:buClrTx/>
                        <a:buSzTx/>
                        <a:buFontTx/>
                        <a:buNone/>
                        <a:tabLst/>
                        <a:defRPr/>
                      </a:pPr>
                      <a:r>
                        <a:rPr kumimoji="0" lang="it-IT" sz="2000" b="0" i="0" u="none" strike="noStrike" kern="0" cap="none" spc="0" normalizeH="0" baseline="0" noProof="0" dirty="0">
                          <a:ln>
                            <a:noFill/>
                          </a:ln>
                          <a:solidFill>
                            <a:schemeClr val="tx1"/>
                          </a:solidFill>
                          <a:effectLst/>
                          <a:uLnTx/>
                          <a:uFillTx/>
                          <a:latin typeface="Arial MT"/>
                          <a:cs typeface="Arial MT"/>
                        </a:rPr>
                        <a:t>2019</a:t>
                      </a:r>
                      <a:r>
                        <a:rPr kumimoji="0" lang="it-IT" sz="1200" b="0" i="0" u="none" strike="noStrike" kern="0" cap="none" spc="-40" normalizeH="0" baseline="0" noProof="0" dirty="0">
                          <a:ln>
                            <a:noFill/>
                          </a:ln>
                          <a:solidFill>
                            <a:schemeClr val="tx1"/>
                          </a:solidFill>
                          <a:effectLst/>
                          <a:uLnTx/>
                          <a:uFillTx/>
                          <a:latin typeface="Arial MT"/>
                          <a:cs typeface="Arial MT"/>
                        </a:rPr>
                        <a:t> </a:t>
                      </a:r>
                      <a:endParaRPr kumimoji="0" lang="it-IT" sz="1200" b="0" i="0" u="none" strike="noStrike" kern="0" cap="none" spc="0" normalizeH="0" baseline="0" noProof="0" dirty="0">
                        <a:ln>
                          <a:noFill/>
                        </a:ln>
                        <a:solidFill>
                          <a:schemeClr val="tx1"/>
                        </a:solidFill>
                        <a:effectLst/>
                        <a:uLnTx/>
                        <a:uFillTx/>
                        <a:latin typeface="Arial MT"/>
                        <a:cs typeface="Arial MT"/>
                      </a:endParaRPr>
                    </a:p>
                  </a:txBody>
                  <a:tcPr/>
                </a:tc>
                <a:extLst>
                  <a:ext uri="{0D108BD9-81ED-4DB2-BD59-A6C34878D82A}">
                    <a16:rowId xmlns:a16="http://schemas.microsoft.com/office/drawing/2014/main" val="3278887919"/>
                  </a:ext>
                </a:extLst>
              </a:tr>
              <a:tr h="466871">
                <a:tc>
                  <a:txBody>
                    <a:bodyPr/>
                    <a:lstStyle/>
                    <a:p>
                      <a:pPr marL="240665" marR="0" lvl="0" indent="-227965" defTabSz="914400" eaLnBrk="1" fontAlgn="auto" latinLnBrk="0" hangingPunct="1">
                        <a:lnSpc>
                          <a:spcPct val="100000"/>
                        </a:lnSpc>
                        <a:spcBef>
                          <a:spcPts val="305"/>
                        </a:spcBef>
                        <a:spcAft>
                          <a:spcPts val="0"/>
                        </a:spcAft>
                        <a:buClrTx/>
                        <a:buSzTx/>
                        <a:buFont typeface="Calibri"/>
                        <a:buChar char="–"/>
                        <a:tabLst>
                          <a:tab pos="240665" algn="l"/>
                        </a:tabLst>
                        <a:defRPr/>
                      </a:pPr>
                      <a:r>
                        <a:rPr kumimoji="0" lang="it-IT" sz="1200" b="0" i="0" u="none" strike="noStrike" kern="0" cap="none" spc="0" normalizeH="0" baseline="0" noProof="0" dirty="0">
                          <a:ln>
                            <a:noFill/>
                          </a:ln>
                          <a:solidFill>
                            <a:sysClr val="windowText" lastClr="000000"/>
                          </a:solidFill>
                          <a:effectLst/>
                          <a:uLnTx/>
                          <a:uFillTx/>
                          <a:latin typeface="Arial MT"/>
                          <a:cs typeface="Arial MT"/>
                        </a:rPr>
                        <a:t>Costo</a:t>
                      </a:r>
                      <a:r>
                        <a:rPr kumimoji="0" lang="it-IT" sz="1200" b="0" i="0" u="none" strike="noStrike" kern="0" cap="none" spc="-10" normalizeH="0" baseline="0" noProof="0" dirty="0">
                          <a:ln>
                            <a:noFill/>
                          </a:ln>
                          <a:solidFill>
                            <a:sysClr val="windowText" lastClr="000000"/>
                          </a:solidFill>
                          <a:effectLst/>
                          <a:uLnTx/>
                          <a:uFillTx/>
                          <a:latin typeface="Arial MT"/>
                          <a:cs typeface="Arial MT"/>
                        </a:rPr>
                        <a:t> storico</a:t>
                      </a:r>
                      <a:endParaRPr kumimoji="0" lang="it-IT" sz="1200" b="0" i="0" u="none" strike="noStrike" kern="0" cap="none" spc="0" normalizeH="0" baseline="0" noProof="0" dirty="0">
                        <a:ln>
                          <a:noFill/>
                        </a:ln>
                        <a:solidFill>
                          <a:sysClr val="windowText" lastClr="000000"/>
                        </a:solidFill>
                        <a:effectLst/>
                        <a:uLnTx/>
                        <a:uFillTx/>
                        <a:latin typeface="Arial MT"/>
                        <a:cs typeface="Arial M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800" spc="-10" dirty="0">
                          <a:latin typeface="Arial MT"/>
                          <a:cs typeface="Arial MT"/>
                        </a:rPr>
                        <a:t>100.000</a:t>
                      </a:r>
                      <a:endParaRPr lang="it-IT" sz="1800" dirty="0">
                        <a:latin typeface="Arial MT"/>
                        <a:cs typeface="Arial MT"/>
                      </a:endParaRPr>
                    </a:p>
                  </a:txBody>
                  <a:tcPr/>
                </a:tc>
                <a:extLst>
                  <a:ext uri="{0D108BD9-81ED-4DB2-BD59-A6C34878D82A}">
                    <a16:rowId xmlns:a16="http://schemas.microsoft.com/office/drawing/2014/main" val="1587222492"/>
                  </a:ext>
                </a:extLst>
              </a:tr>
              <a:tr h="466871">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0" i="0" u="none" strike="noStrike" kern="0" cap="none" spc="0" normalizeH="0" baseline="0" noProof="0" dirty="0">
                          <a:ln>
                            <a:noFill/>
                          </a:ln>
                          <a:solidFill>
                            <a:sysClr val="windowText" lastClr="000000"/>
                          </a:solidFill>
                          <a:effectLst/>
                          <a:uLnTx/>
                          <a:uFillTx/>
                          <a:latin typeface="Arial MT"/>
                          <a:cs typeface="Arial MT"/>
                        </a:rPr>
                        <a:t>Vita</a:t>
                      </a:r>
                      <a:r>
                        <a:rPr kumimoji="0" lang="it-IT" sz="1200" b="0" i="0" u="none" strike="noStrike" kern="0" cap="none" spc="-4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utile</a:t>
                      </a:r>
                      <a:r>
                        <a:rPr kumimoji="0" lang="it-IT" sz="1200" b="0" i="0" u="none" strike="noStrike" kern="0" cap="none" spc="-30" normalizeH="0" baseline="0" noProof="0" dirty="0">
                          <a:ln>
                            <a:noFill/>
                          </a:ln>
                          <a:solidFill>
                            <a:sysClr val="windowText" lastClr="000000"/>
                          </a:solidFill>
                          <a:effectLst/>
                          <a:uLnTx/>
                          <a:uFillTx/>
                          <a:latin typeface="Arial MT"/>
                          <a:cs typeface="Arial MT"/>
                        </a:rPr>
                        <a:t> </a:t>
                      </a:r>
                      <a:r>
                        <a:rPr kumimoji="0" lang="it-IT" sz="1200" b="0" i="0" u="none" strike="noStrike" kern="0" cap="none" spc="-10" normalizeH="0" baseline="0" noProof="0" dirty="0">
                          <a:ln>
                            <a:noFill/>
                          </a:ln>
                          <a:solidFill>
                            <a:sysClr val="windowText" lastClr="000000"/>
                          </a:solidFill>
                          <a:effectLst/>
                          <a:uLnTx/>
                          <a:uFillTx/>
                          <a:latin typeface="Arial MT"/>
                          <a:cs typeface="Arial MT"/>
                        </a:rPr>
                        <a:t>originaria</a:t>
                      </a:r>
                      <a:endParaRPr kumimoji="0" lang="it-IT" sz="1200" b="0" i="0" u="none" strike="noStrike" kern="0" cap="none" spc="0" normalizeH="0" baseline="0" noProof="0" dirty="0">
                        <a:ln>
                          <a:noFill/>
                        </a:ln>
                        <a:solidFill>
                          <a:sysClr val="windowText" lastClr="000000"/>
                        </a:solidFill>
                        <a:effectLst/>
                        <a:uLnTx/>
                        <a:uFillTx/>
                        <a:latin typeface="Arial MT"/>
                        <a:cs typeface="Arial MT"/>
                      </a:endParaRPr>
                    </a:p>
                  </a:txBody>
                  <a:tcPr/>
                </a:tc>
                <a:tc>
                  <a:txBody>
                    <a:bodyPr/>
                    <a:lstStyle/>
                    <a:p>
                      <a:r>
                        <a:rPr lang="it-IT" dirty="0"/>
                        <a:t>10 anni</a:t>
                      </a:r>
                    </a:p>
                  </a:txBody>
                  <a:tcPr/>
                </a:tc>
                <a:extLst>
                  <a:ext uri="{0D108BD9-81ED-4DB2-BD59-A6C34878D82A}">
                    <a16:rowId xmlns:a16="http://schemas.microsoft.com/office/drawing/2014/main" val="488055706"/>
                  </a:ext>
                </a:extLst>
              </a:tr>
              <a:tr h="466871">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0" i="0" u="none" strike="noStrike" kern="0" cap="none" spc="0" normalizeH="0" baseline="0" noProof="0" dirty="0">
                          <a:ln>
                            <a:noFill/>
                          </a:ln>
                          <a:solidFill>
                            <a:sysClr val="windowText" lastClr="000000"/>
                          </a:solidFill>
                          <a:effectLst/>
                          <a:uLnTx/>
                          <a:uFillTx/>
                          <a:latin typeface="Arial MT"/>
                          <a:cs typeface="Arial MT"/>
                        </a:rPr>
                        <a:t>Aliquota</a:t>
                      </a:r>
                      <a:r>
                        <a:rPr kumimoji="0" lang="it-IT" sz="1200" b="0" i="0" u="none" strike="noStrike" kern="0" cap="none" spc="-5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ordinaria</a:t>
                      </a:r>
                      <a:r>
                        <a:rPr kumimoji="0" lang="it-IT" sz="1200" b="0" i="0" u="none" strike="noStrike" kern="0" cap="none" spc="-50" normalizeH="0" baseline="0" noProof="0" dirty="0">
                          <a:ln>
                            <a:noFill/>
                          </a:ln>
                          <a:solidFill>
                            <a:sysClr val="windowText" lastClr="000000"/>
                          </a:solidFill>
                          <a:effectLst/>
                          <a:uLnTx/>
                          <a:uFillTx/>
                          <a:latin typeface="Arial MT"/>
                          <a:cs typeface="Arial MT"/>
                        </a:rPr>
                        <a:t> </a:t>
                      </a:r>
                      <a:r>
                        <a:rPr kumimoji="0" lang="it-IT" sz="1200" b="0" i="0" u="none" strike="noStrike" kern="0" cap="none" spc="-20" normalizeH="0" baseline="0" noProof="0" dirty="0">
                          <a:ln>
                            <a:noFill/>
                          </a:ln>
                          <a:solidFill>
                            <a:sysClr val="windowText" lastClr="000000"/>
                          </a:solidFill>
                          <a:effectLst/>
                          <a:uLnTx/>
                          <a:uFillTx/>
                          <a:latin typeface="Arial MT"/>
                          <a:cs typeface="Arial MT"/>
                        </a:rPr>
                        <a:t>(10%)</a:t>
                      </a:r>
                      <a:endParaRPr kumimoji="0" lang="it-IT" sz="1200" b="0" i="0" u="none" strike="noStrike" kern="0" cap="none" spc="0" normalizeH="0" baseline="0" noProof="0" dirty="0">
                        <a:ln>
                          <a:noFill/>
                        </a:ln>
                        <a:solidFill>
                          <a:sysClr val="windowText" lastClr="000000"/>
                        </a:solidFill>
                        <a:effectLst/>
                        <a:uLnTx/>
                        <a:uFillTx/>
                        <a:latin typeface="Arial MT"/>
                        <a:cs typeface="Arial MT"/>
                      </a:endParaRPr>
                    </a:p>
                  </a:txBody>
                  <a:tcPr/>
                </a:tc>
                <a:tc>
                  <a:txBody>
                    <a:bodyPr/>
                    <a:lstStyle/>
                    <a:p>
                      <a:r>
                        <a:rPr lang="it-IT" dirty="0"/>
                        <a:t>10.000</a:t>
                      </a:r>
                    </a:p>
                  </a:txBody>
                  <a:tcPr/>
                </a:tc>
                <a:extLst>
                  <a:ext uri="{0D108BD9-81ED-4DB2-BD59-A6C34878D82A}">
                    <a16:rowId xmlns:a16="http://schemas.microsoft.com/office/drawing/2014/main" val="2112302370"/>
                  </a:ext>
                </a:extLst>
              </a:tr>
              <a:tr h="466871">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0" i="0" u="none" strike="noStrike" kern="0" cap="none" spc="-10" normalizeH="0" baseline="0" noProof="0" dirty="0">
                          <a:ln>
                            <a:noFill/>
                          </a:ln>
                          <a:solidFill>
                            <a:sysClr val="windowText" lastClr="000000"/>
                          </a:solidFill>
                          <a:effectLst/>
                          <a:uLnTx/>
                          <a:uFillTx/>
                          <a:latin typeface="Arial MT"/>
                          <a:cs typeface="Arial MT"/>
                        </a:rPr>
                        <a:t>Sospensione</a:t>
                      </a:r>
                      <a:r>
                        <a:rPr kumimoji="0" lang="it-IT" sz="1200" b="0" i="0" u="none" strike="noStrike" kern="0" cap="none" spc="-15"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amm.to 2023</a:t>
                      </a:r>
                      <a:r>
                        <a:rPr kumimoji="0" lang="it-IT" sz="1200" b="0" i="0" u="none" strike="noStrike" kern="0" cap="none" spc="10" normalizeH="0" baseline="0" noProof="0" dirty="0">
                          <a:ln>
                            <a:noFill/>
                          </a:ln>
                          <a:solidFill>
                            <a:sysClr val="windowText" lastClr="000000"/>
                          </a:solidFill>
                          <a:effectLst/>
                          <a:uLnTx/>
                          <a:uFillTx/>
                          <a:latin typeface="Arial MT"/>
                          <a:cs typeface="Arial MT"/>
                        </a:rPr>
                        <a:t> </a:t>
                      </a:r>
                      <a:r>
                        <a:rPr kumimoji="0" lang="it-IT" sz="1200" b="1" i="0" u="none" strike="noStrike" kern="0" cap="none" spc="-10" normalizeH="0" baseline="0" noProof="0" dirty="0">
                          <a:ln>
                            <a:noFill/>
                          </a:ln>
                          <a:solidFill>
                            <a:sysClr val="windowText" lastClr="000000"/>
                          </a:solidFill>
                          <a:effectLst/>
                          <a:uLnTx/>
                          <a:uFillTx/>
                          <a:latin typeface="Arial"/>
                          <a:cs typeface="Arial"/>
                        </a:rPr>
                        <a:t>(50%)</a:t>
                      </a:r>
                      <a:endParaRPr kumimoji="0" lang="it-IT" sz="1200" b="0" i="0" u="none" strike="noStrike" kern="0" cap="none" spc="0" normalizeH="0" baseline="0" noProof="0" dirty="0">
                        <a:ln>
                          <a:noFill/>
                        </a:ln>
                        <a:solidFill>
                          <a:sysClr val="windowText" lastClr="000000"/>
                        </a:solidFill>
                        <a:effectLst/>
                        <a:uLnTx/>
                        <a:uFillTx/>
                        <a:latin typeface="Arial"/>
                        <a:cs typeface="Arial"/>
                      </a:endParaRPr>
                    </a:p>
                  </a:txBody>
                  <a:tcPr/>
                </a:tc>
                <a:tc>
                  <a:txBody>
                    <a:bodyPr/>
                    <a:lstStyle/>
                    <a:p>
                      <a:r>
                        <a:rPr lang="it-IT" dirty="0"/>
                        <a:t>5.000</a:t>
                      </a:r>
                    </a:p>
                  </a:txBody>
                  <a:tcPr/>
                </a:tc>
                <a:extLst>
                  <a:ext uri="{0D108BD9-81ED-4DB2-BD59-A6C34878D82A}">
                    <a16:rowId xmlns:a16="http://schemas.microsoft.com/office/drawing/2014/main" val="3030535229"/>
                  </a:ext>
                </a:extLst>
              </a:tr>
              <a:tr h="466871">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0" i="0" u="none" strike="noStrike" kern="0" cap="none" spc="-25" normalizeH="0" baseline="0" noProof="0" dirty="0">
                          <a:ln>
                            <a:noFill/>
                          </a:ln>
                          <a:solidFill>
                            <a:sysClr val="windowText" lastClr="000000"/>
                          </a:solidFill>
                          <a:effectLst/>
                          <a:uLnTx/>
                          <a:uFillTx/>
                          <a:latin typeface="Arial MT"/>
                          <a:cs typeface="Arial MT"/>
                        </a:rPr>
                        <a:t>F.do</a:t>
                      </a:r>
                      <a:r>
                        <a:rPr kumimoji="0" lang="it-IT" sz="1200" b="0" i="0" u="none" strike="noStrike" kern="0" cap="none" spc="-4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amm.to</a:t>
                      </a:r>
                      <a:r>
                        <a:rPr kumimoji="0" lang="it-IT" sz="1200" b="0" i="0" u="none" strike="noStrike" kern="0" cap="none" spc="-3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al</a:t>
                      </a:r>
                      <a:r>
                        <a:rPr kumimoji="0" lang="it-IT" sz="1200" b="0" i="0" u="none" strike="noStrike" kern="0" cap="none" spc="-40" normalizeH="0" baseline="0" noProof="0" dirty="0">
                          <a:ln>
                            <a:noFill/>
                          </a:ln>
                          <a:solidFill>
                            <a:sysClr val="windowText" lastClr="000000"/>
                          </a:solidFill>
                          <a:effectLst/>
                          <a:uLnTx/>
                          <a:uFillTx/>
                          <a:latin typeface="Arial MT"/>
                          <a:cs typeface="Arial MT"/>
                        </a:rPr>
                        <a:t> </a:t>
                      </a:r>
                      <a:r>
                        <a:rPr kumimoji="0" lang="it-IT" sz="1200" b="0" i="0" u="none" strike="noStrike" kern="0" cap="none" spc="-10" normalizeH="0" baseline="0" noProof="0" dirty="0">
                          <a:ln>
                            <a:noFill/>
                          </a:ln>
                          <a:solidFill>
                            <a:sysClr val="windowText" lastClr="000000"/>
                          </a:solidFill>
                          <a:effectLst/>
                          <a:uLnTx/>
                          <a:uFillTx/>
                          <a:latin typeface="Arial MT"/>
                          <a:cs typeface="Arial MT"/>
                        </a:rPr>
                        <a:t>31/12/2023</a:t>
                      </a:r>
                      <a:endParaRPr kumimoji="0" lang="it-IT" sz="1200" b="0" i="0" u="none" strike="noStrike" kern="0" cap="none" spc="0" normalizeH="0" baseline="0" noProof="0" dirty="0">
                        <a:ln>
                          <a:noFill/>
                        </a:ln>
                        <a:solidFill>
                          <a:sysClr val="windowText" lastClr="000000"/>
                        </a:solidFill>
                        <a:effectLst/>
                        <a:uLnTx/>
                        <a:uFillTx/>
                        <a:latin typeface="Arial MT"/>
                        <a:cs typeface="Arial MT"/>
                      </a:endParaRPr>
                    </a:p>
                  </a:txBody>
                  <a:tcPr/>
                </a:tc>
                <a:tc>
                  <a:txBody>
                    <a:bodyPr/>
                    <a:lstStyle/>
                    <a:p>
                      <a:r>
                        <a:rPr lang="it-IT" dirty="0"/>
                        <a:t>55.000</a:t>
                      </a:r>
                    </a:p>
                  </a:txBody>
                  <a:tcPr/>
                </a:tc>
                <a:extLst>
                  <a:ext uri="{0D108BD9-81ED-4DB2-BD59-A6C34878D82A}">
                    <a16:rowId xmlns:a16="http://schemas.microsoft.com/office/drawing/2014/main" val="1905573588"/>
                  </a:ext>
                </a:extLst>
              </a:tr>
              <a:tr h="466871">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0" i="0" u="none" strike="noStrike" kern="0" cap="none" spc="0" normalizeH="0" baseline="0" noProof="0" dirty="0">
                          <a:ln>
                            <a:noFill/>
                          </a:ln>
                          <a:solidFill>
                            <a:sysClr val="windowText" lastClr="000000"/>
                          </a:solidFill>
                          <a:effectLst/>
                          <a:uLnTx/>
                          <a:uFillTx/>
                          <a:latin typeface="Arial MT"/>
                          <a:cs typeface="Arial MT"/>
                        </a:rPr>
                        <a:t>Vita</a:t>
                      </a:r>
                      <a:r>
                        <a:rPr kumimoji="0" lang="it-IT" sz="1200" b="0" i="0" u="none" strike="noStrike" kern="0" cap="none" spc="-45"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utile</a:t>
                      </a:r>
                      <a:r>
                        <a:rPr kumimoji="0" lang="it-IT" sz="1200" b="0" i="0" u="none" strike="noStrike" kern="0" cap="none" spc="-3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residua</a:t>
                      </a:r>
                      <a:r>
                        <a:rPr kumimoji="0" lang="it-IT" sz="1200" b="0" i="0" u="none" strike="noStrike" kern="0" cap="none" spc="-40" normalizeH="0" baseline="0" noProof="0" dirty="0">
                          <a:ln>
                            <a:noFill/>
                          </a:ln>
                          <a:solidFill>
                            <a:sysClr val="windowText" lastClr="000000"/>
                          </a:solidFill>
                          <a:effectLst/>
                          <a:uLnTx/>
                          <a:uFillTx/>
                          <a:latin typeface="Arial MT"/>
                          <a:cs typeface="Arial MT"/>
                        </a:rPr>
                        <a:t> </a:t>
                      </a:r>
                      <a:r>
                        <a:rPr kumimoji="0" lang="it-IT" sz="1200" b="0" i="0" u="none" strike="noStrike" kern="0" cap="none" spc="-10" normalizeH="0" baseline="0" noProof="0" dirty="0">
                          <a:ln>
                            <a:noFill/>
                          </a:ln>
                          <a:solidFill>
                            <a:sysClr val="windowText" lastClr="000000"/>
                          </a:solidFill>
                          <a:effectLst/>
                          <a:uLnTx/>
                          <a:uFillTx/>
                          <a:latin typeface="Arial MT"/>
                          <a:cs typeface="Arial MT"/>
                        </a:rPr>
                        <a:t>01/01/2024</a:t>
                      </a:r>
                      <a:endParaRPr kumimoji="0" lang="it-IT" sz="1200" b="0" i="0" u="none" strike="noStrike" kern="0" cap="none" spc="0" normalizeH="0" baseline="0" noProof="0" dirty="0">
                        <a:ln>
                          <a:noFill/>
                        </a:ln>
                        <a:solidFill>
                          <a:sysClr val="windowText" lastClr="000000"/>
                        </a:solidFill>
                        <a:effectLst/>
                        <a:uLnTx/>
                        <a:uFillTx/>
                        <a:latin typeface="Arial MT"/>
                        <a:cs typeface="Arial MT"/>
                      </a:endParaRPr>
                    </a:p>
                  </a:txBody>
                  <a:tcPr/>
                </a:tc>
                <a:tc>
                  <a:txBody>
                    <a:bodyPr/>
                    <a:lstStyle/>
                    <a:p>
                      <a:r>
                        <a:rPr lang="it-IT" dirty="0"/>
                        <a:t>5 anni</a:t>
                      </a:r>
                    </a:p>
                  </a:txBody>
                  <a:tcPr/>
                </a:tc>
                <a:extLst>
                  <a:ext uri="{0D108BD9-81ED-4DB2-BD59-A6C34878D82A}">
                    <a16:rowId xmlns:a16="http://schemas.microsoft.com/office/drawing/2014/main" val="2746172873"/>
                  </a:ext>
                </a:extLst>
              </a:tr>
              <a:tr h="466871">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1" i="0" u="none" strike="noStrike" kern="0" cap="none" spc="0" normalizeH="0" baseline="0" noProof="0" dirty="0">
                          <a:ln>
                            <a:noFill/>
                          </a:ln>
                          <a:solidFill>
                            <a:sysClr val="windowText" lastClr="000000"/>
                          </a:solidFill>
                          <a:effectLst/>
                          <a:uLnTx/>
                          <a:uFillTx/>
                          <a:latin typeface="Arial"/>
                          <a:cs typeface="Arial"/>
                        </a:rPr>
                        <a:t>Allungamento</a:t>
                      </a:r>
                      <a:r>
                        <a:rPr kumimoji="0" lang="it-IT" sz="1200" b="1" i="0" u="none" strike="noStrike" kern="0" cap="none" spc="-40" normalizeH="0" baseline="0" noProof="0" dirty="0">
                          <a:ln>
                            <a:noFill/>
                          </a:ln>
                          <a:solidFill>
                            <a:sysClr val="windowText" lastClr="000000"/>
                          </a:solidFill>
                          <a:effectLst/>
                          <a:uLnTx/>
                          <a:uFillTx/>
                          <a:latin typeface="Arial"/>
                          <a:cs typeface="Arial"/>
                        </a:rPr>
                        <a:t> </a:t>
                      </a:r>
                      <a:r>
                        <a:rPr kumimoji="0" lang="it-IT" sz="1200" b="1" i="0" u="none" strike="noStrike" kern="0" cap="none" spc="0" normalizeH="0" baseline="0" noProof="0" dirty="0">
                          <a:ln>
                            <a:noFill/>
                          </a:ln>
                          <a:solidFill>
                            <a:sysClr val="windowText" lastClr="000000"/>
                          </a:solidFill>
                          <a:effectLst/>
                          <a:uLnTx/>
                          <a:uFillTx/>
                          <a:latin typeface="Arial"/>
                          <a:cs typeface="Arial"/>
                        </a:rPr>
                        <a:t>vita</a:t>
                      </a:r>
                      <a:r>
                        <a:rPr kumimoji="0" lang="it-IT" sz="1200" b="1" i="0" u="none" strike="noStrike" kern="0" cap="none" spc="-50" normalizeH="0" baseline="0" noProof="0" dirty="0">
                          <a:ln>
                            <a:noFill/>
                          </a:ln>
                          <a:solidFill>
                            <a:sysClr val="windowText" lastClr="000000"/>
                          </a:solidFill>
                          <a:effectLst/>
                          <a:uLnTx/>
                          <a:uFillTx/>
                          <a:latin typeface="Arial"/>
                          <a:cs typeface="Arial"/>
                        </a:rPr>
                        <a:t> </a:t>
                      </a:r>
                      <a:r>
                        <a:rPr kumimoji="0" lang="it-IT" sz="1200" b="1" i="0" u="none" strike="noStrike" kern="0" cap="none" spc="-10" normalizeH="0" baseline="0" noProof="0" dirty="0">
                          <a:ln>
                            <a:noFill/>
                          </a:ln>
                          <a:solidFill>
                            <a:sysClr val="windowText" lastClr="000000"/>
                          </a:solidFill>
                          <a:effectLst/>
                          <a:uLnTx/>
                          <a:uFillTx/>
                          <a:latin typeface="Arial"/>
                          <a:cs typeface="Arial"/>
                        </a:rPr>
                        <a:t>utile</a:t>
                      </a:r>
                      <a:endParaRPr kumimoji="0" lang="it-IT" sz="1200" b="0" i="0" u="none" strike="noStrike" kern="0" cap="none" spc="0" normalizeH="0" baseline="0" noProof="0" dirty="0">
                        <a:ln>
                          <a:noFill/>
                        </a:ln>
                        <a:solidFill>
                          <a:sysClr val="windowText" lastClr="000000"/>
                        </a:solidFill>
                        <a:effectLst/>
                        <a:uLnTx/>
                        <a:uFillTx/>
                        <a:latin typeface="Arial"/>
                        <a:cs typeface="Arial"/>
                      </a:endParaRPr>
                    </a:p>
                  </a:txBody>
                  <a:tcPr/>
                </a:tc>
                <a:tc>
                  <a:txBody>
                    <a:bodyPr/>
                    <a:lstStyle/>
                    <a:p>
                      <a:r>
                        <a:rPr lang="it-IT" dirty="0"/>
                        <a:t>1 anni</a:t>
                      </a:r>
                    </a:p>
                  </a:txBody>
                  <a:tcPr/>
                </a:tc>
                <a:extLst>
                  <a:ext uri="{0D108BD9-81ED-4DB2-BD59-A6C34878D82A}">
                    <a16:rowId xmlns:a16="http://schemas.microsoft.com/office/drawing/2014/main" val="3197958851"/>
                  </a:ext>
                </a:extLst>
              </a:tr>
              <a:tr h="466871">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0" i="0" u="none" strike="noStrike" kern="0" cap="none" spc="0" normalizeH="0" baseline="0" noProof="0" dirty="0">
                          <a:ln>
                            <a:noFill/>
                          </a:ln>
                          <a:solidFill>
                            <a:sysClr val="windowText" lastClr="000000"/>
                          </a:solidFill>
                          <a:effectLst/>
                          <a:uLnTx/>
                          <a:uFillTx/>
                          <a:latin typeface="Arial MT"/>
                          <a:cs typeface="Arial MT"/>
                        </a:rPr>
                        <a:t>Vita</a:t>
                      </a:r>
                      <a:r>
                        <a:rPr kumimoji="0" lang="it-IT" sz="1200" b="0" i="0" u="none" strike="noStrike" kern="0" cap="none" spc="-3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utile</a:t>
                      </a:r>
                      <a:r>
                        <a:rPr kumimoji="0" lang="it-IT" sz="1200" b="0" i="0" u="none" strike="noStrike" kern="0" cap="none" spc="-2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al</a:t>
                      </a:r>
                      <a:r>
                        <a:rPr kumimoji="0" lang="it-IT" sz="1200" b="0" i="0" u="none" strike="noStrike" kern="0" cap="none" spc="-30" normalizeH="0" baseline="0" noProof="0" dirty="0">
                          <a:ln>
                            <a:noFill/>
                          </a:ln>
                          <a:solidFill>
                            <a:sysClr val="windowText" lastClr="000000"/>
                          </a:solidFill>
                          <a:effectLst/>
                          <a:uLnTx/>
                          <a:uFillTx/>
                          <a:latin typeface="Arial MT"/>
                          <a:cs typeface="Arial MT"/>
                        </a:rPr>
                        <a:t> </a:t>
                      </a:r>
                      <a:r>
                        <a:rPr kumimoji="0" lang="it-IT" sz="1200" b="0" i="0" u="none" strike="noStrike" kern="0" cap="none" spc="-10" normalizeH="0" baseline="0" noProof="0" dirty="0">
                          <a:ln>
                            <a:noFill/>
                          </a:ln>
                          <a:solidFill>
                            <a:sysClr val="windowText" lastClr="000000"/>
                          </a:solidFill>
                          <a:effectLst/>
                          <a:uLnTx/>
                          <a:uFillTx/>
                          <a:latin typeface="Arial MT"/>
                          <a:cs typeface="Arial MT"/>
                        </a:rPr>
                        <a:t>31/12/2024</a:t>
                      </a:r>
                      <a:endParaRPr kumimoji="0" lang="it-IT" sz="1200" b="0" i="0" u="none" strike="noStrike" kern="0" cap="none" spc="0" normalizeH="0" baseline="0" noProof="0" dirty="0">
                        <a:ln>
                          <a:noFill/>
                        </a:ln>
                        <a:solidFill>
                          <a:sysClr val="windowText" lastClr="000000"/>
                        </a:solidFill>
                        <a:effectLst/>
                        <a:uLnTx/>
                        <a:uFillTx/>
                        <a:latin typeface="Arial MT"/>
                        <a:cs typeface="Arial MT"/>
                      </a:endParaRPr>
                    </a:p>
                  </a:txBody>
                  <a:tcPr/>
                </a:tc>
                <a:tc>
                  <a:txBody>
                    <a:bodyPr/>
                    <a:lstStyle/>
                    <a:p>
                      <a:r>
                        <a:rPr lang="it-IT" dirty="0"/>
                        <a:t>6 anni</a:t>
                      </a:r>
                    </a:p>
                  </a:txBody>
                  <a:tcPr/>
                </a:tc>
                <a:extLst>
                  <a:ext uri="{0D108BD9-81ED-4DB2-BD59-A6C34878D82A}">
                    <a16:rowId xmlns:a16="http://schemas.microsoft.com/office/drawing/2014/main" val="3840191275"/>
                  </a:ext>
                </a:extLst>
              </a:tr>
              <a:tr h="466871">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1" i="0" u="none" strike="noStrike" kern="0" cap="none" spc="0" normalizeH="0" baseline="0" noProof="0" dirty="0">
                          <a:ln>
                            <a:noFill/>
                          </a:ln>
                          <a:solidFill>
                            <a:sysClr val="windowText" lastClr="000000"/>
                          </a:solidFill>
                          <a:effectLst/>
                          <a:uLnTx/>
                          <a:uFillTx/>
                          <a:latin typeface="Arial"/>
                          <a:cs typeface="Arial"/>
                        </a:rPr>
                        <a:t>Amm.to</a:t>
                      </a:r>
                      <a:r>
                        <a:rPr kumimoji="0" lang="it-IT" sz="1200" b="1" i="0" u="none" strike="noStrike" kern="0" cap="none" spc="-35" normalizeH="0" baseline="0" noProof="0" dirty="0">
                          <a:ln>
                            <a:noFill/>
                          </a:ln>
                          <a:solidFill>
                            <a:sysClr val="windowText" lastClr="000000"/>
                          </a:solidFill>
                          <a:effectLst/>
                          <a:uLnTx/>
                          <a:uFillTx/>
                          <a:latin typeface="Arial"/>
                          <a:cs typeface="Arial"/>
                        </a:rPr>
                        <a:t> </a:t>
                      </a:r>
                      <a:r>
                        <a:rPr kumimoji="0" lang="it-IT" sz="1200" b="1" i="0" u="none" strike="noStrike" kern="0" cap="none" spc="0" normalizeH="0" baseline="0" noProof="0" dirty="0">
                          <a:ln>
                            <a:noFill/>
                          </a:ln>
                          <a:solidFill>
                            <a:sysClr val="windowText" lastClr="000000"/>
                          </a:solidFill>
                          <a:effectLst/>
                          <a:uLnTx/>
                          <a:uFillTx/>
                          <a:latin typeface="Arial"/>
                          <a:cs typeface="Arial"/>
                        </a:rPr>
                        <a:t>2024</a:t>
                      </a:r>
                      <a:r>
                        <a:rPr kumimoji="0" lang="it-IT" sz="1200" b="1" i="0" u="none" strike="noStrike" kern="0" cap="none" spc="-30" normalizeH="0" baseline="0" noProof="0" dirty="0">
                          <a:ln>
                            <a:noFill/>
                          </a:ln>
                          <a:solidFill>
                            <a:sysClr val="windowText" lastClr="000000"/>
                          </a:solidFill>
                          <a:effectLst/>
                          <a:uLnTx/>
                          <a:uFillTx/>
                          <a:latin typeface="Arial"/>
                          <a:cs typeface="Arial"/>
                        </a:rPr>
                        <a:t> </a:t>
                      </a:r>
                      <a:r>
                        <a:rPr kumimoji="0" lang="it-IT" sz="1200" b="1" i="0" u="none" strike="noStrike" kern="0" cap="none" spc="0" normalizeH="0" baseline="0" noProof="0" dirty="0">
                          <a:ln>
                            <a:noFill/>
                          </a:ln>
                          <a:solidFill>
                            <a:sysClr val="windowText" lastClr="000000"/>
                          </a:solidFill>
                          <a:effectLst/>
                          <a:uLnTx/>
                          <a:uFillTx/>
                          <a:latin typeface="Arial"/>
                          <a:cs typeface="Arial"/>
                        </a:rPr>
                        <a:t>(55.000/6</a:t>
                      </a:r>
                      <a:r>
                        <a:rPr kumimoji="0" lang="it-IT" sz="1200" b="1" i="0" u="none" strike="noStrike" kern="0" cap="none" spc="-35" normalizeH="0" baseline="0" noProof="0" dirty="0">
                          <a:ln>
                            <a:noFill/>
                          </a:ln>
                          <a:solidFill>
                            <a:sysClr val="windowText" lastClr="000000"/>
                          </a:solidFill>
                          <a:effectLst/>
                          <a:uLnTx/>
                          <a:uFillTx/>
                          <a:latin typeface="Arial"/>
                          <a:cs typeface="Arial"/>
                        </a:rPr>
                        <a:t> </a:t>
                      </a:r>
                      <a:r>
                        <a:rPr kumimoji="0" lang="it-IT" sz="1200" b="1" i="0" u="none" strike="noStrike" kern="0" cap="none" spc="-10" normalizeH="0" baseline="0" noProof="0" dirty="0">
                          <a:ln>
                            <a:noFill/>
                          </a:ln>
                          <a:solidFill>
                            <a:sysClr val="windowText" lastClr="000000"/>
                          </a:solidFill>
                          <a:effectLst/>
                          <a:uLnTx/>
                          <a:uFillTx/>
                          <a:latin typeface="Arial"/>
                          <a:cs typeface="Arial"/>
                        </a:rPr>
                        <a:t>anni)</a:t>
                      </a:r>
                      <a:endParaRPr kumimoji="0" lang="it-IT" sz="1200" b="0" i="0" u="none" strike="noStrike" kern="0" cap="none" spc="0" normalizeH="0" baseline="0" noProof="0" dirty="0">
                        <a:ln>
                          <a:noFill/>
                        </a:ln>
                        <a:solidFill>
                          <a:sysClr val="windowText" lastClr="000000"/>
                        </a:solidFill>
                        <a:effectLst/>
                        <a:uLnTx/>
                        <a:uFillTx/>
                        <a:latin typeface="Arial"/>
                        <a:cs typeface="Arial"/>
                      </a:endParaRPr>
                    </a:p>
                  </a:txBody>
                  <a:tcPr/>
                </a:tc>
                <a:tc>
                  <a:txBody>
                    <a:bodyPr/>
                    <a:lstStyle/>
                    <a:p>
                      <a:r>
                        <a:rPr lang="it-IT" dirty="0"/>
                        <a:t>9.166,67</a:t>
                      </a:r>
                    </a:p>
                  </a:txBody>
                  <a:tcPr/>
                </a:tc>
                <a:extLst>
                  <a:ext uri="{0D108BD9-81ED-4DB2-BD59-A6C34878D82A}">
                    <a16:rowId xmlns:a16="http://schemas.microsoft.com/office/drawing/2014/main" val="2676163595"/>
                  </a:ext>
                </a:extLst>
              </a:tr>
              <a:tr h="466871">
                <a:tc>
                  <a:txBody>
                    <a:bodyPr/>
                    <a:lstStyle/>
                    <a:p>
                      <a:pPr marL="240665" marR="0" lvl="0" indent="-227965" defTabSz="914400" eaLnBrk="1" fontAlgn="auto" latinLnBrk="0" hangingPunct="1">
                        <a:lnSpc>
                          <a:spcPct val="100000"/>
                        </a:lnSpc>
                        <a:spcBef>
                          <a:spcPts val="305"/>
                        </a:spcBef>
                        <a:spcAft>
                          <a:spcPts val="0"/>
                        </a:spcAft>
                        <a:buClrTx/>
                        <a:buSzTx/>
                        <a:buFont typeface="Calibri"/>
                        <a:buChar char="–"/>
                        <a:tabLst>
                          <a:tab pos="240665" algn="l"/>
                        </a:tabLst>
                        <a:defRPr/>
                      </a:pPr>
                      <a:r>
                        <a:rPr kumimoji="0" lang="it-IT" sz="1200" b="1" i="0" u="none" strike="noStrike" kern="0" cap="none" spc="0" normalizeH="0" baseline="0" noProof="0" dirty="0">
                          <a:ln>
                            <a:noFill/>
                          </a:ln>
                          <a:solidFill>
                            <a:sysClr val="windowText" lastClr="000000"/>
                          </a:solidFill>
                          <a:effectLst/>
                          <a:uLnTx/>
                          <a:uFillTx/>
                          <a:latin typeface="Arial"/>
                          <a:cs typeface="Arial"/>
                        </a:rPr>
                        <a:t>Amm.to</a:t>
                      </a:r>
                      <a:r>
                        <a:rPr kumimoji="0" lang="it-IT" sz="1200" b="1" i="0" u="none" strike="noStrike" kern="0" cap="none" spc="-35" normalizeH="0" baseline="0" noProof="0" dirty="0">
                          <a:ln>
                            <a:noFill/>
                          </a:ln>
                          <a:solidFill>
                            <a:sysClr val="windowText" lastClr="000000"/>
                          </a:solidFill>
                          <a:effectLst/>
                          <a:uLnTx/>
                          <a:uFillTx/>
                          <a:latin typeface="Arial"/>
                          <a:cs typeface="Arial"/>
                        </a:rPr>
                        <a:t> </a:t>
                      </a:r>
                      <a:r>
                        <a:rPr kumimoji="0" lang="it-IT" sz="1200" b="1" i="0" u="none" strike="noStrike" kern="0" cap="none" spc="0" normalizeH="0" baseline="0" noProof="0" dirty="0">
                          <a:ln>
                            <a:noFill/>
                          </a:ln>
                          <a:solidFill>
                            <a:sysClr val="windowText" lastClr="000000"/>
                          </a:solidFill>
                          <a:effectLst/>
                          <a:uLnTx/>
                          <a:uFillTx/>
                          <a:latin typeface="Arial"/>
                          <a:cs typeface="Arial"/>
                        </a:rPr>
                        <a:t>fiscale</a:t>
                      </a:r>
                      <a:r>
                        <a:rPr kumimoji="0" lang="it-IT" sz="1200" b="1" i="0" u="none" strike="noStrike" kern="0" cap="none" spc="-30" normalizeH="0" baseline="0" noProof="0" dirty="0">
                          <a:ln>
                            <a:noFill/>
                          </a:ln>
                          <a:solidFill>
                            <a:sysClr val="windowText" lastClr="000000"/>
                          </a:solidFill>
                          <a:effectLst/>
                          <a:uLnTx/>
                          <a:uFillTx/>
                          <a:latin typeface="Arial"/>
                          <a:cs typeface="Arial"/>
                        </a:rPr>
                        <a:t> </a:t>
                      </a:r>
                      <a:r>
                        <a:rPr kumimoji="0" lang="it-IT" sz="1200" b="1" i="0" u="none" strike="noStrike" kern="0" cap="none" spc="-20" normalizeH="0" baseline="0" noProof="0" dirty="0">
                          <a:ln>
                            <a:noFill/>
                          </a:ln>
                          <a:solidFill>
                            <a:sysClr val="windowText" lastClr="000000"/>
                          </a:solidFill>
                          <a:effectLst/>
                          <a:uLnTx/>
                          <a:uFillTx/>
                          <a:latin typeface="Arial"/>
                          <a:cs typeface="Arial"/>
                        </a:rPr>
                        <a:t>2024</a:t>
                      </a:r>
                      <a:endParaRPr kumimoji="0" lang="it-IT" sz="1200" b="0" i="0" u="none" strike="noStrike" kern="0" cap="none" spc="0" normalizeH="0" baseline="0" noProof="0" dirty="0">
                        <a:ln>
                          <a:noFill/>
                        </a:ln>
                        <a:solidFill>
                          <a:sysClr val="windowText" lastClr="000000"/>
                        </a:solidFill>
                        <a:effectLst/>
                        <a:uLnTx/>
                        <a:uFillTx/>
                        <a:latin typeface="Arial"/>
                        <a:cs typeface="Arial"/>
                      </a:endParaRPr>
                    </a:p>
                  </a:txBody>
                  <a:tcPr/>
                </a:tc>
                <a:tc>
                  <a:txBody>
                    <a:bodyPr/>
                    <a:lstStyle/>
                    <a:p>
                      <a:r>
                        <a:rPr lang="it-IT" dirty="0"/>
                        <a:t>9.166,67</a:t>
                      </a:r>
                    </a:p>
                  </a:txBody>
                  <a:tcPr/>
                </a:tc>
                <a:extLst>
                  <a:ext uri="{0D108BD9-81ED-4DB2-BD59-A6C34878D82A}">
                    <a16:rowId xmlns:a16="http://schemas.microsoft.com/office/drawing/2014/main" val="4140060196"/>
                  </a:ext>
                </a:extLst>
              </a:tr>
            </a:tbl>
          </a:graphicData>
        </a:graphic>
      </p:graphicFrame>
    </p:spTree>
    <p:extLst>
      <p:ext uri="{BB962C8B-B14F-4D97-AF65-F5344CB8AC3E}">
        <p14:creationId xmlns:p14="http://schemas.microsoft.com/office/powerpoint/2010/main" val="248296901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CA4109-7B6E-A142-4C56-63525A1FE7F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6B953274-B58E-8419-93BD-97F8EE76099F}"/>
              </a:ext>
            </a:extLst>
          </p:cNvPr>
          <p:cNvSpPr>
            <a:spLocks noGrp="1"/>
          </p:cNvSpPr>
          <p:nvPr>
            <p:ph type="title"/>
          </p:nvPr>
        </p:nvSpPr>
        <p:spPr>
          <a:xfrm>
            <a:off x="684212" y="5852160"/>
            <a:ext cx="9712516" cy="597473"/>
          </a:xfrm>
        </p:spPr>
        <p:txBody>
          <a:bodyPr>
            <a:noAutofit/>
          </a:bodyPr>
          <a:lstStyle/>
          <a:p>
            <a:pPr marL="12700" algn="ctr">
              <a:spcBef>
                <a:spcPts val="100"/>
              </a:spcBef>
            </a:pPr>
            <a:r>
              <a:rPr lang="it-IT" sz="1800" dirty="0"/>
              <a:t>2. Sospensione parziale degli ammortamenti esclusivamente nel 2023. Ripresa ammortamenti nel 2024. Possibilità di estensione della vita utile</a:t>
            </a:r>
          </a:p>
        </p:txBody>
      </p:sp>
      <p:graphicFrame>
        <p:nvGraphicFramePr>
          <p:cNvPr id="4" name="Segnaposto contenuto 3">
            <a:extLst>
              <a:ext uri="{FF2B5EF4-FFF2-40B4-BE49-F238E27FC236}">
                <a16:creationId xmlns:a16="http://schemas.microsoft.com/office/drawing/2014/main" id="{25AD8D6D-2459-FD0F-675D-F80203059435}"/>
              </a:ext>
            </a:extLst>
          </p:cNvPr>
          <p:cNvGraphicFramePr>
            <a:graphicFrameLocks noGrp="1"/>
          </p:cNvGraphicFramePr>
          <p:nvPr>
            <p:ph idx="1"/>
          </p:nvPr>
        </p:nvGraphicFramePr>
        <p:xfrm>
          <a:off x="684212" y="115529"/>
          <a:ext cx="9566216" cy="5544602"/>
        </p:xfrm>
        <a:graphic>
          <a:graphicData uri="http://schemas.openxmlformats.org/drawingml/2006/table">
            <a:tbl>
              <a:tblPr firstRow="1" bandRow="1">
                <a:tableStyleId>{5C22544A-7EE6-4342-B048-85BDC9FD1C3A}</a:tableStyleId>
              </a:tblPr>
              <a:tblGrid>
                <a:gridCol w="1062292">
                  <a:extLst>
                    <a:ext uri="{9D8B030D-6E8A-4147-A177-3AD203B41FA5}">
                      <a16:colId xmlns:a16="http://schemas.microsoft.com/office/drawing/2014/main" val="22095903"/>
                    </a:ext>
                  </a:extLst>
                </a:gridCol>
                <a:gridCol w="1329262">
                  <a:extLst>
                    <a:ext uri="{9D8B030D-6E8A-4147-A177-3AD203B41FA5}">
                      <a16:colId xmlns:a16="http://schemas.microsoft.com/office/drawing/2014/main" val="2532181019"/>
                    </a:ext>
                  </a:extLst>
                </a:gridCol>
                <a:gridCol w="1195777">
                  <a:extLst>
                    <a:ext uri="{9D8B030D-6E8A-4147-A177-3AD203B41FA5}">
                      <a16:colId xmlns:a16="http://schemas.microsoft.com/office/drawing/2014/main" val="31594244"/>
                    </a:ext>
                  </a:extLst>
                </a:gridCol>
                <a:gridCol w="1333729">
                  <a:extLst>
                    <a:ext uri="{9D8B030D-6E8A-4147-A177-3AD203B41FA5}">
                      <a16:colId xmlns:a16="http://schemas.microsoft.com/office/drawing/2014/main" val="669865748"/>
                    </a:ext>
                  </a:extLst>
                </a:gridCol>
                <a:gridCol w="1057825">
                  <a:extLst>
                    <a:ext uri="{9D8B030D-6E8A-4147-A177-3AD203B41FA5}">
                      <a16:colId xmlns:a16="http://schemas.microsoft.com/office/drawing/2014/main" val="3800844467"/>
                    </a:ext>
                  </a:extLst>
                </a:gridCol>
                <a:gridCol w="1195777">
                  <a:extLst>
                    <a:ext uri="{9D8B030D-6E8A-4147-A177-3AD203B41FA5}">
                      <a16:colId xmlns:a16="http://schemas.microsoft.com/office/drawing/2014/main" val="3414539900"/>
                    </a:ext>
                  </a:extLst>
                </a:gridCol>
                <a:gridCol w="1195777">
                  <a:extLst>
                    <a:ext uri="{9D8B030D-6E8A-4147-A177-3AD203B41FA5}">
                      <a16:colId xmlns:a16="http://schemas.microsoft.com/office/drawing/2014/main" val="2052586991"/>
                    </a:ext>
                  </a:extLst>
                </a:gridCol>
                <a:gridCol w="1195777">
                  <a:extLst>
                    <a:ext uri="{9D8B030D-6E8A-4147-A177-3AD203B41FA5}">
                      <a16:colId xmlns:a16="http://schemas.microsoft.com/office/drawing/2014/main" val="1323974622"/>
                    </a:ext>
                  </a:extLst>
                </a:gridCol>
              </a:tblGrid>
              <a:tr h="810038">
                <a:tc>
                  <a:txBody>
                    <a:bodyPr/>
                    <a:lstStyle/>
                    <a:p>
                      <a:pPr marR="159385" algn="r">
                        <a:lnSpc>
                          <a:spcPct val="100000"/>
                        </a:lnSpc>
                        <a:spcBef>
                          <a:spcPts val="235"/>
                        </a:spcBef>
                      </a:pPr>
                      <a:r>
                        <a:rPr sz="1200" b="1" spc="-20" dirty="0">
                          <a:solidFill>
                            <a:srgbClr val="FFFFFF"/>
                          </a:solidFill>
                          <a:latin typeface="Arial"/>
                          <a:cs typeface="Arial"/>
                        </a:rPr>
                        <a:t>Anno</a:t>
                      </a:r>
                      <a:endParaRPr sz="1200" dirty="0">
                        <a:latin typeface="Arial"/>
                        <a:cs typeface="Arial"/>
                      </a:endParaRPr>
                    </a:p>
                  </a:txBody>
                  <a:tcPr marL="0" marR="0" marT="29845" marB="0"/>
                </a:tc>
                <a:tc>
                  <a:txBody>
                    <a:bodyPr/>
                    <a:lstStyle/>
                    <a:p>
                      <a:pPr marL="68580" marR="218440">
                        <a:lnSpc>
                          <a:spcPct val="100000"/>
                        </a:lnSpc>
                        <a:spcBef>
                          <a:spcPts val="235"/>
                        </a:spcBef>
                      </a:pPr>
                      <a:r>
                        <a:rPr sz="1200" b="1" spc="-20" dirty="0">
                          <a:solidFill>
                            <a:srgbClr val="FFFFFF"/>
                          </a:solidFill>
                          <a:latin typeface="Arial"/>
                          <a:cs typeface="Arial"/>
                        </a:rPr>
                        <a:t>Amm.to civ</a:t>
                      </a:r>
                      <a:r>
                        <a:rPr lang="it-IT" sz="1200" b="1" spc="-20" dirty="0" err="1">
                          <a:solidFill>
                            <a:srgbClr val="FFFFFF"/>
                          </a:solidFill>
                          <a:latin typeface="Arial"/>
                          <a:cs typeface="Arial"/>
                        </a:rPr>
                        <a:t>ilistico</a:t>
                      </a:r>
                      <a:endParaRPr sz="1200" dirty="0">
                        <a:latin typeface="Arial"/>
                        <a:cs typeface="Arial"/>
                      </a:endParaRPr>
                    </a:p>
                  </a:txBody>
                  <a:tcPr marL="0" marR="0" marT="29845" marB="0"/>
                </a:tc>
                <a:tc>
                  <a:txBody>
                    <a:bodyPr/>
                    <a:lstStyle/>
                    <a:p>
                      <a:pPr marL="68580" marR="215265">
                        <a:lnSpc>
                          <a:spcPct val="100000"/>
                        </a:lnSpc>
                        <a:spcBef>
                          <a:spcPts val="235"/>
                        </a:spcBef>
                      </a:pPr>
                      <a:r>
                        <a:rPr sz="1200" b="1" spc="-10" dirty="0">
                          <a:solidFill>
                            <a:srgbClr val="FFFFFF"/>
                          </a:solidFill>
                          <a:latin typeface="Arial"/>
                          <a:cs typeface="Arial"/>
                        </a:rPr>
                        <a:t>Amm.to civ</a:t>
                      </a:r>
                      <a:r>
                        <a:rPr lang="it-IT" sz="1200" b="1" spc="-10" dirty="0" err="1">
                          <a:solidFill>
                            <a:srgbClr val="FFFFFF"/>
                          </a:solidFill>
                          <a:latin typeface="Arial"/>
                          <a:cs typeface="Arial"/>
                        </a:rPr>
                        <a:t>ilisti</a:t>
                      </a:r>
                      <a:r>
                        <a:rPr sz="1200" b="1" spc="-10" dirty="0">
                          <a:solidFill>
                            <a:srgbClr val="FFFFFF"/>
                          </a:solidFill>
                          <a:latin typeface="Arial"/>
                          <a:cs typeface="Arial"/>
                        </a:rPr>
                        <a:t>co</a:t>
                      </a:r>
                      <a:r>
                        <a:rPr sz="1200" b="1" spc="-75" dirty="0">
                          <a:solidFill>
                            <a:srgbClr val="FFFFFF"/>
                          </a:solidFill>
                          <a:latin typeface="Arial"/>
                          <a:cs typeface="Arial"/>
                        </a:rPr>
                        <a:t> </a:t>
                      </a:r>
                      <a:r>
                        <a:rPr sz="1200" b="1" spc="-20" dirty="0">
                          <a:solidFill>
                            <a:srgbClr val="FFFFFF"/>
                          </a:solidFill>
                          <a:latin typeface="Arial"/>
                          <a:cs typeface="Arial"/>
                        </a:rPr>
                        <a:t>rid</a:t>
                      </a:r>
                      <a:r>
                        <a:rPr lang="it-IT" sz="1200" b="1" spc="-20" dirty="0">
                          <a:solidFill>
                            <a:srgbClr val="FFFFFF"/>
                          </a:solidFill>
                          <a:latin typeface="Arial"/>
                          <a:cs typeface="Arial"/>
                        </a:rPr>
                        <a:t>otto</a:t>
                      </a:r>
                      <a:endParaRPr sz="1200" dirty="0">
                        <a:latin typeface="Arial"/>
                        <a:cs typeface="Arial"/>
                      </a:endParaRPr>
                    </a:p>
                  </a:txBody>
                  <a:tcPr marL="0" marR="0" marT="29845" marB="0"/>
                </a:tc>
                <a:tc>
                  <a:txBody>
                    <a:bodyPr/>
                    <a:lstStyle/>
                    <a:p>
                      <a:pPr marL="68580" marR="304165">
                        <a:lnSpc>
                          <a:spcPct val="100000"/>
                        </a:lnSpc>
                        <a:spcBef>
                          <a:spcPts val="235"/>
                        </a:spcBef>
                      </a:pPr>
                      <a:r>
                        <a:rPr sz="1200" b="1" spc="-10" dirty="0">
                          <a:solidFill>
                            <a:srgbClr val="FFFFFF"/>
                          </a:solidFill>
                          <a:latin typeface="Arial"/>
                          <a:cs typeface="Arial"/>
                        </a:rPr>
                        <a:t>Riserva Ind</a:t>
                      </a:r>
                      <a:r>
                        <a:rPr lang="it-IT" sz="1200" b="1" spc="-10" dirty="0" err="1">
                          <a:solidFill>
                            <a:srgbClr val="FFFFFF"/>
                          </a:solidFill>
                          <a:latin typeface="Arial"/>
                          <a:cs typeface="Arial"/>
                        </a:rPr>
                        <a:t>isponibile</a:t>
                      </a:r>
                      <a:endParaRPr sz="1200" dirty="0">
                        <a:latin typeface="Arial"/>
                        <a:cs typeface="Arial"/>
                      </a:endParaRPr>
                    </a:p>
                  </a:txBody>
                  <a:tcPr marL="0" marR="0" marT="29845" marB="0"/>
                </a:tc>
                <a:tc>
                  <a:txBody>
                    <a:bodyPr/>
                    <a:lstStyle/>
                    <a:p>
                      <a:pPr marL="68580" marR="228600">
                        <a:lnSpc>
                          <a:spcPct val="100000"/>
                        </a:lnSpc>
                        <a:spcBef>
                          <a:spcPts val="235"/>
                        </a:spcBef>
                      </a:pPr>
                      <a:r>
                        <a:rPr sz="1200" b="1" spc="-20" dirty="0">
                          <a:solidFill>
                            <a:srgbClr val="FFFFFF"/>
                          </a:solidFill>
                          <a:latin typeface="Arial"/>
                          <a:cs typeface="Arial"/>
                        </a:rPr>
                        <a:t>Amm.to </a:t>
                      </a:r>
                      <a:r>
                        <a:rPr sz="1200" b="1" spc="-10" dirty="0">
                          <a:solidFill>
                            <a:srgbClr val="FFFFFF"/>
                          </a:solidFill>
                          <a:latin typeface="Arial"/>
                          <a:cs typeface="Arial"/>
                        </a:rPr>
                        <a:t>fiscale</a:t>
                      </a:r>
                      <a:endParaRPr sz="1200" dirty="0">
                        <a:latin typeface="Arial"/>
                        <a:cs typeface="Arial"/>
                      </a:endParaRPr>
                    </a:p>
                  </a:txBody>
                  <a:tcPr marL="0" marR="0" marT="29845" marB="0"/>
                </a:tc>
                <a:tc>
                  <a:txBody>
                    <a:bodyPr/>
                    <a:lstStyle/>
                    <a:p>
                      <a:pPr marL="69215">
                        <a:lnSpc>
                          <a:spcPct val="100000"/>
                        </a:lnSpc>
                        <a:spcBef>
                          <a:spcPts val="235"/>
                        </a:spcBef>
                      </a:pPr>
                      <a:r>
                        <a:rPr sz="1200" b="1" spc="-10" dirty="0">
                          <a:solidFill>
                            <a:srgbClr val="FFFFFF"/>
                          </a:solidFill>
                          <a:latin typeface="Arial"/>
                          <a:cs typeface="Arial"/>
                        </a:rPr>
                        <a:t>Var</a:t>
                      </a:r>
                      <a:r>
                        <a:rPr lang="it-IT" sz="1200" b="1" spc="-10" dirty="0" err="1">
                          <a:solidFill>
                            <a:srgbClr val="FFFFFF"/>
                          </a:solidFill>
                          <a:latin typeface="Arial"/>
                          <a:cs typeface="Arial"/>
                        </a:rPr>
                        <a:t>iazioni</a:t>
                      </a:r>
                      <a:endParaRPr sz="1200" dirty="0">
                        <a:latin typeface="Arial"/>
                        <a:cs typeface="Arial"/>
                      </a:endParaRPr>
                    </a:p>
                  </a:txBody>
                  <a:tcPr marL="0" marR="0" marT="29845" marB="0"/>
                </a:tc>
                <a:tc>
                  <a:txBody>
                    <a:bodyPr/>
                    <a:lstStyle/>
                    <a:p>
                      <a:pPr marL="69215" marR="248285">
                        <a:lnSpc>
                          <a:spcPct val="100000"/>
                        </a:lnSpc>
                        <a:spcBef>
                          <a:spcPts val="235"/>
                        </a:spcBef>
                      </a:pPr>
                      <a:r>
                        <a:rPr sz="1200" b="1" spc="-50" dirty="0">
                          <a:solidFill>
                            <a:srgbClr val="FFFFFF"/>
                          </a:solidFill>
                          <a:latin typeface="Arial"/>
                          <a:cs typeface="Arial"/>
                        </a:rPr>
                        <a:t>F.</a:t>
                      </a:r>
                      <a:r>
                        <a:rPr sz="1200" b="1" spc="-20" dirty="0">
                          <a:solidFill>
                            <a:srgbClr val="FFFFFF"/>
                          </a:solidFill>
                          <a:latin typeface="Arial"/>
                          <a:cs typeface="Arial"/>
                        </a:rPr>
                        <a:t> </a:t>
                      </a:r>
                      <a:r>
                        <a:rPr sz="1200" b="1" dirty="0">
                          <a:solidFill>
                            <a:srgbClr val="FFFFFF"/>
                          </a:solidFill>
                          <a:latin typeface="Arial"/>
                          <a:cs typeface="Arial"/>
                        </a:rPr>
                        <a:t>do</a:t>
                      </a:r>
                      <a:r>
                        <a:rPr sz="1200" b="1" spc="-20" dirty="0">
                          <a:solidFill>
                            <a:srgbClr val="FFFFFF"/>
                          </a:solidFill>
                          <a:latin typeface="Arial"/>
                          <a:cs typeface="Arial"/>
                        </a:rPr>
                        <a:t> </a:t>
                      </a:r>
                      <a:r>
                        <a:rPr sz="1200" b="1" spc="-10" dirty="0">
                          <a:solidFill>
                            <a:srgbClr val="FFFFFF"/>
                          </a:solidFill>
                          <a:latin typeface="Arial"/>
                          <a:cs typeface="Arial"/>
                        </a:rPr>
                        <a:t>imposte </a:t>
                      </a:r>
                      <a:r>
                        <a:rPr sz="1200" b="1" dirty="0">
                          <a:solidFill>
                            <a:srgbClr val="FFFFFF"/>
                          </a:solidFill>
                          <a:latin typeface="Arial"/>
                          <a:cs typeface="Arial"/>
                        </a:rPr>
                        <a:t>differite</a:t>
                      </a:r>
                      <a:r>
                        <a:rPr sz="1200" b="1" spc="-45" dirty="0">
                          <a:solidFill>
                            <a:srgbClr val="FFFFFF"/>
                          </a:solidFill>
                          <a:latin typeface="Arial"/>
                          <a:cs typeface="Arial"/>
                        </a:rPr>
                        <a:t> </a:t>
                      </a:r>
                      <a:r>
                        <a:rPr sz="1200" b="1" spc="-20" dirty="0">
                          <a:solidFill>
                            <a:srgbClr val="FFFFFF"/>
                          </a:solidFill>
                          <a:latin typeface="Arial"/>
                          <a:cs typeface="Arial"/>
                        </a:rPr>
                        <a:t>(SP)</a:t>
                      </a:r>
                      <a:endParaRPr sz="1200" dirty="0">
                        <a:latin typeface="Arial"/>
                        <a:cs typeface="Arial"/>
                      </a:endParaRPr>
                    </a:p>
                  </a:txBody>
                  <a:tcPr marL="0" marR="0" marT="29845" marB="0"/>
                </a:tc>
                <a:tc>
                  <a:txBody>
                    <a:bodyPr/>
                    <a:lstStyle/>
                    <a:p>
                      <a:pPr marL="69215" marR="252095">
                        <a:lnSpc>
                          <a:spcPct val="100000"/>
                        </a:lnSpc>
                        <a:spcBef>
                          <a:spcPts val="235"/>
                        </a:spcBef>
                      </a:pPr>
                      <a:r>
                        <a:rPr sz="1200" b="1" dirty="0">
                          <a:solidFill>
                            <a:srgbClr val="FFFFFF"/>
                          </a:solidFill>
                          <a:latin typeface="Arial"/>
                          <a:cs typeface="Arial"/>
                        </a:rPr>
                        <a:t>Imp.</a:t>
                      </a:r>
                      <a:r>
                        <a:rPr sz="1200" b="1" spc="-25" dirty="0">
                          <a:solidFill>
                            <a:srgbClr val="FFFFFF"/>
                          </a:solidFill>
                          <a:latin typeface="Arial"/>
                          <a:cs typeface="Arial"/>
                        </a:rPr>
                        <a:t> </a:t>
                      </a:r>
                      <a:r>
                        <a:rPr sz="1200" b="1" spc="-10" dirty="0">
                          <a:solidFill>
                            <a:srgbClr val="FFFFFF"/>
                          </a:solidFill>
                          <a:latin typeface="Arial"/>
                          <a:cs typeface="Arial"/>
                        </a:rPr>
                        <a:t>Diff</a:t>
                      </a:r>
                      <a:r>
                        <a:rPr lang="it-IT" sz="1200" b="1" spc="-10" dirty="0">
                          <a:solidFill>
                            <a:srgbClr val="FFFFFF"/>
                          </a:solidFill>
                          <a:latin typeface="Arial"/>
                          <a:cs typeface="Arial"/>
                        </a:rPr>
                        <a:t>eri</a:t>
                      </a:r>
                      <a:r>
                        <a:rPr sz="1200" b="1" spc="-10" dirty="0" err="1">
                          <a:solidFill>
                            <a:srgbClr val="FFFFFF"/>
                          </a:solidFill>
                          <a:latin typeface="Arial"/>
                          <a:cs typeface="Arial"/>
                        </a:rPr>
                        <a:t>te</a:t>
                      </a:r>
                      <a:r>
                        <a:rPr sz="1200" b="1" spc="-10" dirty="0">
                          <a:solidFill>
                            <a:srgbClr val="FFFFFF"/>
                          </a:solidFill>
                          <a:latin typeface="Arial"/>
                          <a:cs typeface="Arial"/>
                        </a:rPr>
                        <a:t> </a:t>
                      </a:r>
                      <a:r>
                        <a:rPr sz="1200" b="1" spc="-20" dirty="0">
                          <a:solidFill>
                            <a:srgbClr val="FFFFFF"/>
                          </a:solidFill>
                          <a:latin typeface="Arial"/>
                          <a:cs typeface="Arial"/>
                        </a:rPr>
                        <a:t>(CE)</a:t>
                      </a:r>
                      <a:endParaRPr sz="1200" dirty="0">
                        <a:latin typeface="Arial"/>
                        <a:cs typeface="Arial"/>
                      </a:endParaRPr>
                    </a:p>
                  </a:txBody>
                  <a:tcPr marL="0" marR="0" marT="29845" marB="0"/>
                </a:tc>
                <a:extLst>
                  <a:ext uri="{0D108BD9-81ED-4DB2-BD59-A6C34878D82A}">
                    <a16:rowId xmlns:a16="http://schemas.microsoft.com/office/drawing/2014/main" val="3016584340"/>
                  </a:ext>
                </a:extLst>
              </a:tr>
              <a:tr h="394547">
                <a:tc>
                  <a:txBody>
                    <a:bodyPr/>
                    <a:lstStyle/>
                    <a:p>
                      <a:pPr marR="133350" algn="r">
                        <a:lnSpc>
                          <a:spcPts val="1410"/>
                        </a:lnSpc>
                      </a:pPr>
                      <a:r>
                        <a:rPr sz="1200" spc="-20" dirty="0">
                          <a:latin typeface="Arial MT"/>
                          <a:cs typeface="Arial MT"/>
                        </a:rPr>
                        <a:t>2019</a:t>
                      </a:r>
                      <a:endParaRPr sz="1200" dirty="0">
                        <a:latin typeface="Arial MT"/>
                        <a:cs typeface="Arial MT"/>
                      </a:endParaRPr>
                    </a:p>
                  </a:txBody>
                  <a:tcPr marL="0" marR="0" marT="0" marB="0"/>
                </a:tc>
                <a:tc>
                  <a:txBody>
                    <a:bodyPr/>
                    <a:lstStyle/>
                    <a:p>
                      <a:pPr marR="60960" algn="r">
                        <a:lnSpc>
                          <a:spcPts val="1410"/>
                        </a:lnSpc>
                      </a:pPr>
                      <a:r>
                        <a:rPr sz="1200" spc="-10" dirty="0">
                          <a:latin typeface="Arial MT"/>
                          <a:cs typeface="Arial MT"/>
                        </a:rPr>
                        <a:t>10.000</a:t>
                      </a:r>
                      <a:endParaRPr sz="1200" dirty="0">
                        <a:latin typeface="Arial MT"/>
                        <a:cs typeface="Arial MT"/>
                      </a:endParaRPr>
                    </a:p>
                  </a:txBody>
                  <a:tcPr marL="0" marR="0" marT="0" marB="0"/>
                </a:tc>
                <a:tc>
                  <a:txBody>
                    <a:bodyPr/>
                    <a:lstStyle/>
                    <a:p>
                      <a:pPr marR="60325" algn="r">
                        <a:lnSpc>
                          <a:spcPts val="1410"/>
                        </a:lnSpc>
                      </a:pPr>
                      <a:r>
                        <a:rPr sz="1200" spc="-10" dirty="0">
                          <a:latin typeface="Arial MT"/>
                          <a:cs typeface="Arial MT"/>
                        </a:rPr>
                        <a:t>10.000</a:t>
                      </a:r>
                      <a:endParaRPr sz="1200" dirty="0">
                        <a:latin typeface="Arial MT"/>
                        <a:cs typeface="Arial MT"/>
                      </a:endParaRPr>
                    </a:p>
                  </a:txBody>
                  <a:tcPr marL="0" marR="0" marT="0" marB="0"/>
                </a:tc>
                <a:tc>
                  <a:txBody>
                    <a:bodyPr/>
                    <a:lstStyle/>
                    <a:p>
                      <a:pPr>
                        <a:lnSpc>
                          <a:spcPct val="100000"/>
                        </a:lnSpc>
                      </a:pPr>
                      <a:endParaRPr sz="1100" dirty="0">
                        <a:latin typeface="Times New Roman"/>
                        <a:cs typeface="Times New Roman"/>
                      </a:endParaRPr>
                    </a:p>
                  </a:txBody>
                  <a:tcPr marL="0" marR="0" marT="0" marB="0"/>
                </a:tc>
                <a:tc>
                  <a:txBody>
                    <a:bodyPr/>
                    <a:lstStyle/>
                    <a:p>
                      <a:pPr marR="60325" algn="r">
                        <a:lnSpc>
                          <a:spcPts val="1410"/>
                        </a:lnSpc>
                      </a:pPr>
                      <a:r>
                        <a:rPr sz="1200" spc="-10" dirty="0">
                          <a:latin typeface="Arial MT"/>
                          <a:cs typeface="Arial MT"/>
                        </a:rPr>
                        <a:t>10.000</a:t>
                      </a:r>
                      <a:endParaRPr sz="1200" dirty="0">
                        <a:latin typeface="Arial MT"/>
                        <a:cs typeface="Arial MT"/>
                      </a:endParaRPr>
                    </a:p>
                  </a:txBody>
                  <a:tcPr marL="0" marR="0" marT="0" marB="0"/>
                </a:tc>
                <a:tc>
                  <a:txBody>
                    <a:bodyPr/>
                    <a:lstStyle/>
                    <a:p>
                      <a:pPr marR="61594" algn="r">
                        <a:lnSpc>
                          <a:spcPts val="1410"/>
                        </a:lnSpc>
                      </a:pPr>
                      <a:r>
                        <a:rPr sz="1200" spc="-50" dirty="0">
                          <a:latin typeface="Arial MT"/>
                          <a:cs typeface="Arial MT"/>
                        </a:rPr>
                        <a:t>–</a:t>
                      </a:r>
                      <a:endParaRPr sz="1200" dirty="0">
                        <a:latin typeface="Arial MT"/>
                        <a:cs typeface="Arial MT"/>
                      </a:endParaRPr>
                    </a:p>
                  </a:txBody>
                  <a:tcPr marL="0" marR="0" marT="0" marB="0"/>
                </a:tc>
                <a:tc>
                  <a:txBody>
                    <a:bodyPr/>
                    <a:lstStyle/>
                    <a:p>
                      <a:pPr marR="60325" algn="r">
                        <a:lnSpc>
                          <a:spcPts val="1410"/>
                        </a:lnSpc>
                      </a:pPr>
                      <a:r>
                        <a:rPr sz="1200" spc="-50" dirty="0">
                          <a:latin typeface="Arial MT"/>
                          <a:cs typeface="Arial MT"/>
                        </a:rPr>
                        <a:t>–</a:t>
                      </a:r>
                      <a:endParaRPr sz="1200">
                        <a:latin typeface="Arial MT"/>
                        <a:cs typeface="Arial MT"/>
                      </a:endParaRPr>
                    </a:p>
                  </a:txBody>
                  <a:tcPr marL="0" marR="0" marT="0" marB="0"/>
                </a:tc>
                <a:tc>
                  <a:txBody>
                    <a:bodyPr/>
                    <a:lstStyle/>
                    <a:p>
                      <a:pPr marR="61594" algn="r">
                        <a:lnSpc>
                          <a:spcPts val="1410"/>
                        </a:lnSpc>
                      </a:pPr>
                      <a:r>
                        <a:rPr sz="1200" spc="-50" dirty="0">
                          <a:latin typeface="Arial MT"/>
                          <a:cs typeface="Arial MT"/>
                        </a:rPr>
                        <a:t>–</a:t>
                      </a:r>
                      <a:endParaRPr sz="1200">
                        <a:latin typeface="Arial MT"/>
                        <a:cs typeface="Arial MT"/>
                      </a:endParaRPr>
                    </a:p>
                  </a:txBody>
                  <a:tcPr marL="0" marR="0" marT="0" marB="0"/>
                </a:tc>
                <a:extLst>
                  <a:ext uri="{0D108BD9-81ED-4DB2-BD59-A6C34878D82A}">
                    <a16:rowId xmlns:a16="http://schemas.microsoft.com/office/drawing/2014/main" val="445480290"/>
                  </a:ext>
                </a:extLst>
              </a:tr>
              <a:tr h="394547">
                <a:tc>
                  <a:txBody>
                    <a:bodyPr/>
                    <a:lstStyle/>
                    <a:p>
                      <a:pPr marR="133350" algn="r">
                        <a:lnSpc>
                          <a:spcPts val="1410"/>
                        </a:lnSpc>
                      </a:pPr>
                      <a:r>
                        <a:rPr sz="1200" spc="-20" dirty="0">
                          <a:latin typeface="Arial MT"/>
                          <a:cs typeface="Arial MT"/>
                        </a:rPr>
                        <a:t>2020</a:t>
                      </a:r>
                      <a:endParaRPr sz="1200">
                        <a:latin typeface="Arial MT"/>
                        <a:cs typeface="Arial MT"/>
                      </a:endParaRPr>
                    </a:p>
                  </a:txBody>
                  <a:tcPr marL="0" marR="0" marT="0" marB="0"/>
                </a:tc>
                <a:tc>
                  <a:txBody>
                    <a:bodyPr/>
                    <a:lstStyle/>
                    <a:p>
                      <a:pPr marR="60960" algn="r">
                        <a:lnSpc>
                          <a:spcPts val="1410"/>
                        </a:lnSpc>
                      </a:pPr>
                      <a:r>
                        <a:rPr sz="1200" spc="-10" dirty="0">
                          <a:latin typeface="Arial MT"/>
                          <a:cs typeface="Arial MT"/>
                        </a:rPr>
                        <a:t>10.000</a:t>
                      </a:r>
                      <a:endParaRPr sz="1200">
                        <a:latin typeface="Arial MT"/>
                        <a:cs typeface="Arial MT"/>
                      </a:endParaRPr>
                    </a:p>
                  </a:txBody>
                  <a:tcPr marL="0" marR="0" marT="0" marB="0"/>
                </a:tc>
                <a:tc>
                  <a:txBody>
                    <a:bodyPr/>
                    <a:lstStyle/>
                    <a:p>
                      <a:pPr marR="60325" algn="r">
                        <a:lnSpc>
                          <a:spcPts val="1410"/>
                        </a:lnSpc>
                      </a:pPr>
                      <a:r>
                        <a:rPr sz="1200" spc="-10" dirty="0">
                          <a:latin typeface="Arial MT"/>
                          <a:cs typeface="Arial MT"/>
                        </a:rPr>
                        <a:t>10.000</a:t>
                      </a:r>
                      <a:endParaRPr sz="1200">
                        <a:latin typeface="Arial MT"/>
                        <a:cs typeface="Arial MT"/>
                      </a:endParaRPr>
                    </a:p>
                  </a:txBody>
                  <a:tcPr marL="0" marR="0" marT="0" marB="0"/>
                </a:tc>
                <a:tc>
                  <a:txBody>
                    <a:bodyPr/>
                    <a:lstStyle/>
                    <a:p>
                      <a:pPr>
                        <a:lnSpc>
                          <a:spcPct val="100000"/>
                        </a:lnSpc>
                      </a:pPr>
                      <a:endParaRPr sz="1100">
                        <a:latin typeface="Times New Roman"/>
                        <a:cs typeface="Times New Roman"/>
                      </a:endParaRPr>
                    </a:p>
                  </a:txBody>
                  <a:tcPr marL="0" marR="0" marT="0" marB="0"/>
                </a:tc>
                <a:tc>
                  <a:txBody>
                    <a:bodyPr/>
                    <a:lstStyle/>
                    <a:p>
                      <a:pPr marR="60325" algn="r">
                        <a:lnSpc>
                          <a:spcPts val="1410"/>
                        </a:lnSpc>
                      </a:pPr>
                      <a:r>
                        <a:rPr sz="1200" spc="-10" dirty="0">
                          <a:latin typeface="Arial MT"/>
                          <a:cs typeface="Arial MT"/>
                        </a:rPr>
                        <a:t>10.000</a:t>
                      </a:r>
                      <a:endParaRPr sz="1200">
                        <a:latin typeface="Arial MT"/>
                        <a:cs typeface="Arial MT"/>
                      </a:endParaRPr>
                    </a:p>
                  </a:txBody>
                  <a:tcPr marL="0" marR="0" marT="0" marB="0"/>
                </a:tc>
                <a:tc>
                  <a:txBody>
                    <a:bodyPr/>
                    <a:lstStyle/>
                    <a:p>
                      <a:pPr marR="61594" algn="r">
                        <a:lnSpc>
                          <a:spcPts val="1410"/>
                        </a:lnSpc>
                      </a:pPr>
                      <a:r>
                        <a:rPr sz="1200" spc="-50" dirty="0">
                          <a:latin typeface="Arial MT"/>
                          <a:cs typeface="Arial MT"/>
                        </a:rPr>
                        <a:t>–</a:t>
                      </a:r>
                      <a:endParaRPr sz="1200">
                        <a:latin typeface="Arial MT"/>
                        <a:cs typeface="Arial MT"/>
                      </a:endParaRPr>
                    </a:p>
                  </a:txBody>
                  <a:tcPr marL="0" marR="0" marT="0" marB="0"/>
                </a:tc>
                <a:tc>
                  <a:txBody>
                    <a:bodyPr/>
                    <a:lstStyle/>
                    <a:p>
                      <a:pPr marR="60325" algn="r">
                        <a:lnSpc>
                          <a:spcPts val="1410"/>
                        </a:lnSpc>
                      </a:pPr>
                      <a:r>
                        <a:rPr sz="1200" spc="-50" dirty="0">
                          <a:latin typeface="Arial MT"/>
                          <a:cs typeface="Arial MT"/>
                        </a:rPr>
                        <a:t>–</a:t>
                      </a:r>
                      <a:endParaRPr sz="1200" dirty="0">
                        <a:latin typeface="Arial MT"/>
                        <a:cs typeface="Arial MT"/>
                      </a:endParaRPr>
                    </a:p>
                  </a:txBody>
                  <a:tcPr marL="0" marR="0" marT="0" marB="0"/>
                </a:tc>
                <a:tc>
                  <a:txBody>
                    <a:bodyPr/>
                    <a:lstStyle/>
                    <a:p>
                      <a:pPr marR="61594" algn="r">
                        <a:lnSpc>
                          <a:spcPts val="1410"/>
                        </a:lnSpc>
                      </a:pPr>
                      <a:r>
                        <a:rPr sz="1200" spc="-50" dirty="0">
                          <a:latin typeface="Arial MT"/>
                          <a:cs typeface="Arial MT"/>
                        </a:rPr>
                        <a:t>–</a:t>
                      </a:r>
                      <a:endParaRPr sz="1200">
                        <a:latin typeface="Arial MT"/>
                        <a:cs typeface="Arial MT"/>
                      </a:endParaRPr>
                    </a:p>
                  </a:txBody>
                  <a:tcPr marL="0" marR="0" marT="0" marB="0"/>
                </a:tc>
                <a:extLst>
                  <a:ext uri="{0D108BD9-81ED-4DB2-BD59-A6C34878D82A}">
                    <a16:rowId xmlns:a16="http://schemas.microsoft.com/office/drawing/2014/main" val="3493538875"/>
                  </a:ext>
                </a:extLst>
              </a:tr>
              <a:tr h="394547">
                <a:tc>
                  <a:txBody>
                    <a:bodyPr/>
                    <a:lstStyle/>
                    <a:p>
                      <a:pPr marR="133350" algn="r">
                        <a:lnSpc>
                          <a:spcPts val="1410"/>
                        </a:lnSpc>
                      </a:pPr>
                      <a:r>
                        <a:rPr sz="1200" spc="-20" dirty="0">
                          <a:latin typeface="Arial MT"/>
                          <a:cs typeface="Arial MT"/>
                        </a:rPr>
                        <a:t>2021</a:t>
                      </a:r>
                      <a:endParaRPr sz="1200">
                        <a:latin typeface="Arial MT"/>
                        <a:cs typeface="Arial MT"/>
                      </a:endParaRPr>
                    </a:p>
                  </a:txBody>
                  <a:tcPr marL="0" marR="0" marT="0" marB="0"/>
                </a:tc>
                <a:tc>
                  <a:txBody>
                    <a:bodyPr/>
                    <a:lstStyle/>
                    <a:p>
                      <a:pPr marR="60960" algn="r">
                        <a:lnSpc>
                          <a:spcPts val="1410"/>
                        </a:lnSpc>
                      </a:pPr>
                      <a:r>
                        <a:rPr sz="1200" spc="-10" dirty="0">
                          <a:latin typeface="Arial MT"/>
                          <a:cs typeface="Arial MT"/>
                        </a:rPr>
                        <a:t>10.000</a:t>
                      </a:r>
                      <a:endParaRPr sz="1200">
                        <a:latin typeface="Arial MT"/>
                        <a:cs typeface="Arial MT"/>
                      </a:endParaRPr>
                    </a:p>
                  </a:txBody>
                  <a:tcPr marL="0" marR="0" marT="0" marB="0"/>
                </a:tc>
                <a:tc>
                  <a:txBody>
                    <a:bodyPr/>
                    <a:lstStyle/>
                    <a:p>
                      <a:pPr marR="60325" algn="r">
                        <a:lnSpc>
                          <a:spcPts val="1410"/>
                        </a:lnSpc>
                      </a:pPr>
                      <a:r>
                        <a:rPr sz="1200" spc="-10" dirty="0">
                          <a:latin typeface="Arial MT"/>
                          <a:cs typeface="Arial MT"/>
                        </a:rPr>
                        <a:t>10.000</a:t>
                      </a:r>
                      <a:endParaRPr sz="1200">
                        <a:latin typeface="Arial MT"/>
                        <a:cs typeface="Arial MT"/>
                      </a:endParaRPr>
                    </a:p>
                  </a:txBody>
                  <a:tcPr marL="0" marR="0" marT="0" marB="0"/>
                </a:tc>
                <a:tc>
                  <a:txBody>
                    <a:bodyPr/>
                    <a:lstStyle/>
                    <a:p>
                      <a:pPr>
                        <a:lnSpc>
                          <a:spcPct val="100000"/>
                        </a:lnSpc>
                      </a:pPr>
                      <a:endParaRPr sz="1100">
                        <a:latin typeface="Times New Roman"/>
                        <a:cs typeface="Times New Roman"/>
                      </a:endParaRPr>
                    </a:p>
                  </a:txBody>
                  <a:tcPr marL="0" marR="0" marT="0" marB="0"/>
                </a:tc>
                <a:tc>
                  <a:txBody>
                    <a:bodyPr/>
                    <a:lstStyle/>
                    <a:p>
                      <a:pPr marR="60325" algn="r">
                        <a:lnSpc>
                          <a:spcPts val="1410"/>
                        </a:lnSpc>
                      </a:pPr>
                      <a:r>
                        <a:rPr sz="1200" spc="-10" dirty="0">
                          <a:latin typeface="Arial MT"/>
                          <a:cs typeface="Arial MT"/>
                        </a:rPr>
                        <a:t>10.000</a:t>
                      </a:r>
                      <a:endParaRPr sz="1200">
                        <a:latin typeface="Arial MT"/>
                        <a:cs typeface="Arial MT"/>
                      </a:endParaRPr>
                    </a:p>
                  </a:txBody>
                  <a:tcPr marL="0" marR="0" marT="0" marB="0"/>
                </a:tc>
                <a:tc>
                  <a:txBody>
                    <a:bodyPr/>
                    <a:lstStyle/>
                    <a:p>
                      <a:pPr marR="61594" algn="r">
                        <a:lnSpc>
                          <a:spcPts val="1410"/>
                        </a:lnSpc>
                      </a:pPr>
                      <a:r>
                        <a:rPr sz="1200" spc="-50" dirty="0">
                          <a:latin typeface="Arial MT"/>
                          <a:cs typeface="Arial MT"/>
                        </a:rPr>
                        <a:t>–</a:t>
                      </a:r>
                      <a:endParaRPr sz="1200">
                        <a:latin typeface="Arial MT"/>
                        <a:cs typeface="Arial MT"/>
                      </a:endParaRPr>
                    </a:p>
                  </a:txBody>
                  <a:tcPr marL="0" marR="0" marT="0" marB="0"/>
                </a:tc>
                <a:tc>
                  <a:txBody>
                    <a:bodyPr/>
                    <a:lstStyle/>
                    <a:p>
                      <a:pPr marR="60325" algn="r">
                        <a:lnSpc>
                          <a:spcPts val="1410"/>
                        </a:lnSpc>
                      </a:pPr>
                      <a:r>
                        <a:rPr sz="1200" spc="-50" dirty="0">
                          <a:latin typeface="Arial MT"/>
                          <a:cs typeface="Arial MT"/>
                        </a:rPr>
                        <a:t>–</a:t>
                      </a:r>
                      <a:endParaRPr sz="1200">
                        <a:latin typeface="Arial MT"/>
                        <a:cs typeface="Arial MT"/>
                      </a:endParaRPr>
                    </a:p>
                  </a:txBody>
                  <a:tcPr marL="0" marR="0" marT="0" marB="0"/>
                </a:tc>
                <a:tc>
                  <a:txBody>
                    <a:bodyPr/>
                    <a:lstStyle/>
                    <a:p>
                      <a:pPr marR="61594" algn="r">
                        <a:lnSpc>
                          <a:spcPts val="1410"/>
                        </a:lnSpc>
                      </a:pPr>
                      <a:r>
                        <a:rPr sz="1200" spc="-50" dirty="0">
                          <a:latin typeface="Arial MT"/>
                          <a:cs typeface="Arial MT"/>
                        </a:rPr>
                        <a:t>–</a:t>
                      </a:r>
                      <a:endParaRPr sz="1200" dirty="0">
                        <a:latin typeface="Arial MT"/>
                        <a:cs typeface="Arial MT"/>
                      </a:endParaRPr>
                    </a:p>
                  </a:txBody>
                  <a:tcPr marL="0" marR="0" marT="0" marB="0"/>
                </a:tc>
                <a:extLst>
                  <a:ext uri="{0D108BD9-81ED-4DB2-BD59-A6C34878D82A}">
                    <a16:rowId xmlns:a16="http://schemas.microsoft.com/office/drawing/2014/main" val="260503903"/>
                  </a:ext>
                </a:extLst>
              </a:tr>
              <a:tr h="394547">
                <a:tc>
                  <a:txBody>
                    <a:bodyPr/>
                    <a:lstStyle/>
                    <a:p>
                      <a:pPr marR="133350" algn="r">
                        <a:lnSpc>
                          <a:spcPts val="1410"/>
                        </a:lnSpc>
                      </a:pPr>
                      <a:r>
                        <a:rPr sz="1200" spc="-20" dirty="0">
                          <a:latin typeface="Arial MT"/>
                          <a:cs typeface="Arial MT"/>
                        </a:rPr>
                        <a:t>2022</a:t>
                      </a:r>
                      <a:endParaRPr sz="1200">
                        <a:latin typeface="Arial MT"/>
                        <a:cs typeface="Arial MT"/>
                      </a:endParaRPr>
                    </a:p>
                  </a:txBody>
                  <a:tcPr marL="0" marR="0" marT="0" marB="0"/>
                </a:tc>
                <a:tc>
                  <a:txBody>
                    <a:bodyPr/>
                    <a:lstStyle/>
                    <a:p>
                      <a:pPr marR="60960" algn="r">
                        <a:lnSpc>
                          <a:spcPts val="1410"/>
                        </a:lnSpc>
                      </a:pPr>
                      <a:r>
                        <a:rPr sz="1200" spc="-10" dirty="0">
                          <a:latin typeface="Arial MT"/>
                          <a:cs typeface="Arial MT"/>
                        </a:rPr>
                        <a:t>10.000</a:t>
                      </a:r>
                      <a:endParaRPr sz="1200">
                        <a:latin typeface="Arial MT"/>
                        <a:cs typeface="Arial MT"/>
                      </a:endParaRPr>
                    </a:p>
                  </a:txBody>
                  <a:tcPr marL="0" marR="0" marT="0" marB="0"/>
                </a:tc>
                <a:tc>
                  <a:txBody>
                    <a:bodyPr/>
                    <a:lstStyle/>
                    <a:p>
                      <a:pPr marR="60325" algn="r">
                        <a:lnSpc>
                          <a:spcPts val="1410"/>
                        </a:lnSpc>
                      </a:pPr>
                      <a:r>
                        <a:rPr sz="1200" spc="-10" dirty="0">
                          <a:latin typeface="Arial MT"/>
                          <a:cs typeface="Arial MT"/>
                        </a:rPr>
                        <a:t>10.000</a:t>
                      </a:r>
                      <a:endParaRPr sz="1200">
                        <a:latin typeface="Arial MT"/>
                        <a:cs typeface="Arial MT"/>
                      </a:endParaRPr>
                    </a:p>
                  </a:txBody>
                  <a:tcPr marL="0" marR="0" marT="0" marB="0"/>
                </a:tc>
                <a:tc>
                  <a:txBody>
                    <a:bodyPr/>
                    <a:lstStyle/>
                    <a:p>
                      <a:pPr>
                        <a:lnSpc>
                          <a:spcPct val="100000"/>
                        </a:lnSpc>
                      </a:pPr>
                      <a:endParaRPr sz="1100">
                        <a:latin typeface="Times New Roman"/>
                        <a:cs typeface="Times New Roman"/>
                      </a:endParaRPr>
                    </a:p>
                  </a:txBody>
                  <a:tcPr marL="0" marR="0" marT="0" marB="0"/>
                </a:tc>
                <a:tc>
                  <a:txBody>
                    <a:bodyPr/>
                    <a:lstStyle/>
                    <a:p>
                      <a:pPr marR="60325" algn="r">
                        <a:lnSpc>
                          <a:spcPts val="1410"/>
                        </a:lnSpc>
                      </a:pPr>
                      <a:r>
                        <a:rPr sz="1200" spc="-10" dirty="0">
                          <a:latin typeface="Arial MT"/>
                          <a:cs typeface="Arial MT"/>
                        </a:rPr>
                        <a:t>10.000</a:t>
                      </a:r>
                      <a:endParaRPr sz="1200">
                        <a:latin typeface="Arial MT"/>
                        <a:cs typeface="Arial MT"/>
                      </a:endParaRPr>
                    </a:p>
                  </a:txBody>
                  <a:tcPr marL="0" marR="0" marT="0" marB="0"/>
                </a:tc>
                <a:tc>
                  <a:txBody>
                    <a:bodyPr/>
                    <a:lstStyle/>
                    <a:p>
                      <a:pPr marR="61594" algn="r">
                        <a:lnSpc>
                          <a:spcPts val="1410"/>
                        </a:lnSpc>
                      </a:pPr>
                      <a:r>
                        <a:rPr sz="1200" spc="-50" dirty="0">
                          <a:latin typeface="Arial MT"/>
                          <a:cs typeface="Arial MT"/>
                        </a:rPr>
                        <a:t>–</a:t>
                      </a:r>
                      <a:endParaRPr sz="1200">
                        <a:latin typeface="Arial MT"/>
                        <a:cs typeface="Arial MT"/>
                      </a:endParaRPr>
                    </a:p>
                  </a:txBody>
                  <a:tcPr marL="0" marR="0" marT="0" marB="0"/>
                </a:tc>
                <a:tc>
                  <a:txBody>
                    <a:bodyPr/>
                    <a:lstStyle/>
                    <a:p>
                      <a:pPr marR="60325" algn="r">
                        <a:lnSpc>
                          <a:spcPts val="1410"/>
                        </a:lnSpc>
                      </a:pPr>
                      <a:r>
                        <a:rPr sz="1200" spc="-50" dirty="0">
                          <a:latin typeface="Arial MT"/>
                          <a:cs typeface="Arial MT"/>
                        </a:rPr>
                        <a:t>–</a:t>
                      </a:r>
                      <a:endParaRPr sz="1200">
                        <a:latin typeface="Arial MT"/>
                        <a:cs typeface="Arial MT"/>
                      </a:endParaRPr>
                    </a:p>
                  </a:txBody>
                  <a:tcPr marL="0" marR="0" marT="0" marB="0"/>
                </a:tc>
                <a:tc>
                  <a:txBody>
                    <a:bodyPr/>
                    <a:lstStyle/>
                    <a:p>
                      <a:pPr marR="61594" algn="r">
                        <a:lnSpc>
                          <a:spcPts val="1410"/>
                        </a:lnSpc>
                      </a:pPr>
                      <a:r>
                        <a:rPr sz="1200" spc="-50" dirty="0">
                          <a:latin typeface="Arial MT"/>
                          <a:cs typeface="Arial MT"/>
                        </a:rPr>
                        <a:t>–</a:t>
                      </a:r>
                      <a:endParaRPr sz="1200" dirty="0">
                        <a:latin typeface="Arial MT"/>
                        <a:cs typeface="Arial MT"/>
                      </a:endParaRPr>
                    </a:p>
                  </a:txBody>
                  <a:tcPr marL="0" marR="0" marT="0" marB="0"/>
                </a:tc>
                <a:extLst>
                  <a:ext uri="{0D108BD9-81ED-4DB2-BD59-A6C34878D82A}">
                    <a16:rowId xmlns:a16="http://schemas.microsoft.com/office/drawing/2014/main" val="1987504535"/>
                  </a:ext>
                </a:extLst>
              </a:tr>
              <a:tr h="394547">
                <a:tc>
                  <a:txBody>
                    <a:bodyPr/>
                    <a:lstStyle/>
                    <a:p>
                      <a:pPr marR="133350" algn="r">
                        <a:lnSpc>
                          <a:spcPts val="1410"/>
                        </a:lnSpc>
                      </a:pPr>
                      <a:r>
                        <a:rPr sz="1200" spc="-20" dirty="0">
                          <a:latin typeface="Arial MT"/>
                          <a:cs typeface="Arial MT"/>
                        </a:rPr>
                        <a:t>2023</a:t>
                      </a:r>
                      <a:endParaRPr sz="1200">
                        <a:latin typeface="Arial MT"/>
                        <a:cs typeface="Arial MT"/>
                      </a:endParaRPr>
                    </a:p>
                  </a:txBody>
                  <a:tcPr marL="0" marR="0" marT="0" marB="0"/>
                </a:tc>
                <a:tc>
                  <a:txBody>
                    <a:bodyPr/>
                    <a:lstStyle/>
                    <a:p>
                      <a:pPr marR="60960" algn="r">
                        <a:lnSpc>
                          <a:spcPts val="1410"/>
                        </a:lnSpc>
                      </a:pPr>
                      <a:r>
                        <a:rPr sz="1200" spc="-10" dirty="0">
                          <a:latin typeface="Arial MT"/>
                          <a:cs typeface="Arial MT"/>
                        </a:rPr>
                        <a:t>10.000</a:t>
                      </a:r>
                      <a:endParaRPr sz="1200">
                        <a:latin typeface="Arial MT"/>
                        <a:cs typeface="Arial MT"/>
                      </a:endParaRPr>
                    </a:p>
                  </a:txBody>
                  <a:tcPr marL="0" marR="0" marT="0" marB="0"/>
                </a:tc>
                <a:tc>
                  <a:txBody>
                    <a:bodyPr/>
                    <a:lstStyle/>
                    <a:p>
                      <a:pPr marR="61594" algn="r">
                        <a:lnSpc>
                          <a:spcPts val="1410"/>
                        </a:lnSpc>
                      </a:pPr>
                      <a:r>
                        <a:rPr sz="1200" spc="-20" dirty="0">
                          <a:latin typeface="Arial MT"/>
                          <a:cs typeface="Arial MT"/>
                        </a:rPr>
                        <a:t>5.000</a:t>
                      </a:r>
                      <a:endParaRPr sz="1200">
                        <a:latin typeface="Arial MT"/>
                        <a:cs typeface="Arial MT"/>
                      </a:endParaRPr>
                    </a:p>
                  </a:txBody>
                  <a:tcPr marL="0" marR="0" marT="0" marB="0"/>
                </a:tc>
                <a:tc>
                  <a:txBody>
                    <a:bodyPr/>
                    <a:lstStyle/>
                    <a:p>
                      <a:pPr marR="62230" algn="r">
                        <a:lnSpc>
                          <a:spcPts val="1410"/>
                        </a:lnSpc>
                      </a:pPr>
                      <a:r>
                        <a:rPr sz="1200" spc="-20" dirty="0">
                          <a:latin typeface="Arial MT"/>
                          <a:cs typeface="Arial MT"/>
                        </a:rPr>
                        <a:t>5.000</a:t>
                      </a:r>
                      <a:endParaRPr sz="1200">
                        <a:latin typeface="Arial MT"/>
                        <a:cs typeface="Arial MT"/>
                      </a:endParaRPr>
                    </a:p>
                  </a:txBody>
                  <a:tcPr marL="0" marR="0" marT="0" marB="0"/>
                </a:tc>
                <a:tc>
                  <a:txBody>
                    <a:bodyPr/>
                    <a:lstStyle/>
                    <a:p>
                      <a:pPr marR="60325" algn="r">
                        <a:lnSpc>
                          <a:spcPts val="1410"/>
                        </a:lnSpc>
                      </a:pPr>
                      <a:r>
                        <a:rPr sz="1200" spc="-10" dirty="0">
                          <a:latin typeface="Arial MT"/>
                          <a:cs typeface="Arial MT"/>
                        </a:rPr>
                        <a:t>10.000</a:t>
                      </a:r>
                      <a:endParaRPr sz="1200">
                        <a:latin typeface="Arial MT"/>
                        <a:cs typeface="Arial MT"/>
                      </a:endParaRPr>
                    </a:p>
                  </a:txBody>
                  <a:tcPr marL="0" marR="0" marT="0" marB="0"/>
                </a:tc>
                <a:tc>
                  <a:txBody>
                    <a:bodyPr/>
                    <a:lstStyle/>
                    <a:p>
                      <a:pPr marR="62230" algn="r">
                        <a:lnSpc>
                          <a:spcPts val="1410"/>
                        </a:lnSpc>
                      </a:pPr>
                      <a:r>
                        <a:rPr sz="1200" spc="-10" dirty="0">
                          <a:latin typeface="Arial MT"/>
                          <a:cs typeface="Arial MT"/>
                        </a:rPr>
                        <a:t>(5.000)</a:t>
                      </a:r>
                      <a:endParaRPr sz="1200">
                        <a:latin typeface="Arial MT"/>
                        <a:cs typeface="Arial MT"/>
                      </a:endParaRPr>
                    </a:p>
                  </a:txBody>
                  <a:tcPr marL="0" marR="0" marT="0" marB="0"/>
                </a:tc>
                <a:tc>
                  <a:txBody>
                    <a:bodyPr/>
                    <a:lstStyle/>
                    <a:p>
                      <a:pPr marR="60960" algn="r">
                        <a:lnSpc>
                          <a:spcPts val="1410"/>
                        </a:lnSpc>
                      </a:pPr>
                      <a:r>
                        <a:rPr sz="1200" spc="-20" dirty="0">
                          <a:latin typeface="Arial MT"/>
                          <a:cs typeface="Arial MT"/>
                        </a:rPr>
                        <a:t>1.500</a:t>
                      </a:r>
                      <a:endParaRPr sz="1200">
                        <a:latin typeface="Arial MT"/>
                        <a:cs typeface="Arial MT"/>
                      </a:endParaRPr>
                    </a:p>
                  </a:txBody>
                  <a:tcPr marL="0" marR="0" marT="0" marB="0"/>
                </a:tc>
                <a:tc>
                  <a:txBody>
                    <a:bodyPr/>
                    <a:lstStyle/>
                    <a:p>
                      <a:pPr marR="60960" algn="r">
                        <a:lnSpc>
                          <a:spcPts val="1410"/>
                        </a:lnSpc>
                      </a:pPr>
                      <a:r>
                        <a:rPr sz="1200" spc="-10" dirty="0">
                          <a:latin typeface="Arial MT"/>
                          <a:cs typeface="Arial MT"/>
                        </a:rPr>
                        <a:t>(1.500)</a:t>
                      </a:r>
                      <a:endParaRPr sz="1200" dirty="0">
                        <a:latin typeface="Arial MT"/>
                        <a:cs typeface="Arial MT"/>
                      </a:endParaRPr>
                    </a:p>
                  </a:txBody>
                  <a:tcPr marL="0" marR="0" marT="0" marB="0"/>
                </a:tc>
                <a:extLst>
                  <a:ext uri="{0D108BD9-81ED-4DB2-BD59-A6C34878D82A}">
                    <a16:rowId xmlns:a16="http://schemas.microsoft.com/office/drawing/2014/main" val="785009012"/>
                  </a:ext>
                </a:extLst>
              </a:tr>
              <a:tr h="394547">
                <a:tc>
                  <a:txBody>
                    <a:bodyPr/>
                    <a:lstStyle/>
                    <a:p>
                      <a:pPr marR="133350" algn="r">
                        <a:lnSpc>
                          <a:spcPts val="1410"/>
                        </a:lnSpc>
                      </a:pPr>
                      <a:r>
                        <a:rPr sz="1200" spc="-20" dirty="0">
                          <a:latin typeface="Arial MT"/>
                          <a:cs typeface="Arial MT"/>
                        </a:rPr>
                        <a:t>2024</a:t>
                      </a:r>
                      <a:endParaRPr sz="1200">
                        <a:latin typeface="Arial MT"/>
                        <a:cs typeface="Arial MT"/>
                      </a:endParaRPr>
                    </a:p>
                  </a:txBody>
                  <a:tcPr marL="0" marR="0" marT="0" marB="0"/>
                </a:tc>
                <a:tc>
                  <a:txBody>
                    <a:bodyPr/>
                    <a:lstStyle/>
                    <a:p>
                      <a:pPr marR="60960" algn="r">
                        <a:lnSpc>
                          <a:spcPts val="1410"/>
                        </a:lnSpc>
                      </a:pPr>
                      <a:r>
                        <a:rPr sz="1200" spc="-10" dirty="0">
                          <a:latin typeface="Arial MT"/>
                          <a:cs typeface="Arial MT"/>
                        </a:rPr>
                        <a:t>10.000</a:t>
                      </a:r>
                      <a:endParaRPr sz="1200">
                        <a:latin typeface="Arial MT"/>
                        <a:cs typeface="Arial MT"/>
                      </a:endParaRPr>
                    </a:p>
                  </a:txBody>
                  <a:tcPr marL="0" marR="0" marT="0" marB="0"/>
                </a:tc>
                <a:tc>
                  <a:txBody>
                    <a:bodyPr/>
                    <a:lstStyle/>
                    <a:p>
                      <a:pPr marR="60325" algn="r">
                        <a:lnSpc>
                          <a:spcPts val="1410"/>
                        </a:lnSpc>
                      </a:pPr>
                      <a:r>
                        <a:rPr sz="1200" spc="-10" dirty="0">
                          <a:latin typeface="Arial MT"/>
                          <a:cs typeface="Arial MT"/>
                        </a:rPr>
                        <a:t>9.166,67</a:t>
                      </a:r>
                      <a:endParaRPr sz="1200">
                        <a:latin typeface="Arial MT"/>
                        <a:cs typeface="Arial MT"/>
                      </a:endParaRPr>
                    </a:p>
                  </a:txBody>
                  <a:tcPr marL="0" marR="0" marT="0" marB="0"/>
                </a:tc>
                <a:tc>
                  <a:txBody>
                    <a:bodyPr/>
                    <a:lstStyle/>
                    <a:p>
                      <a:pPr marR="62230" algn="r">
                        <a:lnSpc>
                          <a:spcPts val="1410"/>
                        </a:lnSpc>
                      </a:pPr>
                      <a:r>
                        <a:rPr sz="1200" spc="-20" dirty="0">
                          <a:latin typeface="Arial MT"/>
                          <a:cs typeface="Arial MT"/>
                        </a:rPr>
                        <a:t>5.000</a:t>
                      </a:r>
                      <a:endParaRPr sz="1200">
                        <a:latin typeface="Arial MT"/>
                        <a:cs typeface="Arial MT"/>
                      </a:endParaRPr>
                    </a:p>
                  </a:txBody>
                  <a:tcPr marL="0" marR="0" marT="0" marB="0"/>
                </a:tc>
                <a:tc>
                  <a:txBody>
                    <a:bodyPr/>
                    <a:lstStyle/>
                    <a:p>
                      <a:pPr marR="60325" algn="r">
                        <a:lnSpc>
                          <a:spcPts val="1410"/>
                        </a:lnSpc>
                      </a:pPr>
                      <a:r>
                        <a:rPr sz="1200" spc="-10" dirty="0">
                          <a:latin typeface="Arial MT"/>
                          <a:cs typeface="Arial MT"/>
                        </a:rPr>
                        <a:t>9.166,67</a:t>
                      </a:r>
                      <a:endParaRPr sz="1200">
                        <a:latin typeface="Arial MT"/>
                        <a:cs typeface="Arial MT"/>
                      </a:endParaRPr>
                    </a:p>
                  </a:txBody>
                  <a:tcPr marL="0" marR="0" marT="0" marB="0"/>
                </a:tc>
                <a:tc>
                  <a:txBody>
                    <a:bodyPr/>
                    <a:lstStyle/>
                    <a:p>
                      <a:pPr marR="61594" algn="r">
                        <a:lnSpc>
                          <a:spcPts val="1410"/>
                        </a:lnSpc>
                      </a:pPr>
                      <a:r>
                        <a:rPr sz="1200" spc="-50" dirty="0">
                          <a:latin typeface="Arial MT"/>
                          <a:cs typeface="Arial MT"/>
                        </a:rPr>
                        <a:t>–</a:t>
                      </a:r>
                      <a:endParaRPr sz="1200">
                        <a:latin typeface="Arial MT"/>
                        <a:cs typeface="Arial MT"/>
                      </a:endParaRPr>
                    </a:p>
                  </a:txBody>
                  <a:tcPr marL="0" marR="0" marT="0" marB="0"/>
                </a:tc>
                <a:tc>
                  <a:txBody>
                    <a:bodyPr/>
                    <a:lstStyle/>
                    <a:p>
                      <a:pPr marR="60960" algn="r">
                        <a:lnSpc>
                          <a:spcPts val="1410"/>
                        </a:lnSpc>
                      </a:pPr>
                      <a:r>
                        <a:rPr sz="1200" spc="-20" dirty="0">
                          <a:latin typeface="Arial MT"/>
                          <a:cs typeface="Arial MT"/>
                        </a:rPr>
                        <a:t>1.500</a:t>
                      </a:r>
                      <a:endParaRPr sz="1200">
                        <a:latin typeface="Arial MT"/>
                        <a:cs typeface="Arial MT"/>
                      </a:endParaRPr>
                    </a:p>
                  </a:txBody>
                  <a:tcPr marL="0" marR="0" marT="0" marB="0"/>
                </a:tc>
                <a:tc>
                  <a:txBody>
                    <a:bodyPr/>
                    <a:lstStyle/>
                    <a:p>
                      <a:pPr marR="61594" algn="r">
                        <a:lnSpc>
                          <a:spcPts val="1410"/>
                        </a:lnSpc>
                      </a:pPr>
                      <a:r>
                        <a:rPr sz="1200" spc="-50" dirty="0">
                          <a:latin typeface="Arial MT"/>
                          <a:cs typeface="Arial MT"/>
                        </a:rPr>
                        <a:t>–</a:t>
                      </a:r>
                      <a:endParaRPr sz="1200" dirty="0">
                        <a:latin typeface="Arial MT"/>
                        <a:cs typeface="Arial MT"/>
                      </a:endParaRPr>
                    </a:p>
                  </a:txBody>
                  <a:tcPr marL="0" marR="0" marT="0" marB="0"/>
                </a:tc>
                <a:extLst>
                  <a:ext uri="{0D108BD9-81ED-4DB2-BD59-A6C34878D82A}">
                    <a16:rowId xmlns:a16="http://schemas.microsoft.com/office/drawing/2014/main" val="1675327937"/>
                  </a:ext>
                </a:extLst>
              </a:tr>
              <a:tr h="394547">
                <a:tc>
                  <a:txBody>
                    <a:bodyPr/>
                    <a:lstStyle/>
                    <a:p>
                      <a:pPr marR="133350" algn="r">
                        <a:lnSpc>
                          <a:spcPts val="1415"/>
                        </a:lnSpc>
                      </a:pPr>
                      <a:r>
                        <a:rPr sz="1200" spc="-20" dirty="0">
                          <a:latin typeface="Arial MT"/>
                          <a:cs typeface="Arial MT"/>
                        </a:rPr>
                        <a:t>2025</a:t>
                      </a:r>
                      <a:endParaRPr sz="1200">
                        <a:latin typeface="Arial MT"/>
                        <a:cs typeface="Arial MT"/>
                      </a:endParaRPr>
                    </a:p>
                  </a:txBody>
                  <a:tcPr marL="0" marR="0" marT="0" marB="0"/>
                </a:tc>
                <a:tc>
                  <a:txBody>
                    <a:bodyPr/>
                    <a:lstStyle/>
                    <a:p>
                      <a:pPr marR="60960" algn="r">
                        <a:lnSpc>
                          <a:spcPts val="1415"/>
                        </a:lnSpc>
                      </a:pPr>
                      <a:r>
                        <a:rPr sz="1200" spc="-10" dirty="0">
                          <a:latin typeface="Arial MT"/>
                          <a:cs typeface="Arial MT"/>
                        </a:rPr>
                        <a:t>10.000</a:t>
                      </a:r>
                      <a:endParaRPr sz="1200">
                        <a:latin typeface="Arial MT"/>
                        <a:cs typeface="Arial MT"/>
                      </a:endParaRPr>
                    </a:p>
                  </a:txBody>
                  <a:tcPr marL="0" marR="0" marT="0" marB="0"/>
                </a:tc>
                <a:tc>
                  <a:txBody>
                    <a:bodyPr/>
                    <a:lstStyle/>
                    <a:p>
                      <a:pPr marR="60325" algn="r">
                        <a:lnSpc>
                          <a:spcPts val="1415"/>
                        </a:lnSpc>
                      </a:pPr>
                      <a:r>
                        <a:rPr sz="1200" spc="-10" dirty="0">
                          <a:latin typeface="Arial MT"/>
                          <a:cs typeface="Arial MT"/>
                        </a:rPr>
                        <a:t>9.166,67</a:t>
                      </a:r>
                      <a:endParaRPr sz="1200">
                        <a:latin typeface="Arial MT"/>
                        <a:cs typeface="Arial MT"/>
                      </a:endParaRPr>
                    </a:p>
                  </a:txBody>
                  <a:tcPr marL="0" marR="0" marT="0" marB="0"/>
                </a:tc>
                <a:tc>
                  <a:txBody>
                    <a:bodyPr/>
                    <a:lstStyle/>
                    <a:p>
                      <a:pPr marR="62230" algn="r">
                        <a:lnSpc>
                          <a:spcPts val="1415"/>
                        </a:lnSpc>
                      </a:pPr>
                      <a:r>
                        <a:rPr sz="1200" spc="-20" dirty="0">
                          <a:latin typeface="Arial MT"/>
                          <a:cs typeface="Arial MT"/>
                        </a:rPr>
                        <a:t>5.000</a:t>
                      </a:r>
                      <a:endParaRPr sz="1200">
                        <a:latin typeface="Arial MT"/>
                        <a:cs typeface="Arial MT"/>
                      </a:endParaRPr>
                    </a:p>
                  </a:txBody>
                  <a:tcPr marL="0" marR="0" marT="0" marB="0"/>
                </a:tc>
                <a:tc>
                  <a:txBody>
                    <a:bodyPr/>
                    <a:lstStyle/>
                    <a:p>
                      <a:pPr marR="60325" algn="r">
                        <a:lnSpc>
                          <a:spcPts val="1415"/>
                        </a:lnSpc>
                      </a:pPr>
                      <a:r>
                        <a:rPr sz="1200" spc="-10" dirty="0">
                          <a:latin typeface="Arial MT"/>
                          <a:cs typeface="Arial MT"/>
                        </a:rPr>
                        <a:t>9.166,67</a:t>
                      </a:r>
                      <a:endParaRPr sz="1200" dirty="0">
                        <a:latin typeface="Arial MT"/>
                        <a:cs typeface="Arial MT"/>
                      </a:endParaRPr>
                    </a:p>
                  </a:txBody>
                  <a:tcPr marL="0" marR="0" marT="0" marB="0"/>
                </a:tc>
                <a:tc>
                  <a:txBody>
                    <a:bodyPr/>
                    <a:lstStyle/>
                    <a:p>
                      <a:pPr marR="61594" algn="r">
                        <a:lnSpc>
                          <a:spcPts val="1415"/>
                        </a:lnSpc>
                      </a:pPr>
                      <a:r>
                        <a:rPr sz="1200" spc="-50" dirty="0">
                          <a:latin typeface="Arial MT"/>
                          <a:cs typeface="Arial MT"/>
                        </a:rPr>
                        <a:t>–</a:t>
                      </a:r>
                      <a:endParaRPr sz="1200">
                        <a:latin typeface="Arial MT"/>
                        <a:cs typeface="Arial MT"/>
                      </a:endParaRPr>
                    </a:p>
                  </a:txBody>
                  <a:tcPr marL="0" marR="0" marT="0" marB="0"/>
                </a:tc>
                <a:tc>
                  <a:txBody>
                    <a:bodyPr/>
                    <a:lstStyle/>
                    <a:p>
                      <a:pPr marR="60960" algn="r">
                        <a:lnSpc>
                          <a:spcPts val="1415"/>
                        </a:lnSpc>
                      </a:pPr>
                      <a:r>
                        <a:rPr sz="1200" spc="-20" dirty="0">
                          <a:latin typeface="Arial MT"/>
                          <a:cs typeface="Arial MT"/>
                        </a:rPr>
                        <a:t>1.500</a:t>
                      </a:r>
                      <a:endParaRPr sz="1200">
                        <a:latin typeface="Arial MT"/>
                        <a:cs typeface="Arial MT"/>
                      </a:endParaRPr>
                    </a:p>
                  </a:txBody>
                  <a:tcPr marL="0" marR="0" marT="0" marB="0"/>
                </a:tc>
                <a:tc>
                  <a:txBody>
                    <a:bodyPr/>
                    <a:lstStyle/>
                    <a:p>
                      <a:pPr marR="61594" algn="r">
                        <a:lnSpc>
                          <a:spcPts val="1415"/>
                        </a:lnSpc>
                      </a:pPr>
                      <a:r>
                        <a:rPr sz="1200" spc="-50" dirty="0">
                          <a:latin typeface="Arial MT"/>
                          <a:cs typeface="Arial MT"/>
                        </a:rPr>
                        <a:t>–</a:t>
                      </a:r>
                      <a:endParaRPr sz="1200" dirty="0">
                        <a:latin typeface="Arial MT"/>
                        <a:cs typeface="Arial MT"/>
                      </a:endParaRPr>
                    </a:p>
                  </a:txBody>
                  <a:tcPr marL="0" marR="0" marT="0" marB="0"/>
                </a:tc>
                <a:extLst>
                  <a:ext uri="{0D108BD9-81ED-4DB2-BD59-A6C34878D82A}">
                    <a16:rowId xmlns:a16="http://schemas.microsoft.com/office/drawing/2014/main" val="3108758262"/>
                  </a:ext>
                </a:extLst>
              </a:tr>
              <a:tr h="394547">
                <a:tc>
                  <a:txBody>
                    <a:bodyPr/>
                    <a:lstStyle/>
                    <a:p>
                      <a:pPr marR="133985" algn="r">
                        <a:lnSpc>
                          <a:spcPts val="1345"/>
                        </a:lnSpc>
                        <a:spcBef>
                          <a:spcPts val="114"/>
                        </a:spcBef>
                      </a:pPr>
                      <a:r>
                        <a:rPr sz="1200" spc="-20" dirty="0">
                          <a:latin typeface="Arial MT"/>
                          <a:cs typeface="Arial MT"/>
                        </a:rPr>
                        <a:t>2026</a:t>
                      </a:r>
                      <a:endParaRPr sz="1200">
                        <a:latin typeface="Arial MT"/>
                        <a:cs typeface="Arial MT"/>
                      </a:endParaRPr>
                    </a:p>
                  </a:txBody>
                  <a:tcPr marL="0" marR="0" marT="14604" marB="0"/>
                </a:tc>
                <a:tc>
                  <a:txBody>
                    <a:bodyPr/>
                    <a:lstStyle/>
                    <a:p>
                      <a:pPr marR="60960" algn="r">
                        <a:lnSpc>
                          <a:spcPts val="1415"/>
                        </a:lnSpc>
                      </a:pPr>
                      <a:r>
                        <a:rPr sz="1200" spc="-10" dirty="0">
                          <a:latin typeface="Arial MT"/>
                          <a:cs typeface="Arial MT"/>
                        </a:rPr>
                        <a:t>10.000</a:t>
                      </a:r>
                      <a:endParaRPr sz="1200">
                        <a:latin typeface="Arial MT"/>
                        <a:cs typeface="Arial MT"/>
                      </a:endParaRPr>
                    </a:p>
                  </a:txBody>
                  <a:tcPr marL="0" marR="0" marT="0" marB="0"/>
                </a:tc>
                <a:tc>
                  <a:txBody>
                    <a:bodyPr/>
                    <a:lstStyle/>
                    <a:p>
                      <a:pPr marR="60325" algn="r">
                        <a:lnSpc>
                          <a:spcPts val="1415"/>
                        </a:lnSpc>
                      </a:pPr>
                      <a:r>
                        <a:rPr sz="1200" spc="-10" dirty="0">
                          <a:latin typeface="Arial MT"/>
                          <a:cs typeface="Arial MT"/>
                        </a:rPr>
                        <a:t>9.166,67</a:t>
                      </a:r>
                      <a:endParaRPr sz="1200">
                        <a:latin typeface="Arial MT"/>
                        <a:cs typeface="Arial MT"/>
                      </a:endParaRPr>
                    </a:p>
                  </a:txBody>
                  <a:tcPr marL="0" marR="0" marT="0" marB="0"/>
                </a:tc>
                <a:tc>
                  <a:txBody>
                    <a:bodyPr/>
                    <a:lstStyle/>
                    <a:p>
                      <a:pPr marR="62230" algn="r">
                        <a:lnSpc>
                          <a:spcPts val="1415"/>
                        </a:lnSpc>
                      </a:pPr>
                      <a:r>
                        <a:rPr sz="1200" spc="-20" dirty="0">
                          <a:latin typeface="Arial MT"/>
                          <a:cs typeface="Arial MT"/>
                        </a:rPr>
                        <a:t>5.000</a:t>
                      </a:r>
                      <a:endParaRPr sz="1200">
                        <a:latin typeface="Arial MT"/>
                        <a:cs typeface="Arial MT"/>
                      </a:endParaRPr>
                    </a:p>
                  </a:txBody>
                  <a:tcPr marL="0" marR="0" marT="0" marB="0"/>
                </a:tc>
                <a:tc>
                  <a:txBody>
                    <a:bodyPr/>
                    <a:lstStyle/>
                    <a:p>
                      <a:pPr marR="60325" algn="r">
                        <a:lnSpc>
                          <a:spcPts val="1415"/>
                        </a:lnSpc>
                      </a:pPr>
                      <a:r>
                        <a:rPr sz="1200" spc="-10" dirty="0">
                          <a:latin typeface="Arial MT"/>
                          <a:cs typeface="Arial MT"/>
                        </a:rPr>
                        <a:t>9.166,67</a:t>
                      </a:r>
                      <a:endParaRPr sz="1200">
                        <a:latin typeface="Arial MT"/>
                        <a:cs typeface="Arial MT"/>
                      </a:endParaRPr>
                    </a:p>
                  </a:txBody>
                  <a:tcPr marL="0" marR="0" marT="0" marB="0"/>
                </a:tc>
                <a:tc>
                  <a:txBody>
                    <a:bodyPr/>
                    <a:lstStyle/>
                    <a:p>
                      <a:pPr marR="61594" algn="r">
                        <a:lnSpc>
                          <a:spcPts val="1415"/>
                        </a:lnSpc>
                      </a:pPr>
                      <a:r>
                        <a:rPr sz="1200" spc="-50" dirty="0">
                          <a:latin typeface="Arial MT"/>
                          <a:cs typeface="Arial MT"/>
                        </a:rPr>
                        <a:t>–</a:t>
                      </a:r>
                      <a:endParaRPr sz="1200">
                        <a:latin typeface="Arial MT"/>
                        <a:cs typeface="Arial MT"/>
                      </a:endParaRPr>
                    </a:p>
                  </a:txBody>
                  <a:tcPr marL="0" marR="0" marT="0" marB="0"/>
                </a:tc>
                <a:tc>
                  <a:txBody>
                    <a:bodyPr/>
                    <a:lstStyle/>
                    <a:p>
                      <a:pPr marR="60960" algn="r">
                        <a:lnSpc>
                          <a:spcPts val="1415"/>
                        </a:lnSpc>
                      </a:pPr>
                      <a:r>
                        <a:rPr sz="1200" spc="-20" dirty="0">
                          <a:latin typeface="Arial MT"/>
                          <a:cs typeface="Arial MT"/>
                        </a:rPr>
                        <a:t>1.500</a:t>
                      </a:r>
                      <a:endParaRPr sz="1200">
                        <a:latin typeface="Arial MT"/>
                        <a:cs typeface="Arial MT"/>
                      </a:endParaRPr>
                    </a:p>
                  </a:txBody>
                  <a:tcPr marL="0" marR="0" marT="0" marB="0"/>
                </a:tc>
                <a:tc>
                  <a:txBody>
                    <a:bodyPr/>
                    <a:lstStyle/>
                    <a:p>
                      <a:pPr marR="61594" algn="r">
                        <a:lnSpc>
                          <a:spcPts val="1415"/>
                        </a:lnSpc>
                      </a:pPr>
                      <a:r>
                        <a:rPr sz="1200" spc="-50" dirty="0">
                          <a:latin typeface="Arial MT"/>
                          <a:cs typeface="Arial MT"/>
                        </a:rPr>
                        <a:t>–</a:t>
                      </a:r>
                      <a:endParaRPr sz="1200" dirty="0">
                        <a:latin typeface="Arial MT"/>
                        <a:cs typeface="Arial MT"/>
                      </a:endParaRPr>
                    </a:p>
                  </a:txBody>
                  <a:tcPr marL="0" marR="0" marT="0" marB="0"/>
                </a:tc>
                <a:extLst>
                  <a:ext uri="{0D108BD9-81ED-4DB2-BD59-A6C34878D82A}">
                    <a16:rowId xmlns:a16="http://schemas.microsoft.com/office/drawing/2014/main" val="2516517172"/>
                  </a:ext>
                </a:extLst>
              </a:tr>
              <a:tr h="394547">
                <a:tc>
                  <a:txBody>
                    <a:bodyPr/>
                    <a:lstStyle/>
                    <a:p>
                      <a:pPr marR="133985" algn="r">
                        <a:lnSpc>
                          <a:spcPts val="1345"/>
                        </a:lnSpc>
                        <a:spcBef>
                          <a:spcPts val="114"/>
                        </a:spcBef>
                      </a:pPr>
                      <a:r>
                        <a:rPr sz="1200" spc="-20" dirty="0">
                          <a:latin typeface="Arial MT"/>
                          <a:cs typeface="Arial MT"/>
                        </a:rPr>
                        <a:t>2027</a:t>
                      </a:r>
                      <a:endParaRPr sz="1200">
                        <a:latin typeface="Arial MT"/>
                        <a:cs typeface="Arial MT"/>
                      </a:endParaRPr>
                    </a:p>
                  </a:txBody>
                  <a:tcPr marL="0" marR="0" marT="14604" marB="0"/>
                </a:tc>
                <a:tc>
                  <a:txBody>
                    <a:bodyPr/>
                    <a:lstStyle/>
                    <a:p>
                      <a:pPr marR="60960" algn="r">
                        <a:lnSpc>
                          <a:spcPts val="1415"/>
                        </a:lnSpc>
                      </a:pPr>
                      <a:r>
                        <a:rPr sz="1200" spc="-10" dirty="0">
                          <a:latin typeface="Arial MT"/>
                          <a:cs typeface="Arial MT"/>
                        </a:rPr>
                        <a:t>10.000</a:t>
                      </a:r>
                      <a:endParaRPr sz="1200">
                        <a:latin typeface="Arial MT"/>
                        <a:cs typeface="Arial MT"/>
                      </a:endParaRPr>
                    </a:p>
                  </a:txBody>
                  <a:tcPr marL="0" marR="0" marT="0" marB="0"/>
                </a:tc>
                <a:tc>
                  <a:txBody>
                    <a:bodyPr/>
                    <a:lstStyle/>
                    <a:p>
                      <a:pPr marR="60325" algn="r">
                        <a:lnSpc>
                          <a:spcPts val="1415"/>
                        </a:lnSpc>
                      </a:pPr>
                      <a:r>
                        <a:rPr sz="1200" spc="-10" dirty="0">
                          <a:latin typeface="Arial MT"/>
                          <a:cs typeface="Arial MT"/>
                        </a:rPr>
                        <a:t>9.166,67</a:t>
                      </a:r>
                      <a:endParaRPr sz="1200">
                        <a:latin typeface="Arial MT"/>
                        <a:cs typeface="Arial MT"/>
                      </a:endParaRPr>
                    </a:p>
                  </a:txBody>
                  <a:tcPr marL="0" marR="0" marT="0" marB="0"/>
                </a:tc>
                <a:tc>
                  <a:txBody>
                    <a:bodyPr/>
                    <a:lstStyle/>
                    <a:p>
                      <a:pPr marR="62230" algn="r">
                        <a:lnSpc>
                          <a:spcPts val="1415"/>
                        </a:lnSpc>
                      </a:pPr>
                      <a:r>
                        <a:rPr sz="1200" spc="-20" dirty="0">
                          <a:latin typeface="Arial MT"/>
                          <a:cs typeface="Arial MT"/>
                        </a:rPr>
                        <a:t>5.000</a:t>
                      </a:r>
                      <a:endParaRPr sz="1200">
                        <a:latin typeface="Arial MT"/>
                        <a:cs typeface="Arial MT"/>
                      </a:endParaRPr>
                    </a:p>
                  </a:txBody>
                  <a:tcPr marL="0" marR="0" marT="0" marB="0"/>
                </a:tc>
                <a:tc>
                  <a:txBody>
                    <a:bodyPr/>
                    <a:lstStyle/>
                    <a:p>
                      <a:pPr marR="60325" algn="r">
                        <a:lnSpc>
                          <a:spcPts val="1415"/>
                        </a:lnSpc>
                      </a:pPr>
                      <a:r>
                        <a:rPr sz="1200" spc="-10" dirty="0">
                          <a:latin typeface="Arial MT"/>
                          <a:cs typeface="Arial MT"/>
                        </a:rPr>
                        <a:t>9.166,67</a:t>
                      </a:r>
                      <a:endParaRPr sz="1200">
                        <a:latin typeface="Arial MT"/>
                        <a:cs typeface="Arial MT"/>
                      </a:endParaRPr>
                    </a:p>
                  </a:txBody>
                  <a:tcPr marL="0" marR="0" marT="0" marB="0"/>
                </a:tc>
                <a:tc>
                  <a:txBody>
                    <a:bodyPr/>
                    <a:lstStyle/>
                    <a:p>
                      <a:pPr marR="61594" algn="r">
                        <a:lnSpc>
                          <a:spcPts val="1415"/>
                        </a:lnSpc>
                      </a:pPr>
                      <a:r>
                        <a:rPr sz="1200" spc="-50" dirty="0">
                          <a:latin typeface="Arial MT"/>
                          <a:cs typeface="Arial MT"/>
                        </a:rPr>
                        <a:t>–</a:t>
                      </a:r>
                      <a:endParaRPr sz="1200">
                        <a:latin typeface="Arial MT"/>
                        <a:cs typeface="Arial MT"/>
                      </a:endParaRPr>
                    </a:p>
                  </a:txBody>
                  <a:tcPr marL="0" marR="0" marT="0" marB="0"/>
                </a:tc>
                <a:tc>
                  <a:txBody>
                    <a:bodyPr/>
                    <a:lstStyle/>
                    <a:p>
                      <a:pPr marR="60960" algn="r">
                        <a:lnSpc>
                          <a:spcPts val="1415"/>
                        </a:lnSpc>
                      </a:pPr>
                      <a:r>
                        <a:rPr sz="1200" spc="-20" dirty="0">
                          <a:latin typeface="Arial MT"/>
                          <a:cs typeface="Arial MT"/>
                        </a:rPr>
                        <a:t>1.500</a:t>
                      </a:r>
                      <a:endParaRPr sz="1200">
                        <a:latin typeface="Arial MT"/>
                        <a:cs typeface="Arial MT"/>
                      </a:endParaRPr>
                    </a:p>
                  </a:txBody>
                  <a:tcPr marL="0" marR="0" marT="0" marB="0"/>
                </a:tc>
                <a:tc>
                  <a:txBody>
                    <a:bodyPr/>
                    <a:lstStyle/>
                    <a:p>
                      <a:pPr marR="61594" algn="r">
                        <a:lnSpc>
                          <a:spcPts val="1415"/>
                        </a:lnSpc>
                      </a:pPr>
                      <a:r>
                        <a:rPr sz="1200" spc="-50" dirty="0">
                          <a:latin typeface="Arial MT"/>
                          <a:cs typeface="Arial MT"/>
                        </a:rPr>
                        <a:t>–</a:t>
                      </a:r>
                      <a:endParaRPr sz="1200" dirty="0">
                        <a:latin typeface="Arial MT"/>
                        <a:cs typeface="Arial MT"/>
                      </a:endParaRPr>
                    </a:p>
                  </a:txBody>
                  <a:tcPr marL="0" marR="0" marT="0" marB="0"/>
                </a:tc>
                <a:extLst>
                  <a:ext uri="{0D108BD9-81ED-4DB2-BD59-A6C34878D82A}">
                    <a16:rowId xmlns:a16="http://schemas.microsoft.com/office/drawing/2014/main" val="2061741526"/>
                  </a:ext>
                </a:extLst>
              </a:tr>
              <a:tr h="394547">
                <a:tc>
                  <a:txBody>
                    <a:bodyPr/>
                    <a:lstStyle/>
                    <a:p>
                      <a:pPr marR="133985" algn="r">
                        <a:lnSpc>
                          <a:spcPts val="1340"/>
                        </a:lnSpc>
                        <a:spcBef>
                          <a:spcPts val="120"/>
                        </a:spcBef>
                      </a:pPr>
                      <a:r>
                        <a:rPr sz="1200" spc="-20" dirty="0">
                          <a:latin typeface="Arial MT"/>
                          <a:cs typeface="Arial MT"/>
                        </a:rPr>
                        <a:t>2028</a:t>
                      </a:r>
                      <a:endParaRPr sz="1200">
                        <a:latin typeface="Arial MT"/>
                        <a:cs typeface="Arial MT"/>
                      </a:endParaRPr>
                    </a:p>
                  </a:txBody>
                  <a:tcPr marL="0" marR="0" marT="15240" marB="0"/>
                </a:tc>
                <a:tc>
                  <a:txBody>
                    <a:bodyPr/>
                    <a:lstStyle/>
                    <a:p>
                      <a:pPr marR="60960" algn="r">
                        <a:lnSpc>
                          <a:spcPts val="1415"/>
                        </a:lnSpc>
                      </a:pPr>
                      <a:r>
                        <a:rPr sz="1200" spc="-10" dirty="0">
                          <a:latin typeface="Arial MT"/>
                          <a:cs typeface="Arial MT"/>
                        </a:rPr>
                        <a:t>10.000</a:t>
                      </a:r>
                      <a:endParaRPr sz="1200">
                        <a:latin typeface="Arial MT"/>
                        <a:cs typeface="Arial MT"/>
                      </a:endParaRPr>
                    </a:p>
                  </a:txBody>
                  <a:tcPr marL="0" marR="0" marT="0" marB="0"/>
                </a:tc>
                <a:tc>
                  <a:txBody>
                    <a:bodyPr/>
                    <a:lstStyle/>
                    <a:p>
                      <a:pPr marR="60325" algn="r">
                        <a:lnSpc>
                          <a:spcPts val="1415"/>
                        </a:lnSpc>
                      </a:pPr>
                      <a:r>
                        <a:rPr sz="1200" spc="-10" dirty="0">
                          <a:latin typeface="Arial MT"/>
                          <a:cs typeface="Arial MT"/>
                        </a:rPr>
                        <a:t>9.166,67</a:t>
                      </a:r>
                      <a:endParaRPr sz="1200">
                        <a:latin typeface="Arial MT"/>
                        <a:cs typeface="Arial MT"/>
                      </a:endParaRPr>
                    </a:p>
                  </a:txBody>
                  <a:tcPr marL="0" marR="0" marT="0" marB="0"/>
                </a:tc>
                <a:tc>
                  <a:txBody>
                    <a:bodyPr/>
                    <a:lstStyle/>
                    <a:p>
                      <a:pPr marR="62230" algn="r">
                        <a:lnSpc>
                          <a:spcPts val="1415"/>
                        </a:lnSpc>
                      </a:pPr>
                      <a:r>
                        <a:rPr sz="1200" spc="-20" dirty="0">
                          <a:latin typeface="Arial MT"/>
                          <a:cs typeface="Arial MT"/>
                        </a:rPr>
                        <a:t>5.000</a:t>
                      </a:r>
                      <a:endParaRPr sz="1200">
                        <a:latin typeface="Arial MT"/>
                        <a:cs typeface="Arial MT"/>
                      </a:endParaRPr>
                    </a:p>
                  </a:txBody>
                  <a:tcPr marL="0" marR="0" marT="0" marB="0"/>
                </a:tc>
                <a:tc>
                  <a:txBody>
                    <a:bodyPr/>
                    <a:lstStyle/>
                    <a:p>
                      <a:pPr marR="60325" algn="r">
                        <a:lnSpc>
                          <a:spcPts val="1415"/>
                        </a:lnSpc>
                      </a:pPr>
                      <a:r>
                        <a:rPr sz="1200" spc="-10" dirty="0">
                          <a:latin typeface="Arial MT"/>
                          <a:cs typeface="Arial MT"/>
                        </a:rPr>
                        <a:t>9.166,67</a:t>
                      </a:r>
                      <a:endParaRPr sz="1200">
                        <a:latin typeface="Arial MT"/>
                        <a:cs typeface="Arial MT"/>
                      </a:endParaRPr>
                    </a:p>
                  </a:txBody>
                  <a:tcPr marL="0" marR="0" marT="0" marB="0"/>
                </a:tc>
                <a:tc>
                  <a:txBody>
                    <a:bodyPr/>
                    <a:lstStyle/>
                    <a:p>
                      <a:pPr marR="61594" algn="r">
                        <a:lnSpc>
                          <a:spcPts val="1415"/>
                        </a:lnSpc>
                      </a:pPr>
                      <a:r>
                        <a:rPr sz="1200" spc="-50" dirty="0">
                          <a:latin typeface="Arial MT"/>
                          <a:cs typeface="Arial MT"/>
                        </a:rPr>
                        <a:t>–</a:t>
                      </a:r>
                      <a:endParaRPr sz="1200">
                        <a:latin typeface="Arial MT"/>
                        <a:cs typeface="Arial MT"/>
                      </a:endParaRPr>
                    </a:p>
                  </a:txBody>
                  <a:tcPr marL="0" marR="0" marT="0" marB="0"/>
                </a:tc>
                <a:tc>
                  <a:txBody>
                    <a:bodyPr/>
                    <a:lstStyle/>
                    <a:p>
                      <a:pPr marR="60960" algn="r">
                        <a:lnSpc>
                          <a:spcPts val="1415"/>
                        </a:lnSpc>
                      </a:pPr>
                      <a:r>
                        <a:rPr sz="1200" spc="-20" dirty="0">
                          <a:latin typeface="Arial MT"/>
                          <a:cs typeface="Arial MT"/>
                        </a:rPr>
                        <a:t>1.500</a:t>
                      </a:r>
                      <a:endParaRPr sz="1200">
                        <a:latin typeface="Arial MT"/>
                        <a:cs typeface="Arial MT"/>
                      </a:endParaRPr>
                    </a:p>
                  </a:txBody>
                  <a:tcPr marL="0" marR="0" marT="0" marB="0"/>
                </a:tc>
                <a:tc>
                  <a:txBody>
                    <a:bodyPr/>
                    <a:lstStyle/>
                    <a:p>
                      <a:pPr marR="61594" algn="r">
                        <a:lnSpc>
                          <a:spcPts val="1415"/>
                        </a:lnSpc>
                      </a:pPr>
                      <a:r>
                        <a:rPr sz="1200" spc="-50" dirty="0">
                          <a:latin typeface="Arial MT"/>
                          <a:cs typeface="Arial MT"/>
                        </a:rPr>
                        <a:t>–</a:t>
                      </a:r>
                      <a:endParaRPr sz="1200" dirty="0">
                        <a:latin typeface="Arial MT"/>
                        <a:cs typeface="Arial MT"/>
                      </a:endParaRPr>
                    </a:p>
                  </a:txBody>
                  <a:tcPr marL="0" marR="0" marT="0" marB="0"/>
                </a:tc>
                <a:extLst>
                  <a:ext uri="{0D108BD9-81ED-4DB2-BD59-A6C34878D82A}">
                    <a16:rowId xmlns:a16="http://schemas.microsoft.com/office/drawing/2014/main" val="3699890707"/>
                  </a:ext>
                </a:extLst>
              </a:tr>
              <a:tr h="394547">
                <a:tc>
                  <a:txBody>
                    <a:bodyPr/>
                    <a:lstStyle/>
                    <a:p>
                      <a:pPr marR="133985" algn="r">
                        <a:lnSpc>
                          <a:spcPts val="1340"/>
                        </a:lnSpc>
                        <a:spcBef>
                          <a:spcPts val="120"/>
                        </a:spcBef>
                      </a:pPr>
                      <a:r>
                        <a:rPr sz="1200" spc="-20" dirty="0">
                          <a:latin typeface="Arial MT"/>
                          <a:cs typeface="Arial MT"/>
                        </a:rPr>
                        <a:t>2029</a:t>
                      </a:r>
                      <a:endParaRPr sz="1200">
                        <a:latin typeface="Arial MT"/>
                        <a:cs typeface="Arial MT"/>
                      </a:endParaRPr>
                    </a:p>
                  </a:txBody>
                  <a:tcPr marL="0" marR="0" marT="15240" marB="0"/>
                </a:tc>
                <a:tc>
                  <a:txBody>
                    <a:bodyPr/>
                    <a:lstStyle/>
                    <a:p>
                      <a:pPr>
                        <a:lnSpc>
                          <a:spcPct val="100000"/>
                        </a:lnSpc>
                      </a:pPr>
                      <a:endParaRPr sz="1100">
                        <a:latin typeface="Times New Roman"/>
                        <a:cs typeface="Times New Roman"/>
                      </a:endParaRPr>
                    </a:p>
                  </a:txBody>
                  <a:tcPr marL="0" marR="0" marT="0" marB="0"/>
                </a:tc>
                <a:tc>
                  <a:txBody>
                    <a:bodyPr/>
                    <a:lstStyle/>
                    <a:p>
                      <a:pPr marR="60325" algn="r">
                        <a:lnSpc>
                          <a:spcPts val="1415"/>
                        </a:lnSpc>
                      </a:pPr>
                      <a:r>
                        <a:rPr sz="1200" spc="-10" dirty="0">
                          <a:latin typeface="Arial MT"/>
                          <a:cs typeface="Arial MT"/>
                        </a:rPr>
                        <a:t>9.166,67</a:t>
                      </a:r>
                      <a:endParaRPr sz="1200">
                        <a:latin typeface="Arial MT"/>
                        <a:cs typeface="Arial MT"/>
                      </a:endParaRPr>
                    </a:p>
                  </a:txBody>
                  <a:tcPr marL="0" marR="0" marT="0" marB="0"/>
                </a:tc>
                <a:tc>
                  <a:txBody>
                    <a:bodyPr/>
                    <a:lstStyle/>
                    <a:p>
                      <a:pPr marR="61594" algn="r">
                        <a:lnSpc>
                          <a:spcPts val="1415"/>
                        </a:lnSpc>
                      </a:pPr>
                      <a:r>
                        <a:rPr sz="1200" spc="-50" dirty="0">
                          <a:latin typeface="Arial MT"/>
                          <a:cs typeface="Arial MT"/>
                        </a:rPr>
                        <a:t>–</a:t>
                      </a:r>
                      <a:endParaRPr sz="1200">
                        <a:latin typeface="Arial MT"/>
                        <a:cs typeface="Arial MT"/>
                      </a:endParaRPr>
                    </a:p>
                  </a:txBody>
                  <a:tcPr marL="0" marR="0" marT="0" marB="0"/>
                </a:tc>
                <a:tc>
                  <a:txBody>
                    <a:bodyPr/>
                    <a:lstStyle/>
                    <a:p>
                      <a:pPr marR="60325" algn="r">
                        <a:lnSpc>
                          <a:spcPts val="1415"/>
                        </a:lnSpc>
                      </a:pPr>
                      <a:r>
                        <a:rPr sz="1200" spc="-10" dirty="0">
                          <a:latin typeface="Arial MT"/>
                          <a:cs typeface="Arial MT"/>
                        </a:rPr>
                        <a:t>4</a:t>
                      </a:r>
                      <a:r>
                        <a:rPr lang="it-IT" sz="1200" spc="-10" dirty="0">
                          <a:latin typeface="Arial MT"/>
                          <a:cs typeface="Arial MT"/>
                        </a:rPr>
                        <a:t>.</a:t>
                      </a:r>
                      <a:r>
                        <a:rPr sz="1200" spc="-10" dirty="0">
                          <a:latin typeface="Arial MT"/>
                          <a:cs typeface="Arial MT"/>
                        </a:rPr>
                        <a:t>166,67</a:t>
                      </a:r>
                      <a:endParaRPr sz="1200" dirty="0">
                        <a:latin typeface="Arial MT"/>
                        <a:cs typeface="Arial MT"/>
                      </a:endParaRPr>
                    </a:p>
                  </a:txBody>
                  <a:tcPr marL="0" marR="0" marT="0" marB="0"/>
                </a:tc>
                <a:tc>
                  <a:txBody>
                    <a:bodyPr/>
                    <a:lstStyle/>
                    <a:p>
                      <a:pPr marR="62230" algn="r">
                        <a:lnSpc>
                          <a:spcPts val="1415"/>
                        </a:lnSpc>
                      </a:pPr>
                      <a:r>
                        <a:rPr sz="1200" spc="-20" dirty="0">
                          <a:latin typeface="Arial MT"/>
                          <a:cs typeface="Arial MT"/>
                        </a:rPr>
                        <a:t>5.000</a:t>
                      </a:r>
                      <a:endParaRPr sz="1200">
                        <a:latin typeface="Arial MT"/>
                        <a:cs typeface="Arial MT"/>
                      </a:endParaRPr>
                    </a:p>
                  </a:txBody>
                  <a:tcPr marL="0" marR="0" marT="0" marB="0"/>
                </a:tc>
                <a:tc>
                  <a:txBody>
                    <a:bodyPr/>
                    <a:lstStyle/>
                    <a:p>
                      <a:pPr marR="60325" algn="r">
                        <a:lnSpc>
                          <a:spcPts val="1415"/>
                        </a:lnSpc>
                      </a:pPr>
                      <a:r>
                        <a:rPr sz="1200" spc="-50" dirty="0">
                          <a:latin typeface="Arial MT"/>
                          <a:cs typeface="Arial MT"/>
                        </a:rPr>
                        <a:t>–</a:t>
                      </a:r>
                      <a:endParaRPr sz="1200">
                        <a:latin typeface="Arial MT"/>
                        <a:cs typeface="Arial MT"/>
                      </a:endParaRPr>
                    </a:p>
                  </a:txBody>
                  <a:tcPr marL="0" marR="0" marT="0" marB="0"/>
                </a:tc>
                <a:tc>
                  <a:txBody>
                    <a:bodyPr/>
                    <a:lstStyle/>
                    <a:p>
                      <a:pPr marR="62230" algn="r">
                        <a:lnSpc>
                          <a:spcPts val="1415"/>
                        </a:lnSpc>
                      </a:pPr>
                      <a:r>
                        <a:rPr sz="1200" spc="-20" dirty="0">
                          <a:latin typeface="Arial MT"/>
                          <a:cs typeface="Arial MT"/>
                        </a:rPr>
                        <a:t>1.500</a:t>
                      </a:r>
                      <a:endParaRPr sz="1200" dirty="0">
                        <a:latin typeface="Arial MT"/>
                        <a:cs typeface="Arial MT"/>
                      </a:endParaRPr>
                    </a:p>
                  </a:txBody>
                  <a:tcPr marL="0" marR="0" marT="0" marB="0"/>
                </a:tc>
                <a:extLst>
                  <a:ext uri="{0D108BD9-81ED-4DB2-BD59-A6C34878D82A}">
                    <a16:rowId xmlns:a16="http://schemas.microsoft.com/office/drawing/2014/main" val="1730428770"/>
                  </a:ext>
                </a:extLst>
              </a:tr>
              <a:tr h="394547">
                <a:tc>
                  <a:txBody>
                    <a:bodyPr/>
                    <a:lstStyle/>
                    <a:p>
                      <a:pPr>
                        <a:lnSpc>
                          <a:spcPct val="100000"/>
                        </a:lnSpc>
                      </a:pPr>
                      <a:endParaRPr sz="1100">
                        <a:latin typeface="Times New Roman"/>
                        <a:cs typeface="Times New Roman"/>
                      </a:endParaRPr>
                    </a:p>
                  </a:txBody>
                  <a:tcPr marL="0" marR="0" marT="0" marB="0"/>
                </a:tc>
                <a:tc>
                  <a:txBody>
                    <a:bodyPr/>
                    <a:lstStyle/>
                    <a:p>
                      <a:pPr marR="60960" algn="r">
                        <a:lnSpc>
                          <a:spcPts val="1415"/>
                        </a:lnSpc>
                      </a:pPr>
                      <a:r>
                        <a:rPr sz="1200" b="1" spc="-10" dirty="0">
                          <a:latin typeface="Arial"/>
                          <a:cs typeface="Arial"/>
                        </a:rPr>
                        <a:t>100.000</a:t>
                      </a:r>
                      <a:endParaRPr sz="1200">
                        <a:latin typeface="Arial"/>
                        <a:cs typeface="Arial"/>
                      </a:endParaRPr>
                    </a:p>
                  </a:txBody>
                  <a:tcPr marL="0" marR="0" marT="0" marB="0"/>
                </a:tc>
                <a:tc>
                  <a:txBody>
                    <a:bodyPr/>
                    <a:lstStyle/>
                    <a:p>
                      <a:pPr marR="60325" algn="r">
                        <a:lnSpc>
                          <a:spcPts val="1415"/>
                        </a:lnSpc>
                      </a:pPr>
                      <a:r>
                        <a:rPr sz="1200" b="1" spc="-10" dirty="0">
                          <a:latin typeface="Arial"/>
                          <a:cs typeface="Arial"/>
                        </a:rPr>
                        <a:t>100.000</a:t>
                      </a:r>
                      <a:endParaRPr sz="1200">
                        <a:latin typeface="Arial"/>
                        <a:cs typeface="Arial"/>
                      </a:endParaRPr>
                    </a:p>
                  </a:txBody>
                  <a:tcPr marL="0" marR="0" marT="0" marB="0"/>
                </a:tc>
                <a:tc>
                  <a:txBody>
                    <a:bodyPr/>
                    <a:lstStyle/>
                    <a:p>
                      <a:pPr>
                        <a:lnSpc>
                          <a:spcPct val="100000"/>
                        </a:lnSpc>
                      </a:pPr>
                      <a:endParaRPr sz="1100">
                        <a:latin typeface="Times New Roman"/>
                        <a:cs typeface="Times New Roman"/>
                      </a:endParaRPr>
                    </a:p>
                  </a:txBody>
                  <a:tcPr marL="0" marR="0" marT="0" marB="0"/>
                </a:tc>
                <a:tc>
                  <a:txBody>
                    <a:bodyPr/>
                    <a:lstStyle/>
                    <a:p>
                      <a:pPr marR="60325" algn="r">
                        <a:lnSpc>
                          <a:spcPts val="1415"/>
                        </a:lnSpc>
                      </a:pPr>
                      <a:r>
                        <a:rPr sz="1200" b="1" spc="-10" dirty="0">
                          <a:latin typeface="Arial"/>
                          <a:cs typeface="Arial"/>
                        </a:rPr>
                        <a:t>100.000</a:t>
                      </a:r>
                      <a:endParaRPr sz="1200">
                        <a:latin typeface="Arial"/>
                        <a:cs typeface="Arial"/>
                      </a:endParaRPr>
                    </a:p>
                  </a:txBody>
                  <a:tcPr marL="0" marR="0" marT="0" marB="0"/>
                </a:tc>
                <a:tc>
                  <a:txBody>
                    <a:bodyPr/>
                    <a:lstStyle/>
                    <a:p>
                      <a:pPr marR="61594" algn="r">
                        <a:lnSpc>
                          <a:spcPts val="1415"/>
                        </a:lnSpc>
                      </a:pPr>
                      <a:r>
                        <a:rPr sz="1200" spc="-50" dirty="0">
                          <a:latin typeface="Arial MT"/>
                          <a:cs typeface="Arial MT"/>
                        </a:rPr>
                        <a:t>–</a:t>
                      </a:r>
                      <a:endParaRPr sz="1200">
                        <a:latin typeface="Arial MT"/>
                        <a:cs typeface="Arial MT"/>
                      </a:endParaRPr>
                    </a:p>
                  </a:txBody>
                  <a:tcPr marL="0" marR="0" marT="0" marB="0"/>
                </a:tc>
                <a:tc>
                  <a:txBody>
                    <a:bodyPr/>
                    <a:lstStyle/>
                    <a:p>
                      <a:pPr marR="60325" algn="r">
                        <a:lnSpc>
                          <a:spcPts val="1415"/>
                        </a:lnSpc>
                      </a:pPr>
                      <a:r>
                        <a:rPr sz="1200" spc="-50" dirty="0">
                          <a:latin typeface="Arial MT"/>
                          <a:cs typeface="Arial MT"/>
                        </a:rPr>
                        <a:t>–</a:t>
                      </a:r>
                      <a:endParaRPr sz="1200">
                        <a:latin typeface="Arial MT"/>
                        <a:cs typeface="Arial MT"/>
                      </a:endParaRPr>
                    </a:p>
                  </a:txBody>
                  <a:tcPr marL="0" marR="0" marT="0" marB="0"/>
                </a:tc>
                <a:tc>
                  <a:txBody>
                    <a:bodyPr/>
                    <a:lstStyle/>
                    <a:p>
                      <a:pPr marR="61594" algn="r">
                        <a:lnSpc>
                          <a:spcPts val="1415"/>
                        </a:lnSpc>
                      </a:pPr>
                      <a:r>
                        <a:rPr sz="1200" spc="-50" dirty="0">
                          <a:latin typeface="Arial MT"/>
                          <a:cs typeface="Arial MT"/>
                        </a:rPr>
                        <a:t>–</a:t>
                      </a:r>
                      <a:endParaRPr sz="1200" dirty="0">
                        <a:latin typeface="Arial MT"/>
                        <a:cs typeface="Arial MT"/>
                      </a:endParaRPr>
                    </a:p>
                  </a:txBody>
                  <a:tcPr marL="0" marR="0" marT="0" marB="0"/>
                </a:tc>
                <a:extLst>
                  <a:ext uri="{0D108BD9-81ED-4DB2-BD59-A6C34878D82A}">
                    <a16:rowId xmlns:a16="http://schemas.microsoft.com/office/drawing/2014/main" val="2071433725"/>
                  </a:ext>
                </a:extLst>
              </a:tr>
            </a:tbl>
          </a:graphicData>
        </a:graphic>
      </p:graphicFrame>
    </p:spTree>
    <p:extLst>
      <p:ext uri="{BB962C8B-B14F-4D97-AF65-F5344CB8AC3E}">
        <p14:creationId xmlns:p14="http://schemas.microsoft.com/office/powerpoint/2010/main" val="934551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779041-EE3A-2260-F053-647783297562}"/>
              </a:ext>
            </a:extLst>
          </p:cNvPr>
          <p:cNvSpPr>
            <a:spLocks noGrp="1"/>
          </p:cNvSpPr>
          <p:nvPr>
            <p:ph type="title"/>
          </p:nvPr>
        </p:nvSpPr>
        <p:spPr>
          <a:xfrm>
            <a:off x="684212" y="5852160"/>
            <a:ext cx="9154732" cy="438912"/>
          </a:xfrm>
        </p:spPr>
        <p:txBody>
          <a:bodyPr>
            <a:noAutofit/>
          </a:bodyPr>
          <a:lstStyle/>
          <a:p>
            <a:pPr algn="ctr"/>
            <a:r>
              <a:rPr lang="it-IT" sz="2600" spc="-114" dirty="0"/>
              <a:t>RAGGRUPPAMENTO</a:t>
            </a:r>
            <a:r>
              <a:rPr lang="it-IT" sz="2600" spc="-60" dirty="0"/>
              <a:t> </a:t>
            </a:r>
            <a:r>
              <a:rPr lang="it-IT" sz="2600" spc="-355" dirty="0"/>
              <a:t>DI</a:t>
            </a:r>
            <a:r>
              <a:rPr lang="it-IT" sz="2600" spc="-60" dirty="0"/>
              <a:t> </a:t>
            </a:r>
            <a:r>
              <a:rPr lang="it-IT" sz="2600" spc="-204" dirty="0"/>
              <a:t>CONTRATTI</a:t>
            </a:r>
            <a:endParaRPr lang="it-IT" sz="2600" dirty="0"/>
          </a:p>
        </p:txBody>
      </p:sp>
      <p:sp>
        <p:nvSpPr>
          <p:cNvPr id="3" name="Segnaposto contenuto 2">
            <a:extLst>
              <a:ext uri="{FF2B5EF4-FFF2-40B4-BE49-F238E27FC236}">
                <a16:creationId xmlns:a16="http://schemas.microsoft.com/office/drawing/2014/main" id="{1BD3F797-CFCF-0082-B8A9-2AEC4446398C}"/>
              </a:ext>
            </a:extLst>
          </p:cNvPr>
          <p:cNvSpPr>
            <a:spLocks noGrp="1"/>
          </p:cNvSpPr>
          <p:nvPr>
            <p:ph idx="1"/>
          </p:nvPr>
        </p:nvSpPr>
        <p:spPr>
          <a:xfrm>
            <a:off x="684212" y="685800"/>
            <a:ext cx="9154732" cy="5047488"/>
          </a:xfrm>
        </p:spPr>
        <p:txBody>
          <a:bodyPr>
            <a:normAutofit/>
          </a:bodyPr>
          <a:lstStyle/>
          <a:p>
            <a:pPr marL="12700" marR="49530" algn="just">
              <a:lnSpc>
                <a:spcPct val="100000"/>
              </a:lnSpc>
              <a:spcBef>
                <a:spcPts val="105"/>
              </a:spcBef>
            </a:pPr>
            <a:r>
              <a:rPr lang="it-IT" sz="1800" dirty="0"/>
              <a:t>In data 1/09/2024, l’impresa stipula con un cliente un contratto di locazione di un bene per 9 mesi a 100 euro al mese. Pagamento ultimo canone a maggio 2025.</a:t>
            </a:r>
          </a:p>
          <a:p>
            <a:pPr marL="12700" marR="50800" algn="just">
              <a:lnSpc>
                <a:spcPct val="100000"/>
              </a:lnSpc>
              <a:spcBef>
                <a:spcPts val="500"/>
              </a:spcBef>
            </a:pPr>
            <a:r>
              <a:rPr lang="it-IT" sz="1800" dirty="0"/>
              <a:t>In data 1/12/2024, l’impresa concorda con il cliente la cessione del bene a fine periodo di locazione. Il prezzo della cessione sarà pari a 3.000 euro. Il prezzo è concordato tenuto conto dell’usura del bene, della convenienza dell’impresa venditrice a cedere a titolo definitivo il bene e dell’utilità del bene per l’impresa acquirente.</a:t>
            </a:r>
          </a:p>
          <a:p>
            <a:pPr marL="12700" marR="230504" algn="just">
              <a:lnSpc>
                <a:spcPct val="100000"/>
              </a:lnSpc>
              <a:spcBef>
                <a:spcPts val="509"/>
              </a:spcBef>
            </a:pPr>
            <a:r>
              <a:rPr lang="it-IT" sz="1800" dirty="0"/>
              <a:t>Nel caso in cui il bene fosse stato venduto al cliente con passaggio di proprietà contestuale alla consegna, il prezzo di listino sarebbe stato pari 5.000 euro.</a:t>
            </a:r>
          </a:p>
          <a:p>
            <a:pPr marL="12700" marR="5080" algn="just">
              <a:lnSpc>
                <a:spcPct val="100000"/>
              </a:lnSpc>
              <a:spcBef>
                <a:spcPts val="490"/>
              </a:spcBef>
            </a:pPr>
            <a:r>
              <a:rPr lang="it-IT" sz="1800" dirty="0"/>
              <a:t>La società conviene che i due contratti </a:t>
            </a:r>
            <a:r>
              <a:rPr lang="it-IT" sz="1800" b="1" dirty="0"/>
              <a:t>non devono essere raggruppati </a:t>
            </a:r>
            <a:r>
              <a:rPr lang="it-IT" sz="1800" dirty="0"/>
              <a:t>poiché non rappresentano un’unica transazione commerciale.</a:t>
            </a:r>
          </a:p>
        </p:txBody>
      </p:sp>
    </p:spTree>
    <p:extLst>
      <p:ext uri="{BB962C8B-B14F-4D97-AF65-F5344CB8AC3E}">
        <p14:creationId xmlns:p14="http://schemas.microsoft.com/office/powerpoint/2010/main" val="794246089"/>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4AFB2E-C1A9-CBC8-3287-6A3681231248}"/>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8F5826C-7787-1EE4-ED86-2BB7935FB658}"/>
              </a:ext>
            </a:extLst>
          </p:cNvPr>
          <p:cNvSpPr>
            <a:spLocks noGrp="1"/>
          </p:cNvSpPr>
          <p:nvPr>
            <p:ph type="title"/>
          </p:nvPr>
        </p:nvSpPr>
        <p:spPr>
          <a:xfrm>
            <a:off x="629348" y="6025896"/>
            <a:ext cx="8679244" cy="572007"/>
          </a:xfrm>
        </p:spPr>
        <p:txBody>
          <a:bodyPr>
            <a:noAutofit/>
          </a:bodyPr>
          <a:lstStyle/>
          <a:p>
            <a:pPr marL="12700" algn="ctr">
              <a:lnSpc>
                <a:spcPct val="100000"/>
              </a:lnSpc>
              <a:spcBef>
                <a:spcPts val="100"/>
              </a:spcBef>
            </a:pPr>
            <a:r>
              <a:rPr lang="it-IT" sz="1800" dirty="0"/>
              <a:t>3. Sospensione degli ammortamenti dal 2020 al 2023. Ripresa ammortamenti nel 2024. Possibilità di estensione della vita utile</a:t>
            </a:r>
          </a:p>
        </p:txBody>
      </p:sp>
      <p:graphicFrame>
        <p:nvGraphicFramePr>
          <p:cNvPr id="4" name="Segnaposto contenuto 3">
            <a:extLst>
              <a:ext uri="{FF2B5EF4-FFF2-40B4-BE49-F238E27FC236}">
                <a16:creationId xmlns:a16="http://schemas.microsoft.com/office/drawing/2014/main" id="{6225DFF4-44E9-E80A-F003-5B330AE3B05F}"/>
              </a:ext>
            </a:extLst>
          </p:cNvPr>
          <p:cNvGraphicFramePr>
            <a:graphicFrameLocks noGrp="1"/>
          </p:cNvGraphicFramePr>
          <p:nvPr>
            <p:ph idx="1"/>
          </p:nvPr>
        </p:nvGraphicFramePr>
        <p:xfrm>
          <a:off x="540170" y="99140"/>
          <a:ext cx="9097606" cy="5734735"/>
        </p:xfrm>
        <a:graphic>
          <a:graphicData uri="http://schemas.openxmlformats.org/drawingml/2006/table">
            <a:tbl>
              <a:tblPr firstRow="1" bandRow="1">
                <a:tableStyleId>{5C22544A-7EE6-4342-B048-85BDC9FD1C3A}</a:tableStyleId>
              </a:tblPr>
              <a:tblGrid>
                <a:gridCol w="4548803">
                  <a:extLst>
                    <a:ext uri="{9D8B030D-6E8A-4147-A177-3AD203B41FA5}">
                      <a16:colId xmlns:a16="http://schemas.microsoft.com/office/drawing/2014/main" val="2759852565"/>
                    </a:ext>
                  </a:extLst>
                </a:gridCol>
                <a:gridCol w="4548803">
                  <a:extLst>
                    <a:ext uri="{9D8B030D-6E8A-4147-A177-3AD203B41FA5}">
                      <a16:colId xmlns:a16="http://schemas.microsoft.com/office/drawing/2014/main" val="2268695557"/>
                    </a:ext>
                  </a:extLst>
                </a:gridCol>
              </a:tblGrid>
              <a:tr h="422194">
                <a:tc>
                  <a:txBody>
                    <a:bodyPr/>
                    <a:lstStyle/>
                    <a:p>
                      <a:pPr marL="0" marR="5715" lvl="0" indent="0" algn="r" defTabSz="914400" eaLnBrk="1" fontAlgn="auto" latinLnBrk="0" hangingPunct="1">
                        <a:lnSpc>
                          <a:spcPct val="100000"/>
                        </a:lnSpc>
                        <a:spcBef>
                          <a:spcPts val="400"/>
                        </a:spcBef>
                        <a:spcAft>
                          <a:spcPts val="0"/>
                        </a:spcAft>
                        <a:buClrTx/>
                        <a:buSzTx/>
                        <a:buFontTx/>
                        <a:buNone/>
                        <a:tabLst/>
                        <a:defRPr/>
                      </a:pPr>
                      <a:r>
                        <a:rPr kumimoji="0" lang="it-IT" sz="2000" b="0" i="0" u="none" strike="noStrike" kern="0" cap="none" spc="0" normalizeH="0" baseline="0" noProof="0" dirty="0">
                          <a:ln>
                            <a:noFill/>
                          </a:ln>
                          <a:solidFill>
                            <a:schemeClr val="tx1"/>
                          </a:solidFill>
                          <a:effectLst/>
                          <a:uLnTx/>
                          <a:uFillTx/>
                          <a:latin typeface="Arial MT"/>
                          <a:cs typeface="Arial MT"/>
                        </a:rPr>
                        <a:t>Anno d’acquisto</a:t>
                      </a:r>
                    </a:p>
                  </a:txBody>
                  <a:tcPr/>
                </a:tc>
                <a:tc>
                  <a:txBody>
                    <a:bodyPr/>
                    <a:lstStyle/>
                    <a:p>
                      <a:pPr marL="0" marR="5715" lvl="0" indent="0" algn="r" defTabSz="914400" eaLnBrk="1" fontAlgn="auto" latinLnBrk="0" hangingPunct="1">
                        <a:lnSpc>
                          <a:spcPct val="100000"/>
                        </a:lnSpc>
                        <a:spcBef>
                          <a:spcPts val="400"/>
                        </a:spcBef>
                        <a:spcAft>
                          <a:spcPts val="0"/>
                        </a:spcAft>
                        <a:buClrTx/>
                        <a:buSzTx/>
                        <a:buFontTx/>
                        <a:buNone/>
                        <a:tabLst/>
                        <a:defRPr/>
                      </a:pPr>
                      <a:r>
                        <a:rPr kumimoji="0" lang="it-IT" sz="2000" b="0" i="0" u="none" strike="noStrike" kern="0" cap="none" spc="0" normalizeH="0" baseline="0" noProof="0" dirty="0">
                          <a:ln>
                            <a:noFill/>
                          </a:ln>
                          <a:solidFill>
                            <a:schemeClr val="tx1"/>
                          </a:solidFill>
                          <a:effectLst/>
                          <a:uLnTx/>
                          <a:uFillTx/>
                          <a:latin typeface="Arial MT"/>
                          <a:cs typeface="Arial MT"/>
                        </a:rPr>
                        <a:t>2019</a:t>
                      </a:r>
                    </a:p>
                  </a:txBody>
                  <a:tcPr/>
                </a:tc>
                <a:extLst>
                  <a:ext uri="{0D108BD9-81ED-4DB2-BD59-A6C34878D82A}">
                    <a16:rowId xmlns:a16="http://schemas.microsoft.com/office/drawing/2014/main" val="3278887919"/>
                  </a:ext>
                </a:extLst>
              </a:tr>
              <a:tr h="408657">
                <a:tc>
                  <a:txBody>
                    <a:bodyPr/>
                    <a:lstStyle/>
                    <a:p>
                      <a:pPr marL="240665" marR="0" lvl="0" indent="-227965" defTabSz="914400" eaLnBrk="1" fontAlgn="auto" latinLnBrk="0" hangingPunct="1">
                        <a:lnSpc>
                          <a:spcPct val="100000"/>
                        </a:lnSpc>
                        <a:spcBef>
                          <a:spcPts val="305"/>
                        </a:spcBef>
                        <a:spcAft>
                          <a:spcPts val="0"/>
                        </a:spcAft>
                        <a:buClrTx/>
                        <a:buSzTx/>
                        <a:buFont typeface="Calibri"/>
                        <a:buChar char="–"/>
                        <a:tabLst>
                          <a:tab pos="240665" algn="l"/>
                        </a:tabLst>
                        <a:defRPr/>
                      </a:pPr>
                      <a:r>
                        <a:rPr kumimoji="0" lang="it-IT" sz="1200" b="0" i="0" u="none" strike="noStrike" kern="0" cap="none" spc="0" normalizeH="0" baseline="0" noProof="0" dirty="0">
                          <a:ln>
                            <a:noFill/>
                          </a:ln>
                          <a:solidFill>
                            <a:sysClr val="windowText" lastClr="000000"/>
                          </a:solidFill>
                          <a:effectLst/>
                          <a:uLnTx/>
                          <a:uFillTx/>
                          <a:latin typeface="Arial MT"/>
                          <a:cs typeface="Arial MT"/>
                        </a:rPr>
                        <a:t>Costo</a:t>
                      </a:r>
                      <a:r>
                        <a:rPr kumimoji="0" lang="it-IT" sz="1200" b="0" i="0" u="none" strike="noStrike" kern="0" cap="none" spc="-10" normalizeH="0" baseline="0" noProof="0" dirty="0">
                          <a:ln>
                            <a:noFill/>
                          </a:ln>
                          <a:solidFill>
                            <a:sysClr val="windowText" lastClr="000000"/>
                          </a:solidFill>
                          <a:effectLst/>
                          <a:uLnTx/>
                          <a:uFillTx/>
                          <a:latin typeface="Arial MT"/>
                          <a:cs typeface="Arial MT"/>
                        </a:rPr>
                        <a:t> storico</a:t>
                      </a:r>
                      <a:endParaRPr kumimoji="0" lang="it-IT" sz="1200" b="0" i="0" u="none" strike="noStrike" kern="0" cap="none" spc="0" normalizeH="0" baseline="0" noProof="0" dirty="0">
                        <a:ln>
                          <a:noFill/>
                        </a:ln>
                        <a:solidFill>
                          <a:sysClr val="windowText" lastClr="000000"/>
                        </a:solidFill>
                        <a:effectLst/>
                        <a:uLnTx/>
                        <a:uFillTx/>
                        <a:latin typeface="Arial MT"/>
                        <a:cs typeface="Arial M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it-IT" sz="1800" spc="-10" dirty="0">
                          <a:latin typeface="Arial MT"/>
                          <a:cs typeface="Arial MT"/>
                        </a:rPr>
                        <a:t>100.000</a:t>
                      </a:r>
                      <a:endParaRPr lang="it-IT" sz="1800" dirty="0">
                        <a:latin typeface="Arial MT"/>
                        <a:cs typeface="Arial MT"/>
                      </a:endParaRPr>
                    </a:p>
                  </a:txBody>
                  <a:tcPr/>
                </a:tc>
                <a:extLst>
                  <a:ext uri="{0D108BD9-81ED-4DB2-BD59-A6C34878D82A}">
                    <a16:rowId xmlns:a16="http://schemas.microsoft.com/office/drawing/2014/main" val="1587222492"/>
                  </a:ext>
                </a:extLst>
              </a:tr>
              <a:tr h="408657">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0" i="0" u="none" strike="noStrike" kern="0" cap="none" spc="0" normalizeH="0" baseline="0" noProof="0" dirty="0">
                          <a:ln>
                            <a:noFill/>
                          </a:ln>
                          <a:solidFill>
                            <a:sysClr val="windowText" lastClr="000000"/>
                          </a:solidFill>
                          <a:effectLst/>
                          <a:uLnTx/>
                          <a:uFillTx/>
                          <a:latin typeface="Arial MT"/>
                          <a:cs typeface="Arial MT"/>
                        </a:rPr>
                        <a:t>Vita</a:t>
                      </a:r>
                      <a:r>
                        <a:rPr kumimoji="0" lang="it-IT" sz="1200" b="0" i="0" u="none" strike="noStrike" kern="0" cap="none" spc="-4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utile</a:t>
                      </a:r>
                      <a:r>
                        <a:rPr kumimoji="0" lang="it-IT" sz="1200" b="0" i="0" u="none" strike="noStrike" kern="0" cap="none" spc="-30" normalizeH="0" baseline="0" noProof="0" dirty="0">
                          <a:ln>
                            <a:noFill/>
                          </a:ln>
                          <a:solidFill>
                            <a:sysClr val="windowText" lastClr="000000"/>
                          </a:solidFill>
                          <a:effectLst/>
                          <a:uLnTx/>
                          <a:uFillTx/>
                          <a:latin typeface="Arial MT"/>
                          <a:cs typeface="Arial MT"/>
                        </a:rPr>
                        <a:t> </a:t>
                      </a:r>
                      <a:r>
                        <a:rPr kumimoji="0" lang="it-IT" sz="1200" b="0" i="0" u="none" strike="noStrike" kern="0" cap="none" spc="-10" normalizeH="0" baseline="0" noProof="0" dirty="0">
                          <a:ln>
                            <a:noFill/>
                          </a:ln>
                          <a:solidFill>
                            <a:sysClr val="windowText" lastClr="000000"/>
                          </a:solidFill>
                          <a:effectLst/>
                          <a:uLnTx/>
                          <a:uFillTx/>
                          <a:latin typeface="Arial MT"/>
                          <a:cs typeface="Arial MT"/>
                        </a:rPr>
                        <a:t>originaria</a:t>
                      </a:r>
                      <a:endParaRPr kumimoji="0" lang="it-IT" sz="1200" b="0" i="0" u="none" strike="noStrike" kern="0" cap="none" spc="0" normalizeH="0" baseline="0" noProof="0" dirty="0">
                        <a:ln>
                          <a:noFill/>
                        </a:ln>
                        <a:solidFill>
                          <a:sysClr val="windowText" lastClr="000000"/>
                        </a:solidFill>
                        <a:effectLst/>
                        <a:uLnTx/>
                        <a:uFillTx/>
                        <a:latin typeface="Arial MT"/>
                        <a:cs typeface="Arial MT"/>
                      </a:endParaRPr>
                    </a:p>
                  </a:txBody>
                  <a:tcPr/>
                </a:tc>
                <a:tc>
                  <a:txBody>
                    <a:bodyPr/>
                    <a:lstStyle/>
                    <a:p>
                      <a:r>
                        <a:rPr lang="it-IT" dirty="0"/>
                        <a:t>10 anni</a:t>
                      </a:r>
                    </a:p>
                  </a:txBody>
                  <a:tcPr/>
                </a:tc>
                <a:extLst>
                  <a:ext uri="{0D108BD9-81ED-4DB2-BD59-A6C34878D82A}">
                    <a16:rowId xmlns:a16="http://schemas.microsoft.com/office/drawing/2014/main" val="488055706"/>
                  </a:ext>
                </a:extLst>
              </a:tr>
              <a:tr h="408657">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0" i="0" u="none" strike="noStrike" kern="0" cap="none" spc="0" normalizeH="0" baseline="0" noProof="0" dirty="0">
                          <a:ln>
                            <a:noFill/>
                          </a:ln>
                          <a:solidFill>
                            <a:sysClr val="windowText" lastClr="000000"/>
                          </a:solidFill>
                          <a:effectLst/>
                          <a:uLnTx/>
                          <a:uFillTx/>
                          <a:latin typeface="Arial MT"/>
                          <a:cs typeface="Arial MT"/>
                        </a:rPr>
                        <a:t>Aliquota</a:t>
                      </a:r>
                      <a:r>
                        <a:rPr kumimoji="0" lang="it-IT" sz="1200" b="0" i="0" u="none" strike="noStrike" kern="0" cap="none" spc="-5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ordinaria</a:t>
                      </a:r>
                      <a:r>
                        <a:rPr kumimoji="0" lang="it-IT" sz="1200" b="0" i="0" u="none" strike="noStrike" kern="0" cap="none" spc="-50" normalizeH="0" baseline="0" noProof="0" dirty="0">
                          <a:ln>
                            <a:noFill/>
                          </a:ln>
                          <a:solidFill>
                            <a:sysClr val="windowText" lastClr="000000"/>
                          </a:solidFill>
                          <a:effectLst/>
                          <a:uLnTx/>
                          <a:uFillTx/>
                          <a:latin typeface="Arial MT"/>
                          <a:cs typeface="Arial MT"/>
                        </a:rPr>
                        <a:t> </a:t>
                      </a:r>
                      <a:r>
                        <a:rPr kumimoji="0" lang="it-IT" sz="1200" b="0" i="0" u="none" strike="noStrike" kern="0" cap="none" spc="-20" normalizeH="0" baseline="0" noProof="0" dirty="0">
                          <a:ln>
                            <a:noFill/>
                          </a:ln>
                          <a:solidFill>
                            <a:sysClr val="windowText" lastClr="000000"/>
                          </a:solidFill>
                          <a:effectLst/>
                          <a:uLnTx/>
                          <a:uFillTx/>
                          <a:latin typeface="Arial MT"/>
                          <a:cs typeface="Arial MT"/>
                        </a:rPr>
                        <a:t>(10%)</a:t>
                      </a:r>
                      <a:endParaRPr kumimoji="0" lang="it-IT" sz="1200" b="0" i="0" u="none" strike="noStrike" kern="0" cap="none" spc="0" normalizeH="0" baseline="0" noProof="0" dirty="0">
                        <a:ln>
                          <a:noFill/>
                        </a:ln>
                        <a:solidFill>
                          <a:sysClr val="windowText" lastClr="000000"/>
                        </a:solidFill>
                        <a:effectLst/>
                        <a:uLnTx/>
                        <a:uFillTx/>
                        <a:latin typeface="Arial MT"/>
                        <a:cs typeface="Arial MT"/>
                      </a:endParaRPr>
                    </a:p>
                  </a:txBody>
                  <a:tcPr/>
                </a:tc>
                <a:tc>
                  <a:txBody>
                    <a:bodyPr/>
                    <a:lstStyle/>
                    <a:p>
                      <a:r>
                        <a:rPr lang="it-IT" dirty="0"/>
                        <a:t>10.000</a:t>
                      </a:r>
                    </a:p>
                  </a:txBody>
                  <a:tcPr/>
                </a:tc>
                <a:extLst>
                  <a:ext uri="{0D108BD9-81ED-4DB2-BD59-A6C34878D82A}">
                    <a16:rowId xmlns:a16="http://schemas.microsoft.com/office/drawing/2014/main" val="2112302370"/>
                  </a:ext>
                </a:extLst>
              </a:tr>
              <a:tr h="408657">
                <a:tc>
                  <a:txBody>
                    <a:bodyPr/>
                    <a:lstStyle/>
                    <a:p>
                      <a:pPr marL="240665" marR="0" lvl="0" indent="-227965" algn="l" defTabSz="914400" rtl="0" eaLnBrk="1" fontAlgn="auto" latinLnBrk="0" hangingPunct="1">
                        <a:lnSpc>
                          <a:spcPct val="100000"/>
                        </a:lnSpc>
                        <a:spcBef>
                          <a:spcPts val="300"/>
                        </a:spcBef>
                        <a:spcAft>
                          <a:spcPts val="0"/>
                        </a:spcAft>
                        <a:buClrTx/>
                        <a:buSzTx/>
                        <a:buFont typeface="Calibri"/>
                        <a:buChar char="–"/>
                        <a:tabLst>
                          <a:tab pos="240665" algn="l"/>
                        </a:tabLst>
                        <a:defRPr/>
                      </a:pPr>
                      <a:r>
                        <a:rPr lang="it-IT" sz="1200" dirty="0">
                          <a:latin typeface="Arial MT"/>
                          <a:cs typeface="Arial MT"/>
                        </a:rPr>
                        <a:t>Sospensione</a:t>
                      </a:r>
                      <a:r>
                        <a:rPr lang="it-IT" sz="1200" spc="-40" dirty="0">
                          <a:latin typeface="Arial MT"/>
                          <a:cs typeface="Arial MT"/>
                        </a:rPr>
                        <a:t> </a:t>
                      </a:r>
                      <a:r>
                        <a:rPr lang="it-IT" sz="1200" dirty="0">
                          <a:latin typeface="Arial MT"/>
                          <a:cs typeface="Arial MT"/>
                        </a:rPr>
                        <a:t>amm.to</a:t>
                      </a:r>
                      <a:r>
                        <a:rPr lang="it-IT" sz="1200" spc="-40" dirty="0">
                          <a:latin typeface="Arial MT"/>
                          <a:cs typeface="Arial MT"/>
                        </a:rPr>
                        <a:t> </a:t>
                      </a:r>
                      <a:r>
                        <a:rPr lang="it-IT" sz="1200" dirty="0">
                          <a:latin typeface="Arial MT"/>
                          <a:cs typeface="Arial MT"/>
                        </a:rPr>
                        <a:t>2020</a:t>
                      </a:r>
                      <a:r>
                        <a:rPr lang="it-IT" sz="1200" spc="-45" dirty="0">
                          <a:latin typeface="Arial MT"/>
                          <a:cs typeface="Arial MT"/>
                        </a:rPr>
                        <a:t> </a:t>
                      </a:r>
                      <a:r>
                        <a:rPr lang="it-IT" sz="1200" b="1" spc="-10" dirty="0">
                          <a:latin typeface="Arial"/>
                          <a:cs typeface="Arial"/>
                        </a:rPr>
                        <a:t>(100%)</a:t>
                      </a:r>
                      <a:endParaRPr lang="it-IT" sz="1200" dirty="0">
                        <a:latin typeface="Arial"/>
                        <a:cs typeface="Arial"/>
                      </a:endParaRPr>
                    </a:p>
                  </a:txBody>
                  <a:tcPr/>
                </a:tc>
                <a:tc>
                  <a:txBody>
                    <a:bodyPr/>
                    <a:lstStyle/>
                    <a:p>
                      <a:r>
                        <a:rPr lang="it-IT" dirty="0"/>
                        <a:t>10.000</a:t>
                      </a:r>
                    </a:p>
                  </a:txBody>
                  <a:tcPr/>
                </a:tc>
                <a:extLst>
                  <a:ext uri="{0D108BD9-81ED-4DB2-BD59-A6C34878D82A}">
                    <a16:rowId xmlns:a16="http://schemas.microsoft.com/office/drawing/2014/main" val="3602092131"/>
                  </a:ext>
                </a:extLst>
              </a:tr>
              <a:tr h="408657">
                <a:tc>
                  <a:txBody>
                    <a:bodyPr/>
                    <a:lstStyle/>
                    <a:p>
                      <a:pPr marL="240665" marR="0" lvl="0" indent="-227965" algn="l" defTabSz="914400" rtl="0" eaLnBrk="1" fontAlgn="auto" latinLnBrk="0" hangingPunct="1">
                        <a:lnSpc>
                          <a:spcPct val="100000"/>
                        </a:lnSpc>
                        <a:spcBef>
                          <a:spcPts val="300"/>
                        </a:spcBef>
                        <a:spcAft>
                          <a:spcPts val="0"/>
                        </a:spcAft>
                        <a:buClrTx/>
                        <a:buSzTx/>
                        <a:buFont typeface="Calibri"/>
                        <a:buChar char="–"/>
                        <a:tabLst>
                          <a:tab pos="240665" algn="l"/>
                        </a:tabLst>
                        <a:defRPr/>
                      </a:pPr>
                      <a:r>
                        <a:rPr lang="it-IT" sz="1200" spc="-10" dirty="0">
                          <a:latin typeface="Arial MT"/>
                          <a:cs typeface="Arial MT"/>
                        </a:rPr>
                        <a:t>Sospensione </a:t>
                      </a:r>
                      <a:r>
                        <a:rPr lang="it-IT" sz="1200" dirty="0">
                          <a:latin typeface="Arial MT"/>
                          <a:cs typeface="Arial MT"/>
                        </a:rPr>
                        <a:t>amm.to</a:t>
                      </a:r>
                      <a:r>
                        <a:rPr lang="it-IT" sz="1200" spc="-10" dirty="0">
                          <a:latin typeface="Arial MT"/>
                          <a:cs typeface="Arial MT"/>
                        </a:rPr>
                        <a:t> </a:t>
                      </a:r>
                      <a:r>
                        <a:rPr lang="it-IT" sz="1200" dirty="0">
                          <a:latin typeface="Arial MT"/>
                          <a:cs typeface="Arial MT"/>
                        </a:rPr>
                        <a:t>2021</a:t>
                      </a:r>
                      <a:r>
                        <a:rPr lang="it-IT" sz="1200" spc="-20" dirty="0">
                          <a:latin typeface="Arial MT"/>
                          <a:cs typeface="Arial MT"/>
                        </a:rPr>
                        <a:t> </a:t>
                      </a:r>
                      <a:r>
                        <a:rPr lang="it-IT" sz="1200" b="1" spc="-10" dirty="0">
                          <a:latin typeface="Arial"/>
                          <a:cs typeface="Arial"/>
                        </a:rPr>
                        <a:t>(50%)</a:t>
                      </a:r>
                      <a:endParaRPr lang="it-IT" sz="1200" dirty="0">
                        <a:latin typeface="Arial"/>
                        <a:cs typeface="Arial"/>
                      </a:endParaRPr>
                    </a:p>
                  </a:txBody>
                  <a:tcPr/>
                </a:tc>
                <a:tc>
                  <a:txBody>
                    <a:bodyPr/>
                    <a:lstStyle/>
                    <a:p>
                      <a:r>
                        <a:rPr lang="it-IT" dirty="0"/>
                        <a:t>5.000</a:t>
                      </a:r>
                    </a:p>
                  </a:txBody>
                  <a:tcPr/>
                </a:tc>
                <a:extLst>
                  <a:ext uri="{0D108BD9-81ED-4DB2-BD59-A6C34878D82A}">
                    <a16:rowId xmlns:a16="http://schemas.microsoft.com/office/drawing/2014/main" val="356922992"/>
                  </a:ext>
                </a:extLst>
              </a:tr>
              <a:tr h="408657">
                <a:tc>
                  <a:txBody>
                    <a:bodyPr/>
                    <a:lstStyle/>
                    <a:p>
                      <a:pPr marL="240665" marR="0" lvl="0" indent="-227965" algn="l" defTabSz="914400" rtl="0" eaLnBrk="1" fontAlgn="auto" latinLnBrk="0" hangingPunct="1">
                        <a:lnSpc>
                          <a:spcPct val="100000"/>
                        </a:lnSpc>
                        <a:spcBef>
                          <a:spcPts val="300"/>
                        </a:spcBef>
                        <a:spcAft>
                          <a:spcPts val="0"/>
                        </a:spcAft>
                        <a:buClrTx/>
                        <a:buSzTx/>
                        <a:buFont typeface="Calibri"/>
                        <a:buChar char="–"/>
                        <a:tabLst>
                          <a:tab pos="240665" algn="l"/>
                        </a:tabLst>
                        <a:defRPr/>
                      </a:pPr>
                      <a:r>
                        <a:rPr lang="it-IT" sz="1200" dirty="0">
                          <a:latin typeface="Arial MT"/>
                          <a:cs typeface="Arial MT"/>
                        </a:rPr>
                        <a:t>Sospensione</a:t>
                      </a:r>
                      <a:r>
                        <a:rPr lang="it-IT" sz="1200" spc="-40" dirty="0">
                          <a:latin typeface="Arial MT"/>
                          <a:cs typeface="Arial MT"/>
                        </a:rPr>
                        <a:t> </a:t>
                      </a:r>
                      <a:r>
                        <a:rPr lang="it-IT" sz="1200" dirty="0">
                          <a:latin typeface="Arial MT"/>
                          <a:cs typeface="Arial MT"/>
                        </a:rPr>
                        <a:t>amm.to</a:t>
                      </a:r>
                      <a:r>
                        <a:rPr lang="it-IT" sz="1200" spc="-40" dirty="0">
                          <a:latin typeface="Arial MT"/>
                          <a:cs typeface="Arial MT"/>
                        </a:rPr>
                        <a:t> </a:t>
                      </a:r>
                      <a:r>
                        <a:rPr lang="it-IT" sz="1200" dirty="0">
                          <a:latin typeface="Arial MT"/>
                          <a:cs typeface="Arial MT"/>
                        </a:rPr>
                        <a:t>2022</a:t>
                      </a:r>
                      <a:r>
                        <a:rPr lang="it-IT" sz="1200" spc="-45" dirty="0">
                          <a:latin typeface="Arial MT"/>
                          <a:cs typeface="Arial MT"/>
                        </a:rPr>
                        <a:t> </a:t>
                      </a:r>
                      <a:r>
                        <a:rPr lang="it-IT" sz="1200" b="1" spc="-10" dirty="0">
                          <a:latin typeface="Arial"/>
                          <a:cs typeface="Arial"/>
                        </a:rPr>
                        <a:t>(50%)</a:t>
                      </a:r>
                      <a:endParaRPr lang="it-IT" sz="1200" dirty="0">
                        <a:latin typeface="Arial"/>
                        <a:cs typeface="Arial"/>
                      </a:endParaRPr>
                    </a:p>
                  </a:txBody>
                  <a:tcPr/>
                </a:tc>
                <a:tc>
                  <a:txBody>
                    <a:bodyPr/>
                    <a:lstStyle/>
                    <a:p>
                      <a:r>
                        <a:rPr lang="it-IT" dirty="0"/>
                        <a:t>5.000</a:t>
                      </a:r>
                    </a:p>
                  </a:txBody>
                  <a:tcPr/>
                </a:tc>
                <a:extLst>
                  <a:ext uri="{0D108BD9-81ED-4DB2-BD59-A6C34878D82A}">
                    <a16:rowId xmlns:a16="http://schemas.microsoft.com/office/drawing/2014/main" val="851158021"/>
                  </a:ext>
                </a:extLst>
              </a:tr>
              <a:tr h="408657">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0" i="0" u="none" strike="noStrike" kern="0" cap="none" spc="-10" normalizeH="0" baseline="0" noProof="0" dirty="0">
                          <a:ln>
                            <a:noFill/>
                          </a:ln>
                          <a:solidFill>
                            <a:sysClr val="windowText" lastClr="000000"/>
                          </a:solidFill>
                          <a:effectLst/>
                          <a:uLnTx/>
                          <a:uFillTx/>
                          <a:latin typeface="Arial MT"/>
                          <a:cs typeface="Arial MT"/>
                        </a:rPr>
                        <a:t>Sospensione</a:t>
                      </a:r>
                      <a:r>
                        <a:rPr kumimoji="0" lang="it-IT" sz="1200" b="0" i="0" u="none" strike="noStrike" kern="0" cap="none" spc="-15"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amm.to 2023</a:t>
                      </a:r>
                      <a:r>
                        <a:rPr kumimoji="0" lang="it-IT" sz="1200" b="0" i="0" u="none" strike="noStrike" kern="0" cap="none" spc="10" normalizeH="0" baseline="0" noProof="0" dirty="0">
                          <a:ln>
                            <a:noFill/>
                          </a:ln>
                          <a:solidFill>
                            <a:sysClr val="windowText" lastClr="000000"/>
                          </a:solidFill>
                          <a:effectLst/>
                          <a:uLnTx/>
                          <a:uFillTx/>
                          <a:latin typeface="Arial MT"/>
                          <a:cs typeface="Arial MT"/>
                        </a:rPr>
                        <a:t> </a:t>
                      </a:r>
                      <a:r>
                        <a:rPr kumimoji="0" lang="it-IT" sz="1200" b="1" i="0" u="none" strike="noStrike" kern="0" cap="none" spc="-10" normalizeH="0" baseline="0" noProof="0" dirty="0">
                          <a:ln>
                            <a:noFill/>
                          </a:ln>
                          <a:solidFill>
                            <a:sysClr val="windowText" lastClr="000000"/>
                          </a:solidFill>
                          <a:effectLst/>
                          <a:uLnTx/>
                          <a:uFillTx/>
                          <a:latin typeface="Arial"/>
                          <a:cs typeface="Arial"/>
                        </a:rPr>
                        <a:t>(50%)</a:t>
                      </a:r>
                      <a:endParaRPr kumimoji="0" lang="it-IT" sz="1200" b="0" i="0" u="none" strike="noStrike" kern="0" cap="none" spc="0" normalizeH="0" baseline="0" noProof="0" dirty="0">
                        <a:ln>
                          <a:noFill/>
                        </a:ln>
                        <a:solidFill>
                          <a:sysClr val="windowText" lastClr="000000"/>
                        </a:solidFill>
                        <a:effectLst/>
                        <a:uLnTx/>
                        <a:uFillTx/>
                        <a:latin typeface="Arial"/>
                        <a:cs typeface="Arial"/>
                      </a:endParaRPr>
                    </a:p>
                  </a:txBody>
                  <a:tcPr/>
                </a:tc>
                <a:tc>
                  <a:txBody>
                    <a:bodyPr/>
                    <a:lstStyle/>
                    <a:p>
                      <a:r>
                        <a:rPr lang="it-IT" dirty="0"/>
                        <a:t>5.000</a:t>
                      </a:r>
                    </a:p>
                  </a:txBody>
                  <a:tcPr/>
                </a:tc>
                <a:extLst>
                  <a:ext uri="{0D108BD9-81ED-4DB2-BD59-A6C34878D82A}">
                    <a16:rowId xmlns:a16="http://schemas.microsoft.com/office/drawing/2014/main" val="3030535229"/>
                  </a:ext>
                </a:extLst>
              </a:tr>
              <a:tr h="408657">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0" i="0" u="none" strike="noStrike" kern="0" cap="none" spc="-25" normalizeH="0" baseline="0" noProof="0" dirty="0">
                          <a:ln>
                            <a:noFill/>
                          </a:ln>
                          <a:solidFill>
                            <a:sysClr val="windowText" lastClr="000000"/>
                          </a:solidFill>
                          <a:effectLst/>
                          <a:uLnTx/>
                          <a:uFillTx/>
                          <a:latin typeface="Arial MT"/>
                          <a:cs typeface="Arial MT"/>
                        </a:rPr>
                        <a:t>F.do</a:t>
                      </a:r>
                      <a:r>
                        <a:rPr kumimoji="0" lang="it-IT" sz="1200" b="0" i="0" u="none" strike="noStrike" kern="0" cap="none" spc="-4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amm.to</a:t>
                      </a:r>
                      <a:r>
                        <a:rPr kumimoji="0" lang="it-IT" sz="1200" b="0" i="0" u="none" strike="noStrike" kern="0" cap="none" spc="-3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al</a:t>
                      </a:r>
                      <a:r>
                        <a:rPr kumimoji="0" lang="it-IT" sz="1200" b="0" i="0" u="none" strike="noStrike" kern="0" cap="none" spc="-40" normalizeH="0" baseline="0" noProof="0" dirty="0">
                          <a:ln>
                            <a:noFill/>
                          </a:ln>
                          <a:solidFill>
                            <a:sysClr val="windowText" lastClr="000000"/>
                          </a:solidFill>
                          <a:effectLst/>
                          <a:uLnTx/>
                          <a:uFillTx/>
                          <a:latin typeface="Arial MT"/>
                          <a:cs typeface="Arial MT"/>
                        </a:rPr>
                        <a:t> </a:t>
                      </a:r>
                      <a:r>
                        <a:rPr kumimoji="0" lang="it-IT" sz="1200" b="0" i="0" u="none" strike="noStrike" kern="0" cap="none" spc="-10" normalizeH="0" baseline="0" noProof="0" dirty="0">
                          <a:ln>
                            <a:noFill/>
                          </a:ln>
                          <a:solidFill>
                            <a:sysClr val="windowText" lastClr="000000"/>
                          </a:solidFill>
                          <a:effectLst/>
                          <a:uLnTx/>
                          <a:uFillTx/>
                          <a:latin typeface="Arial MT"/>
                          <a:cs typeface="Arial MT"/>
                        </a:rPr>
                        <a:t>31/12/2023</a:t>
                      </a:r>
                      <a:endParaRPr kumimoji="0" lang="it-IT" sz="1200" b="0" i="0" u="none" strike="noStrike" kern="0" cap="none" spc="0" normalizeH="0" baseline="0" noProof="0" dirty="0">
                        <a:ln>
                          <a:noFill/>
                        </a:ln>
                        <a:solidFill>
                          <a:sysClr val="windowText" lastClr="000000"/>
                        </a:solidFill>
                        <a:effectLst/>
                        <a:uLnTx/>
                        <a:uFillTx/>
                        <a:latin typeface="Arial MT"/>
                        <a:cs typeface="Arial MT"/>
                      </a:endParaRPr>
                    </a:p>
                  </a:txBody>
                  <a:tcPr/>
                </a:tc>
                <a:tc>
                  <a:txBody>
                    <a:bodyPr/>
                    <a:lstStyle/>
                    <a:p>
                      <a:r>
                        <a:rPr lang="it-IT" dirty="0"/>
                        <a:t>25.000</a:t>
                      </a:r>
                    </a:p>
                  </a:txBody>
                  <a:tcPr/>
                </a:tc>
                <a:extLst>
                  <a:ext uri="{0D108BD9-81ED-4DB2-BD59-A6C34878D82A}">
                    <a16:rowId xmlns:a16="http://schemas.microsoft.com/office/drawing/2014/main" val="1905573588"/>
                  </a:ext>
                </a:extLst>
              </a:tr>
              <a:tr h="408657">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0" i="0" u="none" strike="noStrike" kern="0" cap="none" spc="0" normalizeH="0" baseline="0" noProof="0" dirty="0">
                          <a:ln>
                            <a:noFill/>
                          </a:ln>
                          <a:solidFill>
                            <a:sysClr val="windowText" lastClr="000000"/>
                          </a:solidFill>
                          <a:effectLst/>
                          <a:uLnTx/>
                          <a:uFillTx/>
                          <a:latin typeface="Arial MT"/>
                          <a:cs typeface="Arial MT"/>
                        </a:rPr>
                        <a:t>Vita</a:t>
                      </a:r>
                      <a:r>
                        <a:rPr kumimoji="0" lang="it-IT" sz="1200" b="0" i="0" u="none" strike="noStrike" kern="0" cap="none" spc="-45"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utile</a:t>
                      </a:r>
                      <a:r>
                        <a:rPr kumimoji="0" lang="it-IT" sz="1200" b="0" i="0" u="none" strike="noStrike" kern="0" cap="none" spc="-3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residua</a:t>
                      </a:r>
                      <a:r>
                        <a:rPr kumimoji="0" lang="it-IT" sz="1200" b="0" i="0" u="none" strike="noStrike" kern="0" cap="none" spc="-40" normalizeH="0" baseline="0" noProof="0" dirty="0">
                          <a:ln>
                            <a:noFill/>
                          </a:ln>
                          <a:solidFill>
                            <a:sysClr val="windowText" lastClr="000000"/>
                          </a:solidFill>
                          <a:effectLst/>
                          <a:uLnTx/>
                          <a:uFillTx/>
                          <a:latin typeface="Arial MT"/>
                          <a:cs typeface="Arial MT"/>
                        </a:rPr>
                        <a:t> </a:t>
                      </a:r>
                      <a:r>
                        <a:rPr kumimoji="0" lang="it-IT" sz="1200" b="0" i="0" u="none" strike="noStrike" kern="0" cap="none" spc="-10" normalizeH="0" baseline="0" noProof="0" dirty="0">
                          <a:ln>
                            <a:noFill/>
                          </a:ln>
                          <a:solidFill>
                            <a:sysClr val="windowText" lastClr="000000"/>
                          </a:solidFill>
                          <a:effectLst/>
                          <a:uLnTx/>
                          <a:uFillTx/>
                          <a:latin typeface="Arial MT"/>
                          <a:cs typeface="Arial MT"/>
                        </a:rPr>
                        <a:t>01/01/2024</a:t>
                      </a:r>
                      <a:endParaRPr kumimoji="0" lang="it-IT" sz="1200" b="0" i="0" u="none" strike="noStrike" kern="0" cap="none" spc="0" normalizeH="0" baseline="0" noProof="0" dirty="0">
                        <a:ln>
                          <a:noFill/>
                        </a:ln>
                        <a:solidFill>
                          <a:sysClr val="windowText" lastClr="000000"/>
                        </a:solidFill>
                        <a:effectLst/>
                        <a:uLnTx/>
                        <a:uFillTx/>
                        <a:latin typeface="Arial MT"/>
                        <a:cs typeface="Arial MT"/>
                      </a:endParaRPr>
                    </a:p>
                  </a:txBody>
                  <a:tcPr/>
                </a:tc>
                <a:tc>
                  <a:txBody>
                    <a:bodyPr/>
                    <a:lstStyle/>
                    <a:p>
                      <a:r>
                        <a:rPr lang="it-IT" dirty="0"/>
                        <a:t>5 anni</a:t>
                      </a:r>
                    </a:p>
                  </a:txBody>
                  <a:tcPr/>
                </a:tc>
                <a:extLst>
                  <a:ext uri="{0D108BD9-81ED-4DB2-BD59-A6C34878D82A}">
                    <a16:rowId xmlns:a16="http://schemas.microsoft.com/office/drawing/2014/main" val="2746172873"/>
                  </a:ext>
                </a:extLst>
              </a:tr>
              <a:tr h="408657">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1" i="0" u="none" strike="noStrike" kern="0" cap="none" spc="0" normalizeH="0" baseline="0" noProof="0" dirty="0">
                          <a:ln>
                            <a:noFill/>
                          </a:ln>
                          <a:solidFill>
                            <a:sysClr val="windowText" lastClr="000000"/>
                          </a:solidFill>
                          <a:effectLst/>
                          <a:uLnTx/>
                          <a:uFillTx/>
                          <a:latin typeface="Arial"/>
                          <a:cs typeface="Arial"/>
                        </a:rPr>
                        <a:t>Allungamento</a:t>
                      </a:r>
                      <a:r>
                        <a:rPr kumimoji="0" lang="it-IT" sz="1200" b="1" i="0" u="none" strike="noStrike" kern="0" cap="none" spc="-40" normalizeH="0" baseline="0" noProof="0" dirty="0">
                          <a:ln>
                            <a:noFill/>
                          </a:ln>
                          <a:solidFill>
                            <a:sysClr val="windowText" lastClr="000000"/>
                          </a:solidFill>
                          <a:effectLst/>
                          <a:uLnTx/>
                          <a:uFillTx/>
                          <a:latin typeface="Arial"/>
                          <a:cs typeface="Arial"/>
                        </a:rPr>
                        <a:t> </a:t>
                      </a:r>
                      <a:r>
                        <a:rPr kumimoji="0" lang="it-IT" sz="1200" b="1" i="0" u="none" strike="noStrike" kern="0" cap="none" spc="0" normalizeH="0" baseline="0" noProof="0" dirty="0">
                          <a:ln>
                            <a:noFill/>
                          </a:ln>
                          <a:solidFill>
                            <a:sysClr val="windowText" lastClr="000000"/>
                          </a:solidFill>
                          <a:effectLst/>
                          <a:uLnTx/>
                          <a:uFillTx/>
                          <a:latin typeface="Arial"/>
                          <a:cs typeface="Arial"/>
                        </a:rPr>
                        <a:t>vita</a:t>
                      </a:r>
                      <a:r>
                        <a:rPr kumimoji="0" lang="it-IT" sz="1200" b="1" i="0" u="none" strike="noStrike" kern="0" cap="none" spc="-50" normalizeH="0" baseline="0" noProof="0" dirty="0">
                          <a:ln>
                            <a:noFill/>
                          </a:ln>
                          <a:solidFill>
                            <a:sysClr val="windowText" lastClr="000000"/>
                          </a:solidFill>
                          <a:effectLst/>
                          <a:uLnTx/>
                          <a:uFillTx/>
                          <a:latin typeface="Arial"/>
                          <a:cs typeface="Arial"/>
                        </a:rPr>
                        <a:t> </a:t>
                      </a:r>
                      <a:r>
                        <a:rPr kumimoji="0" lang="it-IT" sz="1200" b="1" i="0" u="none" strike="noStrike" kern="0" cap="none" spc="-10" normalizeH="0" baseline="0" noProof="0" dirty="0">
                          <a:ln>
                            <a:noFill/>
                          </a:ln>
                          <a:solidFill>
                            <a:sysClr val="windowText" lastClr="000000"/>
                          </a:solidFill>
                          <a:effectLst/>
                          <a:uLnTx/>
                          <a:uFillTx/>
                          <a:latin typeface="Arial"/>
                          <a:cs typeface="Arial"/>
                        </a:rPr>
                        <a:t>utile</a:t>
                      </a:r>
                      <a:endParaRPr kumimoji="0" lang="it-IT" sz="1200" b="0" i="0" u="none" strike="noStrike" kern="0" cap="none" spc="0" normalizeH="0" baseline="0" noProof="0" dirty="0">
                        <a:ln>
                          <a:noFill/>
                        </a:ln>
                        <a:solidFill>
                          <a:sysClr val="windowText" lastClr="000000"/>
                        </a:solidFill>
                        <a:effectLst/>
                        <a:uLnTx/>
                        <a:uFillTx/>
                        <a:latin typeface="Arial"/>
                        <a:cs typeface="Arial"/>
                      </a:endParaRPr>
                    </a:p>
                  </a:txBody>
                  <a:tcPr/>
                </a:tc>
                <a:tc>
                  <a:txBody>
                    <a:bodyPr/>
                    <a:lstStyle/>
                    <a:p>
                      <a:r>
                        <a:rPr lang="it-IT" dirty="0"/>
                        <a:t>2,5 anni</a:t>
                      </a:r>
                    </a:p>
                  </a:txBody>
                  <a:tcPr/>
                </a:tc>
                <a:extLst>
                  <a:ext uri="{0D108BD9-81ED-4DB2-BD59-A6C34878D82A}">
                    <a16:rowId xmlns:a16="http://schemas.microsoft.com/office/drawing/2014/main" val="3197958851"/>
                  </a:ext>
                </a:extLst>
              </a:tr>
              <a:tr h="408657">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0" i="0" u="none" strike="noStrike" kern="0" cap="none" spc="0" normalizeH="0" baseline="0" noProof="0" dirty="0">
                          <a:ln>
                            <a:noFill/>
                          </a:ln>
                          <a:solidFill>
                            <a:sysClr val="windowText" lastClr="000000"/>
                          </a:solidFill>
                          <a:effectLst/>
                          <a:uLnTx/>
                          <a:uFillTx/>
                          <a:latin typeface="Arial MT"/>
                          <a:cs typeface="Arial MT"/>
                        </a:rPr>
                        <a:t>Vita</a:t>
                      </a:r>
                      <a:r>
                        <a:rPr kumimoji="0" lang="it-IT" sz="1200" b="0" i="0" u="none" strike="noStrike" kern="0" cap="none" spc="-3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utile</a:t>
                      </a:r>
                      <a:r>
                        <a:rPr kumimoji="0" lang="it-IT" sz="1200" b="0" i="0" u="none" strike="noStrike" kern="0" cap="none" spc="-20" normalizeH="0" baseline="0" noProof="0" dirty="0">
                          <a:ln>
                            <a:noFill/>
                          </a:ln>
                          <a:solidFill>
                            <a:sysClr val="windowText" lastClr="000000"/>
                          </a:solidFill>
                          <a:effectLst/>
                          <a:uLnTx/>
                          <a:uFillTx/>
                          <a:latin typeface="Arial MT"/>
                          <a:cs typeface="Arial MT"/>
                        </a:rPr>
                        <a:t> </a:t>
                      </a:r>
                      <a:r>
                        <a:rPr kumimoji="0" lang="it-IT" sz="1200" b="0" i="0" u="none" strike="noStrike" kern="0" cap="none" spc="0" normalizeH="0" baseline="0" noProof="0" dirty="0">
                          <a:ln>
                            <a:noFill/>
                          </a:ln>
                          <a:solidFill>
                            <a:sysClr val="windowText" lastClr="000000"/>
                          </a:solidFill>
                          <a:effectLst/>
                          <a:uLnTx/>
                          <a:uFillTx/>
                          <a:latin typeface="Arial MT"/>
                          <a:cs typeface="Arial MT"/>
                        </a:rPr>
                        <a:t>al</a:t>
                      </a:r>
                      <a:r>
                        <a:rPr kumimoji="0" lang="it-IT" sz="1200" b="0" i="0" u="none" strike="noStrike" kern="0" cap="none" spc="-30" normalizeH="0" baseline="0" noProof="0" dirty="0">
                          <a:ln>
                            <a:noFill/>
                          </a:ln>
                          <a:solidFill>
                            <a:sysClr val="windowText" lastClr="000000"/>
                          </a:solidFill>
                          <a:effectLst/>
                          <a:uLnTx/>
                          <a:uFillTx/>
                          <a:latin typeface="Arial MT"/>
                          <a:cs typeface="Arial MT"/>
                        </a:rPr>
                        <a:t> </a:t>
                      </a:r>
                      <a:r>
                        <a:rPr kumimoji="0" lang="it-IT" sz="1200" b="0" i="0" u="none" strike="noStrike" kern="0" cap="none" spc="-10" normalizeH="0" baseline="0" noProof="0" dirty="0">
                          <a:ln>
                            <a:noFill/>
                          </a:ln>
                          <a:solidFill>
                            <a:sysClr val="windowText" lastClr="000000"/>
                          </a:solidFill>
                          <a:effectLst/>
                          <a:uLnTx/>
                          <a:uFillTx/>
                          <a:latin typeface="Arial MT"/>
                          <a:cs typeface="Arial MT"/>
                        </a:rPr>
                        <a:t>31/12/2024</a:t>
                      </a:r>
                      <a:endParaRPr kumimoji="0" lang="it-IT" sz="1200" b="0" i="0" u="none" strike="noStrike" kern="0" cap="none" spc="0" normalizeH="0" baseline="0" noProof="0" dirty="0">
                        <a:ln>
                          <a:noFill/>
                        </a:ln>
                        <a:solidFill>
                          <a:sysClr val="windowText" lastClr="000000"/>
                        </a:solidFill>
                        <a:effectLst/>
                        <a:uLnTx/>
                        <a:uFillTx/>
                        <a:latin typeface="Arial MT"/>
                        <a:cs typeface="Arial MT"/>
                      </a:endParaRPr>
                    </a:p>
                  </a:txBody>
                  <a:tcPr/>
                </a:tc>
                <a:tc>
                  <a:txBody>
                    <a:bodyPr/>
                    <a:lstStyle/>
                    <a:p>
                      <a:r>
                        <a:rPr lang="it-IT" dirty="0"/>
                        <a:t>7,5 anni</a:t>
                      </a:r>
                    </a:p>
                  </a:txBody>
                  <a:tcPr/>
                </a:tc>
                <a:extLst>
                  <a:ext uri="{0D108BD9-81ED-4DB2-BD59-A6C34878D82A}">
                    <a16:rowId xmlns:a16="http://schemas.microsoft.com/office/drawing/2014/main" val="3840191275"/>
                  </a:ext>
                </a:extLst>
              </a:tr>
              <a:tr h="408657">
                <a:tc>
                  <a:txBody>
                    <a:bodyPr/>
                    <a:lstStyle/>
                    <a:p>
                      <a:pPr marL="240665" marR="0" lvl="0" indent="-227965" defTabSz="914400" eaLnBrk="1" fontAlgn="auto" latinLnBrk="0" hangingPunct="1">
                        <a:lnSpc>
                          <a:spcPct val="100000"/>
                        </a:lnSpc>
                        <a:spcBef>
                          <a:spcPts val="300"/>
                        </a:spcBef>
                        <a:spcAft>
                          <a:spcPts val="0"/>
                        </a:spcAft>
                        <a:buClrTx/>
                        <a:buSzTx/>
                        <a:buFont typeface="Calibri"/>
                        <a:buChar char="–"/>
                        <a:tabLst>
                          <a:tab pos="240665" algn="l"/>
                        </a:tabLst>
                        <a:defRPr/>
                      </a:pPr>
                      <a:r>
                        <a:rPr kumimoji="0" lang="it-IT" sz="1200" b="1" i="0" u="none" strike="noStrike" kern="0" cap="none" spc="0" normalizeH="0" baseline="0" noProof="0" dirty="0">
                          <a:ln>
                            <a:noFill/>
                          </a:ln>
                          <a:solidFill>
                            <a:sysClr val="windowText" lastClr="000000"/>
                          </a:solidFill>
                          <a:effectLst/>
                          <a:uLnTx/>
                          <a:uFillTx/>
                          <a:latin typeface="Arial"/>
                          <a:cs typeface="Arial"/>
                        </a:rPr>
                        <a:t>Amm.to</a:t>
                      </a:r>
                      <a:r>
                        <a:rPr kumimoji="0" lang="it-IT" sz="1200" b="1" i="0" u="none" strike="noStrike" kern="0" cap="none" spc="-35" normalizeH="0" baseline="0" noProof="0" dirty="0">
                          <a:ln>
                            <a:noFill/>
                          </a:ln>
                          <a:solidFill>
                            <a:sysClr val="windowText" lastClr="000000"/>
                          </a:solidFill>
                          <a:effectLst/>
                          <a:uLnTx/>
                          <a:uFillTx/>
                          <a:latin typeface="Arial"/>
                          <a:cs typeface="Arial"/>
                        </a:rPr>
                        <a:t> </a:t>
                      </a:r>
                      <a:r>
                        <a:rPr kumimoji="0" lang="it-IT" sz="1200" b="1" i="0" u="none" strike="noStrike" kern="0" cap="none" spc="0" normalizeH="0" baseline="0" noProof="0" dirty="0">
                          <a:ln>
                            <a:noFill/>
                          </a:ln>
                          <a:solidFill>
                            <a:sysClr val="windowText" lastClr="000000"/>
                          </a:solidFill>
                          <a:effectLst/>
                          <a:uLnTx/>
                          <a:uFillTx/>
                          <a:latin typeface="Arial"/>
                          <a:cs typeface="Arial"/>
                        </a:rPr>
                        <a:t>2024</a:t>
                      </a:r>
                      <a:r>
                        <a:rPr kumimoji="0" lang="it-IT" sz="1200" b="1" i="0" u="none" strike="noStrike" kern="0" cap="none" spc="-30" normalizeH="0" baseline="0" noProof="0" dirty="0">
                          <a:ln>
                            <a:noFill/>
                          </a:ln>
                          <a:solidFill>
                            <a:sysClr val="windowText" lastClr="000000"/>
                          </a:solidFill>
                          <a:effectLst/>
                          <a:uLnTx/>
                          <a:uFillTx/>
                          <a:latin typeface="Arial"/>
                          <a:cs typeface="Arial"/>
                        </a:rPr>
                        <a:t> </a:t>
                      </a:r>
                      <a:r>
                        <a:rPr kumimoji="0" lang="it-IT" sz="1200" b="1" i="0" u="none" strike="noStrike" kern="0" cap="none" spc="0" normalizeH="0" baseline="0" noProof="0" dirty="0">
                          <a:ln>
                            <a:noFill/>
                          </a:ln>
                          <a:solidFill>
                            <a:sysClr val="windowText" lastClr="000000"/>
                          </a:solidFill>
                          <a:effectLst/>
                          <a:uLnTx/>
                          <a:uFillTx/>
                          <a:latin typeface="Arial"/>
                          <a:cs typeface="Arial"/>
                        </a:rPr>
                        <a:t>(75.000/7,5</a:t>
                      </a:r>
                      <a:r>
                        <a:rPr kumimoji="0" lang="it-IT" sz="1200" b="1" i="0" u="none" strike="noStrike" kern="0" cap="none" spc="-35" normalizeH="0" baseline="0" noProof="0" dirty="0">
                          <a:ln>
                            <a:noFill/>
                          </a:ln>
                          <a:solidFill>
                            <a:sysClr val="windowText" lastClr="000000"/>
                          </a:solidFill>
                          <a:effectLst/>
                          <a:uLnTx/>
                          <a:uFillTx/>
                          <a:latin typeface="Arial"/>
                          <a:cs typeface="Arial"/>
                        </a:rPr>
                        <a:t> </a:t>
                      </a:r>
                      <a:r>
                        <a:rPr kumimoji="0" lang="it-IT" sz="1200" b="1" i="0" u="none" strike="noStrike" kern="0" cap="none" spc="-10" normalizeH="0" baseline="0" noProof="0" dirty="0">
                          <a:ln>
                            <a:noFill/>
                          </a:ln>
                          <a:solidFill>
                            <a:sysClr val="windowText" lastClr="000000"/>
                          </a:solidFill>
                          <a:effectLst/>
                          <a:uLnTx/>
                          <a:uFillTx/>
                          <a:latin typeface="Arial"/>
                          <a:cs typeface="Arial"/>
                        </a:rPr>
                        <a:t>anni)</a:t>
                      </a:r>
                      <a:endParaRPr kumimoji="0" lang="it-IT" sz="1200" b="0" i="0" u="none" strike="noStrike" kern="0" cap="none" spc="0" normalizeH="0" baseline="0" noProof="0" dirty="0">
                        <a:ln>
                          <a:noFill/>
                        </a:ln>
                        <a:solidFill>
                          <a:sysClr val="windowText" lastClr="000000"/>
                        </a:solidFill>
                        <a:effectLst/>
                        <a:uLnTx/>
                        <a:uFillTx/>
                        <a:latin typeface="Arial"/>
                        <a:cs typeface="Arial"/>
                      </a:endParaRPr>
                    </a:p>
                  </a:txBody>
                  <a:tcPr/>
                </a:tc>
                <a:tc>
                  <a:txBody>
                    <a:bodyPr/>
                    <a:lstStyle/>
                    <a:p>
                      <a:r>
                        <a:rPr lang="it-IT" dirty="0"/>
                        <a:t>10.000</a:t>
                      </a:r>
                    </a:p>
                  </a:txBody>
                  <a:tcPr/>
                </a:tc>
                <a:extLst>
                  <a:ext uri="{0D108BD9-81ED-4DB2-BD59-A6C34878D82A}">
                    <a16:rowId xmlns:a16="http://schemas.microsoft.com/office/drawing/2014/main" val="2676163595"/>
                  </a:ext>
                </a:extLst>
              </a:tr>
              <a:tr h="408657">
                <a:tc>
                  <a:txBody>
                    <a:bodyPr/>
                    <a:lstStyle/>
                    <a:p>
                      <a:pPr marL="240665" marR="0" lvl="0" indent="-227965" defTabSz="914400" eaLnBrk="1" fontAlgn="auto" latinLnBrk="0" hangingPunct="1">
                        <a:lnSpc>
                          <a:spcPct val="100000"/>
                        </a:lnSpc>
                        <a:spcBef>
                          <a:spcPts val="305"/>
                        </a:spcBef>
                        <a:spcAft>
                          <a:spcPts val="0"/>
                        </a:spcAft>
                        <a:buClrTx/>
                        <a:buSzTx/>
                        <a:buFont typeface="Calibri"/>
                        <a:buChar char="–"/>
                        <a:tabLst>
                          <a:tab pos="240665" algn="l"/>
                        </a:tabLst>
                        <a:defRPr/>
                      </a:pPr>
                      <a:r>
                        <a:rPr kumimoji="0" lang="it-IT" sz="1200" b="1" i="0" u="none" strike="noStrike" kern="0" cap="none" spc="0" normalizeH="0" baseline="0" noProof="0" dirty="0">
                          <a:ln>
                            <a:noFill/>
                          </a:ln>
                          <a:solidFill>
                            <a:sysClr val="windowText" lastClr="000000"/>
                          </a:solidFill>
                          <a:effectLst/>
                          <a:uLnTx/>
                          <a:uFillTx/>
                          <a:latin typeface="Arial"/>
                          <a:cs typeface="Arial"/>
                        </a:rPr>
                        <a:t>Amm.to</a:t>
                      </a:r>
                      <a:r>
                        <a:rPr kumimoji="0" lang="it-IT" sz="1200" b="1" i="0" u="none" strike="noStrike" kern="0" cap="none" spc="-35" normalizeH="0" baseline="0" noProof="0" dirty="0">
                          <a:ln>
                            <a:noFill/>
                          </a:ln>
                          <a:solidFill>
                            <a:sysClr val="windowText" lastClr="000000"/>
                          </a:solidFill>
                          <a:effectLst/>
                          <a:uLnTx/>
                          <a:uFillTx/>
                          <a:latin typeface="Arial"/>
                          <a:cs typeface="Arial"/>
                        </a:rPr>
                        <a:t> </a:t>
                      </a:r>
                      <a:r>
                        <a:rPr kumimoji="0" lang="it-IT" sz="1200" b="1" i="0" u="none" strike="noStrike" kern="0" cap="none" spc="0" normalizeH="0" baseline="0" noProof="0" dirty="0">
                          <a:ln>
                            <a:noFill/>
                          </a:ln>
                          <a:solidFill>
                            <a:sysClr val="windowText" lastClr="000000"/>
                          </a:solidFill>
                          <a:effectLst/>
                          <a:uLnTx/>
                          <a:uFillTx/>
                          <a:latin typeface="Arial"/>
                          <a:cs typeface="Arial"/>
                        </a:rPr>
                        <a:t>fiscale</a:t>
                      </a:r>
                      <a:r>
                        <a:rPr kumimoji="0" lang="it-IT" sz="1200" b="1" i="0" u="none" strike="noStrike" kern="0" cap="none" spc="-30" normalizeH="0" baseline="0" noProof="0" dirty="0">
                          <a:ln>
                            <a:noFill/>
                          </a:ln>
                          <a:solidFill>
                            <a:sysClr val="windowText" lastClr="000000"/>
                          </a:solidFill>
                          <a:effectLst/>
                          <a:uLnTx/>
                          <a:uFillTx/>
                          <a:latin typeface="Arial"/>
                          <a:cs typeface="Arial"/>
                        </a:rPr>
                        <a:t> </a:t>
                      </a:r>
                      <a:r>
                        <a:rPr kumimoji="0" lang="it-IT" sz="1200" b="1" i="0" u="none" strike="noStrike" kern="0" cap="none" spc="-20" normalizeH="0" baseline="0" noProof="0" dirty="0">
                          <a:ln>
                            <a:noFill/>
                          </a:ln>
                          <a:solidFill>
                            <a:sysClr val="windowText" lastClr="000000"/>
                          </a:solidFill>
                          <a:effectLst/>
                          <a:uLnTx/>
                          <a:uFillTx/>
                          <a:latin typeface="Arial"/>
                          <a:cs typeface="Arial"/>
                        </a:rPr>
                        <a:t>2024</a:t>
                      </a:r>
                      <a:endParaRPr kumimoji="0" lang="it-IT" sz="1200" b="0" i="0" u="none" strike="noStrike" kern="0" cap="none" spc="0" normalizeH="0" baseline="0" noProof="0" dirty="0">
                        <a:ln>
                          <a:noFill/>
                        </a:ln>
                        <a:solidFill>
                          <a:sysClr val="windowText" lastClr="000000"/>
                        </a:solidFill>
                        <a:effectLst/>
                        <a:uLnTx/>
                        <a:uFillTx/>
                        <a:latin typeface="Arial"/>
                        <a:cs typeface="Arial"/>
                      </a:endParaRPr>
                    </a:p>
                  </a:txBody>
                  <a:tcPr/>
                </a:tc>
                <a:tc>
                  <a:txBody>
                    <a:bodyPr/>
                    <a:lstStyle/>
                    <a:p>
                      <a:r>
                        <a:rPr lang="it-IT" dirty="0"/>
                        <a:t>10.000</a:t>
                      </a:r>
                    </a:p>
                  </a:txBody>
                  <a:tcPr/>
                </a:tc>
                <a:extLst>
                  <a:ext uri="{0D108BD9-81ED-4DB2-BD59-A6C34878D82A}">
                    <a16:rowId xmlns:a16="http://schemas.microsoft.com/office/drawing/2014/main" val="4140060196"/>
                  </a:ext>
                </a:extLst>
              </a:tr>
            </a:tbl>
          </a:graphicData>
        </a:graphic>
      </p:graphicFrame>
    </p:spTree>
    <p:extLst>
      <p:ext uri="{BB962C8B-B14F-4D97-AF65-F5344CB8AC3E}">
        <p14:creationId xmlns:p14="http://schemas.microsoft.com/office/powerpoint/2010/main" val="350650223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79EC80-89FD-16EF-D1DD-F4B3037CF4BE}"/>
              </a:ext>
            </a:extLst>
          </p:cNvPr>
          <p:cNvSpPr>
            <a:spLocks noGrp="1"/>
          </p:cNvSpPr>
          <p:nvPr>
            <p:ph type="title"/>
          </p:nvPr>
        </p:nvSpPr>
        <p:spPr>
          <a:xfrm>
            <a:off x="437324" y="6190488"/>
            <a:ext cx="10736644" cy="443991"/>
          </a:xfrm>
        </p:spPr>
        <p:txBody>
          <a:bodyPr>
            <a:noAutofit/>
          </a:bodyPr>
          <a:lstStyle/>
          <a:p>
            <a:pPr marL="12700" algn="ctr">
              <a:spcBef>
                <a:spcPts val="100"/>
              </a:spcBef>
            </a:pPr>
            <a:r>
              <a:rPr lang="it-IT" sz="1800" dirty="0"/>
              <a:t>Sospensione degli ammortamenti dal 2020 al 2023. Ripresa ammortamenti nel 2024 </a:t>
            </a:r>
          </a:p>
        </p:txBody>
      </p:sp>
      <p:graphicFrame>
        <p:nvGraphicFramePr>
          <p:cNvPr id="4" name="Segnaposto contenuto 3">
            <a:extLst>
              <a:ext uri="{FF2B5EF4-FFF2-40B4-BE49-F238E27FC236}">
                <a16:creationId xmlns:a16="http://schemas.microsoft.com/office/drawing/2014/main" id="{6A5EB667-A466-C62B-3BDD-BDF97D5CF0B6}"/>
              </a:ext>
            </a:extLst>
          </p:cNvPr>
          <p:cNvGraphicFramePr>
            <a:graphicFrameLocks noGrp="1"/>
          </p:cNvGraphicFramePr>
          <p:nvPr>
            <p:ph idx="1"/>
          </p:nvPr>
        </p:nvGraphicFramePr>
        <p:xfrm>
          <a:off x="684212" y="132078"/>
          <a:ext cx="9154736" cy="5829810"/>
        </p:xfrm>
        <a:graphic>
          <a:graphicData uri="http://schemas.openxmlformats.org/drawingml/2006/table">
            <a:tbl>
              <a:tblPr firstRow="1" bandRow="1">
                <a:tableStyleId>{5C22544A-7EE6-4342-B048-85BDC9FD1C3A}</a:tableStyleId>
              </a:tblPr>
              <a:tblGrid>
                <a:gridCol w="1007428">
                  <a:extLst>
                    <a:ext uri="{9D8B030D-6E8A-4147-A177-3AD203B41FA5}">
                      <a16:colId xmlns:a16="http://schemas.microsoft.com/office/drawing/2014/main" val="3844918617"/>
                    </a:ext>
                  </a:extLst>
                </a:gridCol>
                <a:gridCol w="1069848">
                  <a:extLst>
                    <a:ext uri="{9D8B030D-6E8A-4147-A177-3AD203B41FA5}">
                      <a16:colId xmlns:a16="http://schemas.microsoft.com/office/drawing/2014/main" val="3195409610"/>
                    </a:ext>
                  </a:extLst>
                </a:gridCol>
                <a:gridCol w="1355750">
                  <a:extLst>
                    <a:ext uri="{9D8B030D-6E8A-4147-A177-3AD203B41FA5}">
                      <a16:colId xmlns:a16="http://schemas.microsoft.com/office/drawing/2014/main" val="2830545631"/>
                    </a:ext>
                  </a:extLst>
                </a:gridCol>
                <a:gridCol w="1144342">
                  <a:extLst>
                    <a:ext uri="{9D8B030D-6E8A-4147-A177-3AD203B41FA5}">
                      <a16:colId xmlns:a16="http://schemas.microsoft.com/office/drawing/2014/main" val="4204282183"/>
                    </a:ext>
                  </a:extLst>
                </a:gridCol>
                <a:gridCol w="1144342">
                  <a:extLst>
                    <a:ext uri="{9D8B030D-6E8A-4147-A177-3AD203B41FA5}">
                      <a16:colId xmlns:a16="http://schemas.microsoft.com/office/drawing/2014/main" val="73262655"/>
                    </a:ext>
                  </a:extLst>
                </a:gridCol>
                <a:gridCol w="1144342">
                  <a:extLst>
                    <a:ext uri="{9D8B030D-6E8A-4147-A177-3AD203B41FA5}">
                      <a16:colId xmlns:a16="http://schemas.microsoft.com/office/drawing/2014/main" val="3807332766"/>
                    </a:ext>
                  </a:extLst>
                </a:gridCol>
                <a:gridCol w="1144342">
                  <a:extLst>
                    <a:ext uri="{9D8B030D-6E8A-4147-A177-3AD203B41FA5}">
                      <a16:colId xmlns:a16="http://schemas.microsoft.com/office/drawing/2014/main" val="1331387795"/>
                    </a:ext>
                  </a:extLst>
                </a:gridCol>
                <a:gridCol w="1144342">
                  <a:extLst>
                    <a:ext uri="{9D8B030D-6E8A-4147-A177-3AD203B41FA5}">
                      <a16:colId xmlns:a16="http://schemas.microsoft.com/office/drawing/2014/main" val="1970020559"/>
                    </a:ext>
                  </a:extLst>
                </a:gridCol>
              </a:tblGrid>
              <a:tr h="388654">
                <a:tc>
                  <a:txBody>
                    <a:bodyPr/>
                    <a:lstStyle/>
                    <a:p>
                      <a:pPr marL="68580">
                        <a:lnSpc>
                          <a:spcPct val="100000"/>
                        </a:lnSpc>
                        <a:spcBef>
                          <a:spcPts val="240"/>
                        </a:spcBef>
                      </a:pPr>
                      <a:r>
                        <a:rPr sz="1100" b="1" spc="-20" dirty="0">
                          <a:solidFill>
                            <a:srgbClr val="FFFFFF"/>
                          </a:solidFill>
                          <a:latin typeface="Arial"/>
                          <a:cs typeface="Arial"/>
                        </a:rPr>
                        <a:t>Anno</a:t>
                      </a:r>
                      <a:endParaRPr sz="1100" dirty="0">
                        <a:latin typeface="Arial"/>
                        <a:cs typeface="Arial"/>
                      </a:endParaRPr>
                    </a:p>
                  </a:txBody>
                  <a:tcPr marL="0" marR="0" marT="30480" marB="0"/>
                </a:tc>
                <a:tc>
                  <a:txBody>
                    <a:bodyPr/>
                    <a:lstStyle/>
                    <a:p>
                      <a:pPr marL="68580">
                        <a:lnSpc>
                          <a:spcPct val="100000"/>
                        </a:lnSpc>
                        <a:spcBef>
                          <a:spcPts val="240"/>
                        </a:spcBef>
                      </a:pPr>
                      <a:r>
                        <a:rPr sz="1100" b="1" spc="-10" dirty="0">
                          <a:solidFill>
                            <a:srgbClr val="FFFFFF"/>
                          </a:solidFill>
                          <a:latin typeface="Arial"/>
                          <a:cs typeface="Arial"/>
                        </a:rPr>
                        <a:t>Amm.to</a:t>
                      </a:r>
                      <a:endParaRPr sz="1100" dirty="0">
                        <a:latin typeface="Arial"/>
                        <a:cs typeface="Arial"/>
                      </a:endParaRPr>
                    </a:p>
                    <a:p>
                      <a:pPr marL="68580">
                        <a:lnSpc>
                          <a:spcPct val="100000"/>
                        </a:lnSpc>
                      </a:pPr>
                      <a:r>
                        <a:rPr sz="1100" b="1" dirty="0">
                          <a:solidFill>
                            <a:srgbClr val="FFFFFF"/>
                          </a:solidFill>
                          <a:latin typeface="Arial"/>
                          <a:cs typeface="Arial"/>
                        </a:rPr>
                        <a:t>civ</a:t>
                      </a:r>
                      <a:r>
                        <a:rPr lang="it-IT" sz="1100" b="1" dirty="0" err="1">
                          <a:solidFill>
                            <a:srgbClr val="FFFFFF"/>
                          </a:solidFill>
                          <a:latin typeface="Arial"/>
                          <a:cs typeface="Arial"/>
                        </a:rPr>
                        <a:t>ilistico</a:t>
                      </a:r>
                      <a:endParaRPr sz="1100" dirty="0">
                        <a:latin typeface="Arial"/>
                        <a:cs typeface="Arial"/>
                      </a:endParaRPr>
                    </a:p>
                  </a:txBody>
                  <a:tcPr marL="0" marR="0" marT="30480" marB="0"/>
                </a:tc>
                <a:tc>
                  <a:txBody>
                    <a:bodyPr/>
                    <a:lstStyle/>
                    <a:p>
                      <a:pPr marL="68580">
                        <a:lnSpc>
                          <a:spcPct val="100000"/>
                        </a:lnSpc>
                        <a:spcBef>
                          <a:spcPts val="240"/>
                        </a:spcBef>
                      </a:pPr>
                      <a:r>
                        <a:rPr sz="1100" b="1" dirty="0">
                          <a:solidFill>
                            <a:srgbClr val="FFFFFF"/>
                          </a:solidFill>
                          <a:latin typeface="Arial"/>
                          <a:cs typeface="Arial"/>
                        </a:rPr>
                        <a:t>Amm.to</a:t>
                      </a:r>
                      <a:r>
                        <a:rPr sz="1100" b="1" spc="-60" dirty="0">
                          <a:solidFill>
                            <a:srgbClr val="FFFFFF"/>
                          </a:solidFill>
                          <a:latin typeface="Arial"/>
                          <a:cs typeface="Arial"/>
                        </a:rPr>
                        <a:t> </a:t>
                      </a:r>
                      <a:r>
                        <a:rPr sz="1100" b="1" spc="-10" dirty="0">
                          <a:solidFill>
                            <a:srgbClr val="FFFFFF"/>
                          </a:solidFill>
                          <a:latin typeface="Arial"/>
                          <a:cs typeface="Arial"/>
                        </a:rPr>
                        <a:t>civ</a:t>
                      </a:r>
                      <a:r>
                        <a:rPr lang="it-IT" sz="1100" b="1" spc="-10" dirty="0" err="1">
                          <a:solidFill>
                            <a:srgbClr val="FFFFFF"/>
                          </a:solidFill>
                          <a:latin typeface="Arial"/>
                          <a:cs typeface="Arial"/>
                        </a:rPr>
                        <a:t>ilisti</a:t>
                      </a:r>
                      <a:r>
                        <a:rPr sz="1100" b="1" spc="-10" dirty="0">
                          <a:solidFill>
                            <a:srgbClr val="FFFFFF"/>
                          </a:solidFill>
                          <a:latin typeface="Arial"/>
                          <a:cs typeface="Arial"/>
                        </a:rPr>
                        <a:t>co</a:t>
                      </a:r>
                      <a:endParaRPr sz="1100" dirty="0">
                        <a:latin typeface="Arial"/>
                        <a:cs typeface="Arial"/>
                      </a:endParaRPr>
                    </a:p>
                    <a:p>
                      <a:pPr marL="68580">
                        <a:lnSpc>
                          <a:spcPct val="100000"/>
                        </a:lnSpc>
                      </a:pPr>
                      <a:r>
                        <a:rPr sz="1100" b="1" spc="-20" dirty="0">
                          <a:solidFill>
                            <a:srgbClr val="FFFFFF"/>
                          </a:solidFill>
                          <a:latin typeface="Arial"/>
                          <a:cs typeface="Arial"/>
                        </a:rPr>
                        <a:t>rid</a:t>
                      </a:r>
                      <a:r>
                        <a:rPr lang="it-IT" sz="1100" b="1" spc="-20" dirty="0">
                          <a:solidFill>
                            <a:srgbClr val="FFFFFF"/>
                          </a:solidFill>
                          <a:latin typeface="Arial"/>
                          <a:cs typeface="Arial"/>
                        </a:rPr>
                        <a:t>otto</a:t>
                      </a:r>
                      <a:endParaRPr sz="1100" dirty="0">
                        <a:latin typeface="Arial"/>
                        <a:cs typeface="Arial"/>
                      </a:endParaRPr>
                    </a:p>
                  </a:txBody>
                  <a:tcPr marL="0" marR="0" marT="30480" marB="0"/>
                </a:tc>
                <a:tc>
                  <a:txBody>
                    <a:bodyPr/>
                    <a:lstStyle/>
                    <a:p>
                      <a:pPr marL="68580">
                        <a:lnSpc>
                          <a:spcPct val="100000"/>
                        </a:lnSpc>
                        <a:spcBef>
                          <a:spcPts val="240"/>
                        </a:spcBef>
                      </a:pPr>
                      <a:r>
                        <a:rPr sz="1100" b="1" spc="-10" dirty="0">
                          <a:solidFill>
                            <a:srgbClr val="FFFFFF"/>
                          </a:solidFill>
                          <a:latin typeface="Arial"/>
                          <a:cs typeface="Arial"/>
                        </a:rPr>
                        <a:t>Riserva</a:t>
                      </a:r>
                      <a:endParaRPr sz="1100" dirty="0">
                        <a:latin typeface="Arial"/>
                        <a:cs typeface="Arial"/>
                      </a:endParaRPr>
                    </a:p>
                    <a:p>
                      <a:pPr marL="68580">
                        <a:lnSpc>
                          <a:spcPct val="100000"/>
                        </a:lnSpc>
                      </a:pPr>
                      <a:r>
                        <a:rPr sz="1100" b="1" spc="-10" dirty="0">
                          <a:solidFill>
                            <a:srgbClr val="FFFFFF"/>
                          </a:solidFill>
                          <a:latin typeface="Arial"/>
                          <a:cs typeface="Arial"/>
                        </a:rPr>
                        <a:t>Ind</a:t>
                      </a:r>
                      <a:r>
                        <a:rPr lang="it-IT" sz="1100" b="1" spc="-10" dirty="0" err="1">
                          <a:solidFill>
                            <a:srgbClr val="FFFFFF"/>
                          </a:solidFill>
                          <a:latin typeface="Arial"/>
                          <a:cs typeface="Arial"/>
                        </a:rPr>
                        <a:t>isponibi</a:t>
                      </a:r>
                      <a:r>
                        <a:rPr sz="1100" b="1" spc="-10" dirty="0">
                          <a:solidFill>
                            <a:srgbClr val="FFFFFF"/>
                          </a:solidFill>
                          <a:latin typeface="Arial"/>
                          <a:cs typeface="Arial"/>
                        </a:rPr>
                        <a:t>le</a:t>
                      </a:r>
                      <a:endParaRPr sz="1100" dirty="0">
                        <a:latin typeface="Arial"/>
                        <a:cs typeface="Arial"/>
                      </a:endParaRPr>
                    </a:p>
                  </a:txBody>
                  <a:tcPr marL="0" marR="0" marT="30480" marB="0"/>
                </a:tc>
                <a:tc>
                  <a:txBody>
                    <a:bodyPr/>
                    <a:lstStyle/>
                    <a:p>
                      <a:pPr marL="68580">
                        <a:lnSpc>
                          <a:spcPct val="100000"/>
                        </a:lnSpc>
                        <a:spcBef>
                          <a:spcPts val="240"/>
                        </a:spcBef>
                      </a:pPr>
                      <a:r>
                        <a:rPr sz="1100" b="1" spc="-10" dirty="0">
                          <a:solidFill>
                            <a:srgbClr val="FFFFFF"/>
                          </a:solidFill>
                          <a:latin typeface="Arial"/>
                          <a:cs typeface="Arial"/>
                        </a:rPr>
                        <a:t>Amm.to</a:t>
                      </a:r>
                      <a:endParaRPr sz="1100" dirty="0">
                        <a:latin typeface="Arial"/>
                        <a:cs typeface="Arial"/>
                      </a:endParaRPr>
                    </a:p>
                    <a:p>
                      <a:pPr marL="68580">
                        <a:lnSpc>
                          <a:spcPct val="100000"/>
                        </a:lnSpc>
                      </a:pPr>
                      <a:r>
                        <a:rPr sz="1100" b="1" spc="-10" dirty="0">
                          <a:solidFill>
                            <a:srgbClr val="FFFFFF"/>
                          </a:solidFill>
                          <a:latin typeface="Arial"/>
                          <a:cs typeface="Arial"/>
                        </a:rPr>
                        <a:t>fiscale</a:t>
                      </a:r>
                      <a:endParaRPr sz="1100" dirty="0">
                        <a:latin typeface="Arial"/>
                        <a:cs typeface="Arial"/>
                      </a:endParaRPr>
                    </a:p>
                  </a:txBody>
                  <a:tcPr marL="0" marR="0" marT="30480" marB="0"/>
                </a:tc>
                <a:tc>
                  <a:txBody>
                    <a:bodyPr/>
                    <a:lstStyle/>
                    <a:p>
                      <a:pPr marL="69215">
                        <a:lnSpc>
                          <a:spcPct val="100000"/>
                        </a:lnSpc>
                        <a:spcBef>
                          <a:spcPts val="240"/>
                        </a:spcBef>
                      </a:pPr>
                      <a:r>
                        <a:rPr sz="1100" b="1" spc="-10" dirty="0">
                          <a:solidFill>
                            <a:srgbClr val="FFFFFF"/>
                          </a:solidFill>
                          <a:latin typeface="Arial"/>
                          <a:cs typeface="Arial"/>
                        </a:rPr>
                        <a:t>Var</a:t>
                      </a:r>
                      <a:r>
                        <a:rPr lang="it-IT" sz="1100" b="1" spc="-10" dirty="0" err="1">
                          <a:solidFill>
                            <a:srgbClr val="FFFFFF"/>
                          </a:solidFill>
                          <a:latin typeface="Arial"/>
                          <a:cs typeface="Arial"/>
                        </a:rPr>
                        <a:t>iazio</a:t>
                      </a:r>
                      <a:r>
                        <a:rPr sz="1100" b="1" spc="-10" dirty="0" err="1">
                          <a:solidFill>
                            <a:srgbClr val="FFFFFF"/>
                          </a:solidFill>
                          <a:latin typeface="Arial"/>
                          <a:cs typeface="Arial"/>
                        </a:rPr>
                        <a:t>ni</a:t>
                      </a:r>
                      <a:endParaRPr sz="1100" dirty="0">
                        <a:latin typeface="Arial"/>
                        <a:cs typeface="Arial"/>
                      </a:endParaRPr>
                    </a:p>
                  </a:txBody>
                  <a:tcPr marL="0" marR="0" marT="30480" marB="0"/>
                </a:tc>
                <a:tc>
                  <a:txBody>
                    <a:bodyPr/>
                    <a:lstStyle/>
                    <a:p>
                      <a:pPr marL="69215">
                        <a:lnSpc>
                          <a:spcPct val="100000"/>
                        </a:lnSpc>
                        <a:spcBef>
                          <a:spcPts val="240"/>
                        </a:spcBef>
                      </a:pPr>
                      <a:r>
                        <a:rPr sz="1100" b="1" dirty="0">
                          <a:solidFill>
                            <a:srgbClr val="FFFFFF"/>
                          </a:solidFill>
                          <a:latin typeface="Arial"/>
                          <a:cs typeface="Arial"/>
                        </a:rPr>
                        <a:t>F.</a:t>
                      </a:r>
                      <a:r>
                        <a:rPr sz="1100" b="1" spc="-30" dirty="0">
                          <a:solidFill>
                            <a:srgbClr val="FFFFFF"/>
                          </a:solidFill>
                          <a:latin typeface="Arial"/>
                          <a:cs typeface="Arial"/>
                        </a:rPr>
                        <a:t> </a:t>
                      </a:r>
                      <a:r>
                        <a:rPr sz="1100" b="1" dirty="0">
                          <a:solidFill>
                            <a:srgbClr val="FFFFFF"/>
                          </a:solidFill>
                          <a:latin typeface="Arial"/>
                          <a:cs typeface="Arial"/>
                        </a:rPr>
                        <a:t>do</a:t>
                      </a:r>
                      <a:r>
                        <a:rPr sz="1100" b="1" spc="-5" dirty="0">
                          <a:solidFill>
                            <a:srgbClr val="FFFFFF"/>
                          </a:solidFill>
                          <a:latin typeface="Arial"/>
                          <a:cs typeface="Arial"/>
                        </a:rPr>
                        <a:t> </a:t>
                      </a:r>
                      <a:r>
                        <a:rPr sz="1100" b="1" spc="-10" dirty="0">
                          <a:solidFill>
                            <a:srgbClr val="FFFFFF"/>
                          </a:solidFill>
                          <a:latin typeface="Arial"/>
                          <a:cs typeface="Arial"/>
                        </a:rPr>
                        <a:t>imposte</a:t>
                      </a:r>
                      <a:endParaRPr sz="1100" dirty="0">
                        <a:latin typeface="Arial"/>
                        <a:cs typeface="Arial"/>
                      </a:endParaRPr>
                    </a:p>
                    <a:p>
                      <a:pPr marL="69215">
                        <a:lnSpc>
                          <a:spcPct val="100000"/>
                        </a:lnSpc>
                      </a:pPr>
                      <a:r>
                        <a:rPr sz="1100" b="1" dirty="0">
                          <a:solidFill>
                            <a:srgbClr val="FFFFFF"/>
                          </a:solidFill>
                          <a:latin typeface="Arial"/>
                          <a:cs typeface="Arial"/>
                        </a:rPr>
                        <a:t>differite</a:t>
                      </a:r>
                      <a:r>
                        <a:rPr sz="1100" b="1" spc="-40" dirty="0">
                          <a:solidFill>
                            <a:srgbClr val="FFFFFF"/>
                          </a:solidFill>
                          <a:latin typeface="Arial"/>
                          <a:cs typeface="Arial"/>
                        </a:rPr>
                        <a:t> </a:t>
                      </a:r>
                      <a:r>
                        <a:rPr sz="1100" b="1" spc="-20" dirty="0">
                          <a:solidFill>
                            <a:srgbClr val="FFFFFF"/>
                          </a:solidFill>
                          <a:latin typeface="Arial"/>
                          <a:cs typeface="Arial"/>
                        </a:rPr>
                        <a:t>(SP)</a:t>
                      </a:r>
                      <a:endParaRPr sz="1100" dirty="0">
                        <a:latin typeface="Arial"/>
                        <a:cs typeface="Arial"/>
                      </a:endParaRPr>
                    </a:p>
                  </a:txBody>
                  <a:tcPr marL="0" marR="0" marT="30480" marB="0"/>
                </a:tc>
                <a:tc>
                  <a:txBody>
                    <a:bodyPr/>
                    <a:lstStyle/>
                    <a:p>
                      <a:pPr marL="69215">
                        <a:lnSpc>
                          <a:spcPct val="100000"/>
                        </a:lnSpc>
                        <a:spcBef>
                          <a:spcPts val="240"/>
                        </a:spcBef>
                      </a:pPr>
                      <a:r>
                        <a:rPr sz="1100" b="1" dirty="0">
                          <a:solidFill>
                            <a:srgbClr val="FFFFFF"/>
                          </a:solidFill>
                          <a:latin typeface="Arial"/>
                          <a:cs typeface="Arial"/>
                        </a:rPr>
                        <a:t>Imp.</a:t>
                      </a:r>
                      <a:r>
                        <a:rPr sz="1100" b="1" spc="-25" dirty="0">
                          <a:solidFill>
                            <a:srgbClr val="FFFFFF"/>
                          </a:solidFill>
                          <a:latin typeface="Arial"/>
                          <a:cs typeface="Arial"/>
                        </a:rPr>
                        <a:t> </a:t>
                      </a:r>
                      <a:r>
                        <a:rPr sz="1100" b="1" spc="-10" dirty="0">
                          <a:solidFill>
                            <a:srgbClr val="FFFFFF"/>
                          </a:solidFill>
                          <a:latin typeface="Arial"/>
                          <a:cs typeface="Arial"/>
                        </a:rPr>
                        <a:t>Diff</a:t>
                      </a:r>
                      <a:r>
                        <a:rPr lang="it-IT" sz="1100" b="1" spc="-10" dirty="0">
                          <a:solidFill>
                            <a:srgbClr val="FFFFFF"/>
                          </a:solidFill>
                          <a:latin typeface="Arial"/>
                          <a:cs typeface="Arial"/>
                        </a:rPr>
                        <a:t>eri</a:t>
                      </a:r>
                      <a:r>
                        <a:rPr sz="1100" b="1" spc="-10" dirty="0" err="1">
                          <a:solidFill>
                            <a:srgbClr val="FFFFFF"/>
                          </a:solidFill>
                          <a:latin typeface="Arial"/>
                          <a:cs typeface="Arial"/>
                        </a:rPr>
                        <a:t>te</a:t>
                      </a:r>
                      <a:endParaRPr sz="1100" dirty="0">
                        <a:latin typeface="Arial"/>
                        <a:cs typeface="Arial"/>
                      </a:endParaRPr>
                    </a:p>
                    <a:p>
                      <a:pPr marL="69215">
                        <a:lnSpc>
                          <a:spcPct val="100000"/>
                        </a:lnSpc>
                      </a:pPr>
                      <a:r>
                        <a:rPr sz="1100" b="1" spc="-20" dirty="0">
                          <a:solidFill>
                            <a:srgbClr val="FFFFFF"/>
                          </a:solidFill>
                          <a:latin typeface="Arial"/>
                          <a:cs typeface="Arial"/>
                        </a:rPr>
                        <a:t>(CE)</a:t>
                      </a:r>
                      <a:endParaRPr sz="1100" dirty="0">
                        <a:latin typeface="Arial"/>
                        <a:cs typeface="Arial"/>
                      </a:endParaRPr>
                    </a:p>
                  </a:txBody>
                  <a:tcPr marL="0" marR="0" marT="30480" marB="0"/>
                </a:tc>
                <a:extLst>
                  <a:ext uri="{0D108BD9-81ED-4DB2-BD59-A6C34878D82A}">
                    <a16:rowId xmlns:a16="http://schemas.microsoft.com/office/drawing/2014/main" val="2939612295"/>
                  </a:ext>
                </a:extLst>
              </a:tr>
              <a:tr h="388654">
                <a:tc>
                  <a:txBody>
                    <a:bodyPr/>
                    <a:lstStyle/>
                    <a:p>
                      <a:pPr marR="144145" algn="r">
                        <a:lnSpc>
                          <a:spcPts val="1260"/>
                        </a:lnSpc>
                      </a:pPr>
                      <a:r>
                        <a:rPr sz="1100" spc="-20" dirty="0">
                          <a:latin typeface="Arial MT"/>
                          <a:cs typeface="Arial MT"/>
                        </a:rPr>
                        <a:t>2019</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a:lnSpc>
                          <a:spcPct val="100000"/>
                        </a:lnSpc>
                      </a:pPr>
                      <a:endParaRPr sz="1000">
                        <a:latin typeface="Times New Roman"/>
                        <a:cs typeface="Times New Roman"/>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325" algn="r">
                        <a:lnSpc>
                          <a:spcPts val="1260"/>
                        </a:lnSpc>
                      </a:pPr>
                      <a:r>
                        <a:rPr sz="1100" spc="-50" dirty="0">
                          <a:latin typeface="Arial MT"/>
                          <a:cs typeface="Arial MT"/>
                        </a:rPr>
                        <a:t>–</a:t>
                      </a:r>
                      <a:endParaRPr sz="1100">
                        <a:latin typeface="Arial MT"/>
                        <a:cs typeface="Arial MT"/>
                      </a:endParaRPr>
                    </a:p>
                  </a:txBody>
                  <a:tcPr marL="0" marR="0" marT="0" marB="0"/>
                </a:tc>
                <a:tc>
                  <a:txBody>
                    <a:bodyPr/>
                    <a:lstStyle/>
                    <a:p>
                      <a:pPr marR="59055" algn="r">
                        <a:lnSpc>
                          <a:spcPts val="1260"/>
                        </a:lnSpc>
                      </a:pPr>
                      <a:r>
                        <a:rPr sz="1100" spc="-50" dirty="0">
                          <a:latin typeface="Arial MT"/>
                          <a:cs typeface="Arial MT"/>
                        </a:rPr>
                        <a:t>–</a:t>
                      </a:r>
                      <a:endParaRPr sz="1100">
                        <a:latin typeface="Arial MT"/>
                        <a:cs typeface="Arial MT"/>
                      </a:endParaRPr>
                    </a:p>
                  </a:txBody>
                  <a:tcPr marL="0" marR="0" marT="0" marB="0"/>
                </a:tc>
                <a:tc>
                  <a:txBody>
                    <a:bodyPr/>
                    <a:lstStyle/>
                    <a:p>
                      <a:pPr marR="59055" algn="r">
                        <a:lnSpc>
                          <a:spcPts val="1260"/>
                        </a:lnSpc>
                      </a:pPr>
                      <a:r>
                        <a:rPr sz="1100" spc="-50" dirty="0">
                          <a:latin typeface="Arial MT"/>
                          <a:cs typeface="Arial MT"/>
                        </a:rPr>
                        <a:t>–</a:t>
                      </a:r>
                      <a:endParaRPr sz="1100" dirty="0">
                        <a:latin typeface="Arial MT"/>
                        <a:cs typeface="Arial MT"/>
                      </a:endParaRPr>
                    </a:p>
                  </a:txBody>
                  <a:tcPr marL="0" marR="0" marT="0" marB="0"/>
                </a:tc>
                <a:extLst>
                  <a:ext uri="{0D108BD9-81ED-4DB2-BD59-A6C34878D82A}">
                    <a16:rowId xmlns:a16="http://schemas.microsoft.com/office/drawing/2014/main" val="1324176585"/>
                  </a:ext>
                </a:extLst>
              </a:tr>
              <a:tr h="388654">
                <a:tc>
                  <a:txBody>
                    <a:bodyPr/>
                    <a:lstStyle/>
                    <a:p>
                      <a:pPr marR="144145" algn="r">
                        <a:lnSpc>
                          <a:spcPts val="1260"/>
                        </a:lnSpc>
                      </a:pPr>
                      <a:r>
                        <a:rPr sz="1100" spc="-20" dirty="0">
                          <a:latin typeface="Arial MT"/>
                          <a:cs typeface="Arial MT"/>
                        </a:rPr>
                        <a:t>2020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960" algn="r">
                        <a:lnSpc>
                          <a:spcPts val="1260"/>
                        </a:lnSpc>
                      </a:pPr>
                      <a:r>
                        <a:rPr sz="1100" spc="-50" dirty="0">
                          <a:latin typeface="Arial MT"/>
                          <a:cs typeface="Arial MT"/>
                        </a:rPr>
                        <a:t>–</a:t>
                      </a:r>
                      <a:endParaRPr sz="1100">
                        <a:latin typeface="Arial MT"/>
                        <a:cs typeface="Arial MT"/>
                      </a:endParaRPr>
                    </a:p>
                  </a:txBody>
                  <a:tcPr marL="0" marR="0" marT="0" marB="0"/>
                </a:tc>
                <a:tc>
                  <a:txBody>
                    <a:bodyPr/>
                    <a:lstStyle/>
                    <a:p>
                      <a:pPr marR="60325"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59055" algn="r">
                        <a:lnSpc>
                          <a:spcPts val="1260"/>
                        </a:lnSpc>
                      </a:pPr>
                      <a:r>
                        <a:rPr sz="1100" spc="-10" dirty="0">
                          <a:latin typeface="Arial MT"/>
                          <a:cs typeface="Arial MT"/>
                        </a:rPr>
                        <a:t>3.000</a:t>
                      </a:r>
                      <a:endParaRPr sz="1100">
                        <a:latin typeface="Arial MT"/>
                        <a:cs typeface="Arial MT"/>
                      </a:endParaRPr>
                    </a:p>
                  </a:txBody>
                  <a:tcPr marL="0" marR="0" marT="0" marB="0"/>
                </a:tc>
                <a:tc>
                  <a:txBody>
                    <a:bodyPr/>
                    <a:lstStyle/>
                    <a:p>
                      <a:pPr marR="59690" algn="r">
                        <a:lnSpc>
                          <a:spcPts val="1260"/>
                        </a:lnSpc>
                      </a:pPr>
                      <a:r>
                        <a:rPr sz="1100" spc="-10" dirty="0">
                          <a:latin typeface="Arial MT"/>
                          <a:cs typeface="Arial MT"/>
                        </a:rPr>
                        <a:t>(3.000)</a:t>
                      </a:r>
                      <a:endParaRPr sz="1100" dirty="0">
                        <a:latin typeface="Arial MT"/>
                        <a:cs typeface="Arial MT"/>
                      </a:endParaRPr>
                    </a:p>
                  </a:txBody>
                  <a:tcPr marL="0" marR="0" marT="0" marB="0"/>
                </a:tc>
                <a:extLst>
                  <a:ext uri="{0D108BD9-81ED-4DB2-BD59-A6C34878D82A}">
                    <a16:rowId xmlns:a16="http://schemas.microsoft.com/office/drawing/2014/main" val="2830475294"/>
                  </a:ext>
                </a:extLst>
              </a:tr>
              <a:tr h="388654">
                <a:tc>
                  <a:txBody>
                    <a:bodyPr/>
                    <a:lstStyle/>
                    <a:p>
                      <a:pPr marR="144145" algn="r">
                        <a:lnSpc>
                          <a:spcPts val="1260"/>
                        </a:lnSpc>
                      </a:pPr>
                      <a:r>
                        <a:rPr sz="1100" spc="-20" dirty="0">
                          <a:latin typeface="Arial MT"/>
                          <a:cs typeface="Arial MT"/>
                        </a:rPr>
                        <a:t>2021</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5.000</a:t>
                      </a:r>
                      <a:endParaRPr sz="1100">
                        <a:latin typeface="Arial MT"/>
                        <a:cs typeface="Arial MT"/>
                      </a:endParaRPr>
                    </a:p>
                  </a:txBody>
                  <a:tcPr marL="0" marR="0" marT="0" marB="0"/>
                </a:tc>
                <a:tc>
                  <a:txBody>
                    <a:bodyPr/>
                    <a:lstStyle/>
                    <a:p>
                      <a:pPr marR="60325" algn="r">
                        <a:lnSpc>
                          <a:spcPts val="1260"/>
                        </a:lnSpc>
                      </a:pPr>
                      <a:r>
                        <a:rPr sz="1100" spc="-10" dirty="0">
                          <a:latin typeface="Arial MT"/>
                          <a:cs typeface="Arial MT"/>
                        </a:rPr>
                        <a:t>15.000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(5.000)</a:t>
                      </a:r>
                      <a:endParaRPr sz="1100">
                        <a:latin typeface="Arial MT"/>
                        <a:cs typeface="Arial MT"/>
                      </a:endParaRPr>
                    </a:p>
                  </a:txBody>
                  <a:tcPr marL="0" marR="0" marT="0" marB="0"/>
                </a:tc>
                <a:tc>
                  <a:txBody>
                    <a:bodyPr/>
                    <a:lstStyle/>
                    <a:p>
                      <a:pPr marR="59055" algn="r">
                        <a:lnSpc>
                          <a:spcPts val="1260"/>
                        </a:lnSpc>
                      </a:pPr>
                      <a:r>
                        <a:rPr sz="1100" spc="-10" dirty="0">
                          <a:latin typeface="Arial MT"/>
                          <a:cs typeface="Arial MT"/>
                        </a:rPr>
                        <a:t>4.500</a:t>
                      </a:r>
                      <a:endParaRPr sz="1100">
                        <a:latin typeface="Arial MT"/>
                        <a:cs typeface="Arial MT"/>
                      </a:endParaRPr>
                    </a:p>
                  </a:txBody>
                  <a:tcPr marL="0" marR="0" marT="0" marB="0"/>
                </a:tc>
                <a:tc>
                  <a:txBody>
                    <a:bodyPr/>
                    <a:lstStyle/>
                    <a:p>
                      <a:pPr marR="59690" algn="r">
                        <a:lnSpc>
                          <a:spcPts val="1260"/>
                        </a:lnSpc>
                      </a:pPr>
                      <a:r>
                        <a:rPr sz="1100" spc="-10" dirty="0">
                          <a:latin typeface="Arial MT"/>
                          <a:cs typeface="Arial MT"/>
                        </a:rPr>
                        <a:t>(1.500)</a:t>
                      </a:r>
                      <a:endParaRPr sz="1100">
                        <a:latin typeface="Arial MT"/>
                        <a:cs typeface="Arial MT"/>
                      </a:endParaRPr>
                    </a:p>
                  </a:txBody>
                  <a:tcPr marL="0" marR="0" marT="0" marB="0"/>
                </a:tc>
                <a:extLst>
                  <a:ext uri="{0D108BD9-81ED-4DB2-BD59-A6C34878D82A}">
                    <a16:rowId xmlns:a16="http://schemas.microsoft.com/office/drawing/2014/main" val="433525674"/>
                  </a:ext>
                </a:extLst>
              </a:tr>
              <a:tr h="388654">
                <a:tc>
                  <a:txBody>
                    <a:bodyPr/>
                    <a:lstStyle/>
                    <a:p>
                      <a:pPr marR="144145" algn="r">
                        <a:lnSpc>
                          <a:spcPts val="1260"/>
                        </a:lnSpc>
                      </a:pPr>
                      <a:r>
                        <a:rPr sz="1100" spc="-20" dirty="0">
                          <a:latin typeface="Arial MT"/>
                          <a:cs typeface="Arial MT"/>
                        </a:rPr>
                        <a:t>2022</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5.000</a:t>
                      </a:r>
                      <a:endParaRPr sz="1100">
                        <a:latin typeface="Arial MT"/>
                        <a:cs typeface="Arial MT"/>
                      </a:endParaRPr>
                    </a:p>
                  </a:txBody>
                  <a:tcPr marL="0" marR="0" marT="0" marB="0"/>
                </a:tc>
                <a:tc>
                  <a:txBody>
                    <a:bodyPr/>
                    <a:lstStyle/>
                    <a:p>
                      <a:pPr marR="60325" algn="r">
                        <a:lnSpc>
                          <a:spcPts val="1260"/>
                        </a:lnSpc>
                      </a:pPr>
                      <a:r>
                        <a:rPr sz="1100" spc="-10" dirty="0">
                          <a:latin typeface="Arial MT"/>
                          <a:cs typeface="Arial MT"/>
                        </a:rPr>
                        <a:t>20.000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(5.000)</a:t>
                      </a:r>
                      <a:endParaRPr sz="1100">
                        <a:latin typeface="Arial MT"/>
                        <a:cs typeface="Arial MT"/>
                      </a:endParaRPr>
                    </a:p>
                  </a:txBody>
                  <a:tcPr marL="0" marR="0" marT="0" marB="0"/>
                </a:tc>
                <a:tc>
                  <a:txBody>
                    <a:bodyPr/>
                    <a:lstStyle/>
                    <a:p>
                      <a:pPr marR="59055" algn="r">
                        <a:lnSpc>
                          <a:spcPts val="1260"/>
                        </a:lnSpc>
                      </a:pPr>
                      <a:r>
                        <a:rPr sz="1100" spc="-10" dirty="0">
                          <a:latin typeface="Arial MT"/>
                          <a:cs typeface="Arial MT"/>
                        </a:rPr>
                        <a:t>6.000</a:t>
                      </a:r>
                      <a:endParaRPr sz="1100">
                        <a:latin typeface="Arial MT"/>
                        <a:cs typeface="Arial MT"/>
                      </a:endParaRPr>
                    </a:p>
                  </a:txBody>
                  <a:tcPr marL="0" marR="0" marT="0" marB="0"/>
                </a:tc>
                <a:tc>
                  <a:txBody>
                    <a:bodyPr/>
                    <a:lstStyle/>
                    <a:p>
                      <a:pPr marR="59690" algn="r">
                        <a:lnSpc>
                          <a:spcPts val="1260"/>
                        </a:lnSpc>
                      </a:pPr>
                      <a:r>
                        <a:rPr sz="1100" spc="-10" dirty="0">
                          <a:latin typeface="Arial MT"/>
                          <a:cs typeface="Arial MT"/>
                        </a:rPr>
                        <a:t>(1.500)</a:t>
                      </a:r>
                      <a:endParaRPr sz="1100" dirty="0">
                        <a:latin typeface="Arial MT"/>
                        <a:cs typeface="Arial MT"/>
                      </a:endParaRPr>
                    </a:p>
                  </a:txBody>
                  <a:tcPr marL="0" marR="0" marT="0" marB="0"/>
                </a:tc>
                <a:extLst>
                  <a:ext uri="{0D108BD9-81ED-4DB2-BD59-A6C34878D82A}">
                    <a16:rowId xmlns:a16="http://schemas.microsoft.com/office/drawing/2014/main" val="3724208790"/>
                  </a:ext>
                </a:extLst>
              </a:tr>
              <a:tr h="388654">
                <a:tc>
                  <a:txBody>
                    <a:bodyPr/>
                    <a:lstStyle/>
                    <a:p>
                      <a:pPr marR="144145" algn="r">
                        <a:lnSpc>
                          <a:spcPts val="1260"/>
                        </a:lnSpc>
                      </a:pPr>
                      <a:r>
                        <a:rPr sz="1100" spc="-20" dirty="0">
                          <a:latin typeface="Arial MT"/>
                          <a:cs typeface="Arial MT"/>
                        </a:rPr>
                        <a:t>2023</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5.000</a:t>
                      </a:r>
                      <a:endParaRPr sz="1100">
                        <a:latin typeface="Arial MT"/>
                        <a:cs typeface="Arial MT"/>
                      </a:endParaRPr>
                    </a:p>
                  </a:txBody>
                  <a:tcPr marL="0" marR="0" marT="0" marB="0"/>
                </a:tc>
                <a:tc>
                  <a:txBody>
                    <a:bodyPr/>
                    <a:lstStyle/>
                    <a:p>
                      <a:pPr marR="60325" algn="r">
                        <a:lnSpc>
                          <a:spcPts val="1260"/>
                        </a:lnSpc>
                      </a:pPr>
                      <a:r>
                        <a:rPr sz="1100" spc="-10" dirty="0">
                          <a:latin typeface="Arial MT"/>
                          <a:cs typeface="Arial MT"/>
                        </a:rPr>
                        <a:t>25.000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(5.000)</a:t>
                      </a:r>
                      <a:endParaRPr sz="1100">
                        <a:latin typeface="Arial MT"/>
                        <a:cs typeface="Arial MT"/>
                      </a:endParaRPr>
                    </a:p>
                  </a:txBody>
                  <a:tcPr marL="0" marR="0" marT="0" marB="0"/>
                </a:tc>
                <a:tc>
                  <a:txBody>
                    <a:bodyPr/>
                    <a:lstStyle/>
                    <a:p>
                      <a:pPr marR="59055" algn="r">
                        <a:lnSpc>
                          <a:spcPts val="1260"/>
                        </a:lnSpc>
                      </a:pPr>
                      <a:r>
                        <a:rPr sz="1100" spc="-10" dirty="0">
                          <a:latin typeface="Arial MT"/>
                          <a:cs typeface="Arial MT"/>
                        </a:rPr>
                        <a:t>7.500</a:t>
                      </a:r>
                      <a:endParaRPr sz="1100">
                        <a:latin typeface="Arial MT"/>
                        <a:cs typeface="Arial MT"/>
                      </a:endParaRPr>
                    </a:p>
                  </a:txBody>
                  <a:tcPr marL="0" marR="0" marT="0" marB="0"/>
                </a:tc>
                <a:tc>
                  <a:txBody>
                    <a:bodyPr/>
                    <a:lstStyle/>
                    <a:p>
                      <a:pPr marR="59690" algn="r">
                        <a:lnSpc>
                          <a:spcPts val="1260"/>
                        </a:lnSpc>
                      </a:pPr>
                      <a:r>
                        <a:rPr sz="1100" spc="-10" dirty="0">
                          <a:latin typeface="Arial MT"/>
                          <a:cs typeface="Arial MT"/>
                        </a:rPr>
                        <a:t>(1.500)</a:t>
                      </a:r>
                      <a:endParaRPr sz="1100" dirty="0">
                        <a:latin typeface="Arial MT"/>
                        <a:cs typeface="Arial MT"/>
                      </a:endParaRPr>
                    </a:p>
                  </a:txBody>
                  <a:tcPr marL="0" marR="0" marT="0" marB="0"/>
                </a:tc>
                <a:extLst>
                  <a:ext uri="{0D108BD9-81ED-4DB2-BD59-A6C34878D82A}">
                    <a16:rowId xmlns:a16="http://schemas.microsoft.com/office/drawing/2014/main" val="4050997972"/>
                  </a:ext>
                </a:extLst>
              </a:tr>
              <a:tr h="388654">
                <a:tc>
                  <a:txBody>
                    <a:bodyPr/>
                    <a:lstStyle/>
                    <a:p>
                      <a:pPr marR="144145" algn="r">
                        <a:lnSpc>
                          <a:spcPts val="1260"/>
                        </a:lnSpc>
                      </a:pPr>
                      <a:r>
                        <a:rPr sz="1100" spc="-20" dirty="0">
                          <a:latin typeface="Arial MT"/>
                          <a:cs typeface="Arial MT"/>
                        </a:rPr>
                        <a:t>2024</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325" algn="r">
                        <a:lnSpc>
                          <a:spcPts val="1260"/>
                        </a:lnSpc>
                      </a:pPr>
                      <a:r>
                        <a:rPr sz="1100" spc="-10" dirty="0">
                          <a:latin typeface="Arial MT"/>
                          <a:cs typeface="Arial MT"/>
                        </a:rPr>
                        <a:t>25.000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325" algn="r">
                        <a:lnSpc>
                          <a:spcPts val="1260"/>
                        </a:lnSpc>
                      </a:pPr>
                      <a:r>
                        <a:rPr sz="1100" spc="-50" dirty="0">
                          <a:latin typeface="Arial MT"/>
                          <a:cs typeface="Arial MT"/>
                        </a:rPr>
                        <a:t>–</a:t>
                      </a:r>
                      <a:endParaRPr sz="1100">
                        <a:latin typeface="Arial MT"/>
                        <a:cs typeface="Arial MT"/>
                      </a:endParaRPr>
                    </a:p>
                  </a:txBody>
                  <a:tcPr marL="0" marR="0" marT="0" marB="0"/>
                </a:tc>
                <a:tc>
                  <a:txBody>
                    <a:bodyPr/>
                    <a:lstStyle/>
                    <a:p>
                      <a:pPr marR="59055" algn="r">
                        <a:lnSpc>
                          <a:spcPts val="1260"/>
                        </a:lnSpc>
                      </a:pPr>
                      <a:r>
                        <a:rPr sz="1100" spc="-10" dirty="0">
                          <a:latin typeface="Arial MT"/>
                          <a:cs typeface="Arial MT"/>
                        </a:rPr>
                        <a:t>7.500</a:t>
                      </a:r>
                      <a:endParaRPr sz="1100">
                        <a:latin typeface="Arial MT"/>
                        <a:cs typeface="Arial MT"/>
                      </a:endParaRPr>
                    </a:p>
                  </a:txBody>
                  <a:tcPr marL="0" marR="0" marT="0" marB="0"/>
                </a:tc>
                <a:tc>
                  <a:txBody>
                    <a:bodyPr/>
                    <a:lstStyle/>
                    <a:p>
                      <a:pPr marR="59055" algn="r">
                        <a:lnSpc>
                          <a:spcPts val="1260"/>
                        </a:lnSpc>
                      </a:pPr>
                      <a:r>
                        <a:rPr sz="1100" spc="-50" dirty="0">
                          <a:latin typeface="Arial MT"/>
                          <a:cs typeface="Arial MT"/>
                        </a:rPr>
                        <a:t>–</a:t>
                      </a:r>
                      <a:endParaRPr sz="1100" dirty="0">
                        <a:latin typeface="Arial MT"/>
                        <a:cs typeface="Arial MT"/>
                      </a:endParaRPr>
                    </a:p>
                  </a:txBody>
                  <a:tcPr marL="0" marR="0" marT="0" marB="0"/>
                </a:tc>
                <a:extLst>
                  <a:ext uri="{0D108BD9-81ED-4DB2-BD59-A6C34878D82A}">
                    <a16:rowId xmlns:a16="http://schemas.microsoft.com/office/drawing/2014/main" val="3074052911"/>
                  </a:ext>
                </a:extLst>
              </a:tr>
              <a:tr h="388654">
                <a:tc>
                  <a:txBody>
                    <a:bodyPr/>
                    <a:lstStyle/>
                    <a:p>
                      <a:pPr marR="144145" algn="r">
                        <a:lnSpc>
                          <a:spcPts val="1260"/>
                        </a:lnSpc>
                      </a:pPr>
                      <a:r>
                        <a:rPr sz="1100" spc="-20" dirty="0">
                          <a:latin typeface="Arial MT"/>
                          <a:cs typeface="Arial MT"/>
                        </a:rPr>
                        <a:t>2025</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325" algn="r">
                        <a:lnSpc>
                          <a:spcPts val="1260"/>
                        </a:lnSpc>
                      </a:pPr>
                      <a:r>
                        <a:rPr sz="1100" spc="-10" dirty="0">
                          <a:latin typeface="Arial MT"/>
                          <a:cs typeface="Arial MT"/>
                        </a:rPr>
                        <a:t>25.000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325" algn="r">
                        <a:lnSpc>
                          <a:spcPts val="1260"/>
                        </a:lnSpc>
                      </a:pPr>
                      <a:r>
                        <a:rPr sz="1100" spc="-50" dirty="0">
                          <a:latin typeface="Arial MT"/>
                          <a:cs typeface="Arial MT"/>
                        </a:rPr>
                        <a:t>–</a:t>
                      </a:r>
                      <a:endParaRPr sz="1100">
                        <a:latin typeface="Arial MT"/>
                        <a:cs typeface="Arial MT"/>
                      </a:endParaRPr>
                    </a:p>
                  </a:txBody>
                  <a:tcPr marL="0" marR="0" marT="0" marB="0"/>
                </a:tc>
                <a:tc>
                  <a:txBody>
                    <a:bodyPr/>
                    <a:lstStyle/>
                    <a:p>
                      <a:pPr marR="59055" algn="r">
                        <a:lnSpc>
                          <a:spcPts val="1260"/>
                        </a:lnSpc>
                      </a:pPr>
                      <a:r>
                        <a:rPr sz="1100" spc="-10" dirty="0">
                          <a:latin typeface="Arial MT"/>
                          <a:cs typeface="Arial MT"/>
                        </a:rPr>
                        <a:t>7.500</a:t>
                      </a:r>
                      <a:endParaRPr sz="1100">
                        <a:latin typeface="Arial MT"/>
                        <a:cs typeface="Arial MT"/>
                      </a:endParaRPr>
                    </a:p>
                  </a:txBody>
                  <a:tcPr marL="0" marR="0" marT="0" marB="0"/>
                </a:tc>
                <a:tc>
                  <a:txBody>
                    <a:bodyPr/>
                    <a:lstStyle/>
                    <a:p>
                      <a:pPr marR="59055" algn="r">
                        <a:lnSpc>
                          <a:spcPts val="1260"/>
                        </a:lnSpc>
                      </a:pPr>
                      <a:r>
                        <a:rPr sz="1100" spc="-50" dirty="0">
                          <a:latin typeface="Arial MT"/>
                          <a:cs typeface="Arial MT"/>
                        </a:rPr>
                        <a:t>–</a:t>
                      </a:r>
                      <a:endParaRPr sz="1100" dirty="0">
                        <a:latin typeface="Arial MT"/>
                        <a:cs typeface="Arial MT"/>
                      </a:endParaRPr>
                    </a:p>
                  </a:txBody>
                  <a:tcPr marL="0" marR="0" marT="0" marB="0"/>
                </a:tc>
                <a:extLst>
                  <a:ext uri="{0D108BD9-81ED-4DB2-BD59-A6C34878D82A}">
                    <a16:rowId xmlns:a16="http://schemas.microsoft.com/office/drawing/2014/main" val="1330271460"/>
                  </a:ext>
                </a:extLst>
              </a:tr>
              <a:tr h="388654">
                <a:tc>
                  <a:txBody>
                    <a:bodyPr/>
                    <a:lstStyle/>
                    <a:p>
                      <a:pPr marR="142240" algn="r">
                        <a:lnSpc>
                          <a:spcPts val="1220"/>
                        </a:lnSpc>
                        <a:spcBef>
                          <a:spcPts val="35"/>
                        </a:spcBef>
                      </a:pPr>
                      <a:r>
                        <a:rPr sz="1100" spc="-20" dirty="0">
                          <a:latin typeface="Arial MT"/>
                          <a:cs typeface="Arial MT"/>
                        </a:rPr>
                        <a:t>2026</a:t>
                      </a:r>
                      <a:endParaRPr sz="1100">
                        <a:latin typeface="Arial MT"/>
                        <a:cs typeface="Arial MT"/>
                      </a:endParaRPr>
                    </a:p>
                  </a:txBody>
                  <a:tcPr marL="0" marR="0" marT="4445"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325" algn="r">
                        <a:lnSpc>
                          <a:spcPts val="1260"/>
                        </a:lnSpc>
                      </a:pPr>
                      <a:r>
                        <a:rPr sz="1100" spc="-10" dirty="0">
                          <a:latin typeface="Arial MT"/>
                          <a:cs typeface="Arial MT"/>
                        </a:rPr>
                        <a:t>25.000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325" algn="r">
                        <a:lnSpc>
                          <a:spcPts val="1260"/>
                        </a:lnSpc>
                      </a:pPr>
                      <a:r>
                        <a:rPr sz="1100" spc="-50" dirty="0">
                          <a:latin typeface="Arial MT"/>
                          <a:cs typeface="Arial MT"/>
                        </a:rPr>
                        <a:t>–</a:t>
                      </a:r>
                      <a:endParaRPr sz="1100">
                        <a:latin typeface="Arial MT"/>
                        <a:cs typeface="Arial MT"/>
                      </a:endParaRPr>
                    </a:p>
                  </a:txBody>
                  <a:tcPr marL="0" marR="0" marT="0" marB="0"/>
                </a:tc>
                <a:tc>
                  <a:txBody>
                    <a:bodyPr/>
                    <a:lstStyle/>
                    <a:p>
                      <a:pPr marR="59055" algn="r">
                        <a:lnSpc>
                          <a:spcPts val="1260"/>
                        </a:lnSpc>
                      </a:pPr>
                      <a:r>
                        <a:rPr sz="1100" spc="-10" dirty="0">
                          <a:latin typeface="Arial MT"/>
                          <a:cs typeface="Arial MT"/>
                        </a:rPr>
                        <a:t>7.500</a:t>
                      </a:r>
                      <a:endParaRPr sz="1100">
                        <a:latin typeface="Arial MT"/>
                        <a:cs typeface="Arial MT"/>
                      </a:endParaRPr>
                    </a:p>
                  </a:txBody>
                  <a:tcPr marL="0" marR="0" marT="0" marB="0"/>
                </a:tc>
                <a:tc>
                  <a:txBody>
                    <a:bodyPr/>
                    <a:lstStyle/>
                    <a:p>
                      <a:pPr marR="59055" algn="r">
                        <a:lnSpc>
                          <a:spcPts val="1260"/>
                        </a:lnSpc>
                      </a:pPr>
                      <a:r>
                        <a:rPr sz="1100" spc="-50" dirty="0">
                          <a:latin typeface="Arial MT"/>
                          <a:cs typeface="Arial MT"/>
                        </a:rPr>
                        <a:t>–</a:t>
                      </a:r>
                      <a:endParaRPr sz="1100" dirty="0">
                        <a:latin typeface="Arial MT"/>
                        <a:cs typeface="Arial MT"/>
                      </a:endParaRPr>
                    </a:p>
                  </a:txBody>
                  <a:tcPr marL="0" marR="0" marT="0" marB="0"/>
                </a:tc>
                <a:extLst>
                  <a:ext uri="{0D108BD9-81ED-4DB2-BD59-A6C34878D82A}">
                    <a16:rowId xmlns:a16="http://schemas.microsoft.com/office/drawing/2014/main" val="3435997661"/>
                  </a:ext>
                </a:extLst>
              </a:tr>
              <a:tr h="388654">
                <a:tc>
                  <a:txBody>
                    <a:bodyPr/>
                    <a:lstStyle/>
                    <a:p>
                      <a:pPr marR="142240" algn="r">
                        <a:lnSpc>
                          <a:spcPts val="1220"/>
                        </a:lnSpc>
                        <a:spcBef>
                          <a:spcPts val="40"/>
                        </a:spcBef>
                      </a:pPr>
                      <a:r>
                        <a:rPr sz="1100" spc="-20" dirty="0">
                          <a:latin typeface="Arial MT"/>
                          <a:cs typeface="Arial MT"/>
                        </a:rPr>
                        <a:t>2027</a:t>
                      </a:r>
                      <a:endParaRPr sz="1100">
                        <a:latin typeface="Arial MT"/>
                        <a:cs typeface="Arial MT"/>
                      </a:endParaRPr>
                    </a:p>
                  </a:txBody>
                  <a:tcPr marL="0" marR="0" marT="508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325" algn="r">
                        <a:lnSpc>
                          <a:spcPts val="1260"/>
                        </a:lnSpc>
                      </a:pPr>
                      <a:r>
                        <a:rPr sz="1100" spc="-10" dirty="0">
                          <a:latin typeface="Arial MT"/>
                          <a:cs typeface="Arial MT"/>
                        </a:rPr>
                        <a:t>25.000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325" algn="r">
                        <a:lnSpc>
                          <a:spcPts val="1260"/>
                        </a:lnSpc>
                      </a:pPr>
                      <a:r>
                        <a:rPr sz="1100" spc="-50" dirty="0">
                          <a:latin typeface="Arial MT"/>
                          <a:cs typeface="Arial MT"/>
                        </a:rPr>
                        <a:t>–</a:t>
                      </a:r>
                      <a:endParaRPr sz="1100">
                        <a:latin typeface="Arial MT"/>
                        <a:cs typeface="Arial MT"/>
                      </a:endParaRPr>
                    </a:p>
                  </a:txBody>
                  <a:tcPr marL="0" marR="0" marT="0" marB="0"/>
                </a:tc>
                <a:tc>
                  <a:txBody>
                    <a:bodyPr/>
                    <a:lstStyle/>
                    <a:p>
                      <a:pPr marR="59055" algn="r">
                        <a:lnSpc>
                          <a:spcPts val="1260"/>
                        </a:lnSpc>
                      </a:pPr>
                      <a:r>
                        <a:rPr sz="1100" spc="-10" dirty="0">
                          <a:latin typeface="Arial MT"/>
                          <a:cs typeface="Arial MT"/>
                        </a:rPr>
                        <a:t>7.500</a:t>
                      </a:r>
                      <a:endParaRPr sz="1100">
                        <a:latin typeface="Arial MT"/>
                        <a:cs typeface="Arial MT"/>
                      </a:endParaRPr>
                    </a:p>
                  </a:txBody>
                  <a:tcPr marL="0" marR="0" marT="0" marB="0"/>
                </a:tc>
                <a:tc>
                  <a:txBody>
                    <a:bodyPr/>
                    <a:lstStyle/>
                    <a:p>
                      <a:pPr marR="59055" algn="r">
                        <a:lnSpc>
                          <a:spcPts val="1260"/>
                        </a:lnSpc>
                      </a:pPr>
                      <a:r>
                        <a:rPr sz="1100" spc="-50" dirty="0">
                          <a:latin typeface="Arial MT"/>
                          <a:cs typeface="Arial MT"/>
                        </a:rPr>
                        <a:t>–</a:t>
                      </a:r>
                      <a:endParaRPr sz="1100" dirty="0">
                        <a:latin typeface="Arial MT"/>
                        <a:cs typeface="Arial MT"/>
                      </a:endParaRPr>
                    </a:p>
                  </a:txBody>
                  <a:tcPr marL="0" marR="0" marT="0" marB="0"/>
                </a:tc>
                <a:extLst>
                  <a:ext uri="{0D108BD9-81ED-4DB2-BD59-A6C34878D82A}">
                    <a16:rowId xmlns:a16="http://schemas.microsoft.com/office/drawing/2014/main" val="1496863480"/>
                  </a:ext>
                </a:extLst>
              </a:tr>
              <a:tr h="388654">
                <a:tc>
                  <a:txBody>
                    <a:bodyPr/>
                    <a:lstStyle/>
                    <a:p>
                      <a:pPr marR="142240" algn="r">
                        <a:lnSpc>
                          <a:spcPts val="1220"/>
                        </a:lnSpc>
                        <a:spcBef>
                          <a:spcPts val="40"/>
                        </a:spcBef>
                      </a:pPr>
                      <a:r>
                        <a:rPr sz="1100" spc="-20" dirty="0">
                          <a:latin typeface="Arial MT"/>
                          <a:cs typeface="Arial MT"/>
                        </a:rPr>
                        <a:t>2028</a:t>
                      </a:r>
                      <a:endParaRPr sz="1100">
                        <a:latin typeface="Arial MT"/>
                        <a:cs typeface="Arial MT"/>
                      </a:endParaRPr>
                    </a:p>
                  </a:txBody>
                  <a:tcPr marL="0" marR="0" marT="508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325" algn="r">
                        <a:lnSpc>
                          <a:spcPts val="1260"/>
                        </a:lnSpc>
                      </a:pPr>
                      <a:r>
                        <a:rPr sz="1100" spc="-10" dirty="0">
                          <a:latin typeface="Arial MT"/>
                          <a:cs typeface="Arial MT"/>
                        </a:rPr>
                        <a:t>25.000</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325" algn="r">
                        <a:lnSpc>
                          <a:spcPts val="1260"/>
                        </a:lnSpc>
                      </a:pPr>
                      <a:r>
                        <a:rPr sz="1100" spc="-50" dirty="0">
                          <a:latin typeface="Arial MT"/>
                          <a:cs typeface="Arial MT"/>
                        </a:rPr>
                        <a:t>–</a:t>
                      </a:r>
                      <a:endParaRPr sz="1100">
                        <a:latin typeface="Arial MT"/>
                        <a:cs typeface="Arial MT"/>
                      </a:endParaRPr>
                    </a:p>
                  </a:txBody>
                  <a:tcPr marL="0" marR="0" marT="0" marB="0"/>
                </a:tc>
                <a:tc>
                  <a:txBody>
                    <a:bodyPr/>
                    <a:lstStyle/>
                    <a:p>
                      <a:pPr marR="59055" algn="r">
                        <a:lnSpc>
                          <a:spcPts val="1260"/>
                        </a:lnSpc>
                      </a:pPr>
                      <a:r>
                        <a:rPr sz="1100" spc="-10" dirty="0">
                          <a:latin typeface="Arial MT"/>
                          <a:cs typeface="Arial MT"/>
                        </a:rPr>
                        <a:t>7.500</a:t>
                      </a:r>
                      <a:endParaRPr sz="1100">
                        <a:latin typeface="Arial MT"/>
                        <a:cs typeface="Arial MT"/>
                      </a:endParaRPr>
                    </a:p>
                  </a:txBody>
                  <a:tcPr marL="0" marR="0" marT="0" marB="0"/>
                </a:tc>
                <a:tc>
                  <a:txBody>
                    <a:bodyPr/>
                    <a:lstStyle/>
                    <a:p>
                      <a:pPr marR="59055" algn="r">
                        <a:lnSpc>
                          <a:spcPts val="1260"/>
                        </a:lnSpc>
                      </a:pPr>
                      <a:r>
                        <a:rPr sz="1100" spc="-50" dirty="0">
                          <a:latin typeface="Arial MT"/>
                          <a:cs typeface="Arial MT"/>
                        </a:rPr>
                        <a:t>–</a:t>
                      </a:r>
                      <a:endParaRPr sz="1100" dirty="0">
                        <a:latin typeface="Arial MT"/>
                        <a:cs typeface="Arial MT"/>
                      </a:endParaRPr>
                    </a:p>
                  </a:txBody>
                  <a:tcPr marL="0" marR="0" marT="0" marB="0"/>
                </a:tc>
                <a:extLst>
                  <a:ext uri="{0D108BD9-81ED-4DB2-BD59-A6C34878D82A}">
                    <a16:rowId xmlns:a16="http://schemas.microsoft.com/office/drawing/2014/main" val="4112368648"/>
                  </a:ext>
                </a:extLst>
              </a:tr>
              <a:tr h="388654">
                <a:tc>
                  <a:txBody>
                    <a:bodyPr/>
                    <a:lstStyle/>
                    <a:p>
                      <a:pPr marR="142240" algn="r">
                        <a:lnSpc>
                          <a:spcPts val="1220"/>
                        </a:lnSpc>
                        <a:spcBef>
                          <a:spcPts val="40"/>
                        </a:spcBef>
                      </a:pPr>
                      <a:r>
                        <a:rPr sz="1100" spc="-20" dirty="0">
                          <a:latin typeface="Arial MT"/>
                          <a:cs typeface="Arial MT"/>
                        </a:rPr>
                        <a:t>2029</a:t>
                      </a:r>
                      <a:endParaRPr sz="1100">
                        <a:latin typeface="Arial MT"/>
                        <a:cs typeface="Arial MT"/>
                      </a:endParaRPr>
                    </a:p>
                  </a:txBody>
                  <a:tcPr marL="0" marR="0" marT="5080" marB="0"/>
                </a:tc>
                <a:tc>
                  <a:txBody>
                    <a:bodyPr/>
                    <a:lstStyle/>
                    <a:p>
                      <a:pPr>
                        <a:lnSpc>
                          <a:spcPct val="100000"/>
                        </a:lnSpc>
                      </a:pPr>
                      <a:endParaRPr sz="1000">
                        <a:latin typeface="Times New Roman"/>
                        <a:cs typeface="Times New Roman"/>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325" algn="r">
                        <a:lnSpc>
                          <a:spcPts val="1260"/>
                        </a:lnSpc>
                      </a:pPr>
                      <a:r>
                        <a:rPr sz="1100" spc="-10" dirty="0">
                          <a:latin typeface="Arial MT"/>
                          <a:cs typeface="Arial MT"/>
                        </a:rPr>
                        <a:t>15.000</a:t>
                      </a:r>
                      <a:endParaRPr sz="1100">
                        <a:latin typeface="Arial MT"/>
                        <a:cs typeface="Arial MT"/>
                      </a:endParaRPr>
                    </a:p>
                  </a:txBody>
                  <a:tcPr marL="0" marR="0" marT="0" marB="0"/>
                </a:tc>
                <a:tc>
                  <a:txBody>
                    <a:bodyPr/>
                    <a:lstStyle/>
                    <a:p>
                      <a:pPr marR="60960" algn="r">
                        <a:lnSpc>
                          <a:spcPts val="1260"/>
                        </a:lnSpc>
                      </a:pPr>
                      <a:r>
                        <a:rPr sz="1100" spc="-50" dirty="0">
                          <a:latin typeface="Arial MT"/>
                          <a:cs typeface="Arial MT"/>
                        </a:rPr>
                        <a:t>–</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10.000,00</a:t>
                      </a:r>
                      <a:endParaRPr sz="1100">
                        <a:latin typeface="Arial MT"/>
                        <a:cs typeface="Arial MT"/>
                      </a:endParaRPr>
                    </a:p>
                  </a:txBody>
                  <a:tcPr marL="0" marR="0" marT="0" marB="0"/>
                </a:tc>
                <a:tc>
                  <a:txBody>
                    <a:bodyPr/>
                    <a:lstStyle/>
                    <a:p>
                      <a:pPr marR="59055" algn="r">
                        <a:lnSpc>
                          <a:spcPts val="1260"/>
                        </a:lnSpc>
                      </a:pPr>
                      <a:r>
                        <a:rPr sz="1100" spc="-10" dirty="0">
                          <a:latin typeface="Arial MT"/>
                          <a:cs typeface="Arial MT"/>
                        </a:rPr>
                        <a:t>4.500</a:t>
                      </a:r>
                      <a:endParaRPr sz="1100">
                        <a:latin typeface="Arial MT"/>
                        <a:cs typeface="Arial MT"/>
                      </a:endParaRPr>
                    </a:p>
                  </a:txBody>
                  <a:tcPr marL="0" marR="0" marT="0" marB="0"/>
                </a:tc>
                <a:tc>
                  <a:txBody>
                    <a:bodyPr/>
                    <a:lstStyle/>
                    <a:p>
                      <a:pPr marR="59055" algn="r">
                        <a:lnSpc>
                          <a:spcPts val="1260"/>
                        </a:lnSpc>
                      </a:pPr>
                      <a:r>
                        <a:rPr sz="1100" spc="-10" dirty="0">
                          <a:latin typeface="Arial MT"/>
                          <a:cs typeface="Arial MT"/>
                        </a:rPr>
                        <a:t>3.000</a:t>
                      </a:r>
                      <a:endParaRPr sz="1100" dirty="0">
                        <a:latin typeface="Arial MT"/>
                        <a:cs typeface="Arial MT"/>
                      </a:endParaRPr>
                    </a:p>
                  </a:txBody>
                  <a:tcPr marL="0" marR="0" marT="0" marB="0"/>
                </a:tc>
                <a:extLst>
                  <a:ext uri="{0D108BD9-81ED-4DB2-BD59-A6C34878D82A}">
                    <a16:rowId xmlns:a16="http://schemas.microsoft.com/office/drawing/2014/main" val="3149865250"/>
                  </a:ext>
                </a:extLst>
              </a:tr>
              <a:tr h="388654">
                <a:tc>
                  <a:txBody>
                    <a:bodyPr/>
                    <a:lstStyle/>
                    <a:p>
                      <a:pPr marR="142240" algn="r">
                        <a:lnSpc>
                          <a:spcPts val="1220"/>
                        </a:lnSpc>
                        <a:spcBef>
                          <a:spcPts val="40"/>
                        </a:spcBef>
                      </a:pPr>
                      <a:r>
                        <a:rPr sz="1100" spc="-20" dirty="0">
                          <a:latin typeface="Arial MT"/>
                          <a:cs typeface="Arial MT"/>
                        </a:rPr>
                        <a:t>2030</a:t>
                      </a:r>
                      <a:endParaRPr sz="1100">
                        <a:latin typeface="Arial MT"/>
                        <a:cs typeface="Arial MT"/>
                      </a:endParaRPr>
                    </a:p>
                  </a:txBody>
                  <a:tcPr marL="0" marR="0" marT="5080" marB="0"/>
                </a:tc>
                <a:tc>
                  <a:txBody>
                    <a:bodyPr/>
                    <a:lstStyle/>
                    <a:p>
                      <a:pPr>
                        <a:lnSpc>
                          <a:spcPct val="100000"/>
                        </a:lnSpc>
                      </a:pPr>
                      <a:endParaRPr sz="1000">
                        <a:latin typeface="Times New Roman"/>
                        <a:cs typeface="Times New Roman"/>
                      </a:endParaRPr>
                    </a:p>
                  </a:txBody>
                  <a:tcPr marL="0" marR="0" marT="0" marB="0"/>
                </a:tc>
                <a:tc>
                  <a:txBody>
                    <a:bodyPr/>
                    <a:lstStyle/>
                    <a:p>
                      <a:pPr marR="60960" algn="r">
                        <a:lnSpc>
                          <a:spcPts val="1260"/>
                        </a:lnSpc>
                      </a:pPr>
                      <a:r>
                        <a:rPr sz="1100" spc="-10" dirty="0">
                          <a:latin typeface="Arial MT"/>
                          <a:cs typeface="Arial MT"/>
                        </a:rPr>
                        <a:t>10.000</a:t>
                      </a:r>
                      <a:endParaRPr sz="1100">
                        <a:latin typeface="Arial MT"/>
                        <a:cs typeface="Arial MT"/>
                      </a:endParaRPr>
                    </a:p>
                  </a:txBody>
                  <a:tcPr marL="0" marR="0" marT="0" marB="0"/>
                </a:tc>
                <a:tc>
                  <a:txBody>
                    <a:bodyPr/>
                    <a:lstStyle/>
                    <a:p>
                      <a:pPr marR="60325" algn="r">
                        <a:lnSpc>
                          <a:spcPts val="1260"/>
                        </a:lnSpc>
                      </a:pPr>
                      <a:r>
                        <a:rPr sz="1100" spc="-10" dirty="0">
                          <a:latin typeface="Arial MT"/>
                          <a:cs typeface="Arial MT"/>
                        </a:rPr>
                        <a:t>5.000</a:t>
                      </a:r>
                      <a:endParaRPr sz="1100">
                        <a:latin typeface="Arial MT"/>
                        <a:cs typeface="Arial MT"/>
                      </a:endParaRPr>
                    </a:p>
                  </a:txBody>
                  <a:tcPr marL="0" marR="0" marT="0" marB="0"/>
                </a:tc>
                <a:tc>
                  <a:txBody>
                    <a:bodyPr/>
                    <a:lstStyle/>
                    <a:p>
                      <a:pPr marR="60960" algn="r">
                        <a:lnSpc>
                          <a:spcPts val="1260"/>
                        </a:lnSpc>
                      </a:pPr>
                      <a:r>
                        <a:rPr sz="1100" spc="-50" dirty="0">
                          <a:latin typeface="Arial MT"/>
                          <a:cs typeface="Arial MT"/>
                        </a:rPr>
                        <a:t>–</a:t>
                      </a:r>
                      <a:endParaRPr sz="1100">
                        <a:latin typeface="Arial MT"/>
                        <a:cs typeface="Arial MT"/>
                      </a:endParaRPr>
                    </a:p>
                  </a:txBody>
                  <a:tcPr marL="0" marR="0" marT="0" marB="0"/>
                </a:tc>
                <a:tc>
                  <a:txBody>
                    <a:bodyPr/>
                    <a:lstStyle/>
                    <a:p>
                      <a:pPr marR="60960" algn="r">
                        <a:lnSpc>
                          <a:spcPts val="1260"/>
                        </a:lnSpc>
                      </a:pPr>
                      <a:r>
                        <a:rPr sz="1100" spc="-10" dirty="0">
                          <a:latin typeface="Arial MT"/>
                          <a:cs typeface="Arial MT"/>
                        </a:rPr>
                        <a:t>10.000,00</a:t>
                      </a:r>
                      <a:endParaRPr sz="1100">
                        <a:latin typeface="Arial MT"/>
                        <a:cs typeface="Arial MT"/>
                      </a:endParaRPr>
                    </a:p>
                  </a:txBody>
                  <a:tcPr marL="0" marR="0" marT="0" marB="0"/>
                </a:tc>
                <a:tc>
                  <a:txBody>
                    <a:bodyPr/>
                    <a:lstStyle/>
                    <a:p>
                      <a:pPr marR="59055" algn="r">
                        <a:lnSpc>
                          <a:spcPts val="1260"/>
                        </a:lnSpc>
                      </a:pPr>
                      <a:r>
                        <a:rPr sz="1100" spc="-10" dirty="0">
                          <a:latin typeface="Arial MT"/>
                          <a:cs typeface="Arial MT"/>
                        </a:rPr>
                        <a:t>1.500</a:t>
                      </a:r>
                      <a:endParaRPr sz="1100">
                        <a:latin typeface="Arial MT"/>
                        <a:cs typeface="Arial MT"/>
                      </a:endParaRPr>
                    </a:p>
                  </a:txBody>
                  <a:tcPr marL="0" marR="0" marT="0" marB="0"/>
                </a:tc>
                <a:tc>
                  <a:txBody>
                    <a:bodyPr/>
                    <a:lstStyle/>
                    <a:p>
                      <a:pPr marR="59055" algn="r">
                        <a:lnSpc>
                          <a:spcPts val="1260"/>
                        </a:lnSpc>
                      </a:pPr>
                      <a:r>
                        <a:rPr sz="1100" spc="-10" dirty="0">
                          <a:latin typeface="Arial MT"/>
                          <a:cs typeface="Arial MT"/>
                        </a:rPr>
                        <a:t>3.000</a:t>
                      </a:r>
                      <a:endParaRPr sz="1100" dirty="0">
                        <a:latin typeface="Arial MT"/>
                        <a:cs typeface="Arial MT"/>
                      </a:endParaRPr>
                    </a:p>
                  </a:txBody>
                  <a:tcPr marL="0" marR="0" marT="0" marB="0"/>
                </a:tc>
                <a:extLst>
                  <a:ext uri="{0D108BD9-81ED-4DB2-BD59-A6C34878D82A}">
                    <a16:rowId xmlns:a16="http://schemas.microsoft.com/office/drawing/2014/main" val="2854403262"/>
                  </a:ext>
                </a:extLst>
              </a:tr>
              <a:tr h="388654">
                <a:tc>
                  <a:txBody>
                    <a:bodyPr/>
                    <a:lstStyle/>
                    <a:p>
                      <a:pPr marR="142240" algn="r">
                        <a:lnSpc>
                          <a:spcPts val="1215"/>
                        </a:lnSpc>
                        <a:spcBef>
                          <a:spcPts val="40"/>
                        </a:spcBef>
                      </a:pPr>
                      <a:r>
                        <a:rPr sz="1100" spc="-20" dirty="0">
                          <a:latin typeface="Arial MT"/>
                          <a:cs typeface="Arial MT"/>
                        </a:rPr>
                        <a:t>2031</a:t>
                      </a:r>
                      <a:endParaRPr sz="1100">
                        <a:latin typeface="Arial MT"/>
                        <a:cs typeface="Arial MT"/>
                      </a:endParaRPr>
                    </a:p>
                  </a:txBody>
                  <a:tcPr marL="0" marR="0" marT="5080" marB="0"/>
                </a:tc>
                <a:tc>
                  <a:txBody>
                    <a:bodyPr/>
                    <a:lstStyle/>
                    <a:p>
                      <a:pPr>
                        <a:lnSpc>
                          <a:spcPct val="100000"/>
                        </a:lnSpc>
                      </a:pPr>
                      <a:endParaRPr sz="1000">
                        <a:latin typeface="Times New Roman"/>
                        <a:cs typeface="Times New Roman"/>
                      </a:endParaRPr>
                    </a:p>
                  </a:txBody>
                  <a:tcPr marL="0" marR="0" marT="0" marB="0"/>
                </a:tc>
                <a:tc>
                  <a:txBody>
                    <a:bodyPr/>
                    <a:lstStyle/>
                    <a:p>
                      <a:pPr marR="60960" algn="r">
                        <a:lnSpc>
                          <a:spcPts val="1260"/>
                        </a:lnSpc>
                      </a:pPr>
                      <a:r>
                        <a:rPr sz="1100" spc="-10" dirty="0">
                          <a:latin typeface="Arial MT"/>
                          <a:cs typeface="Arial MT"/>
                        </a:rPr>
                        <a:t>5.000</a:t>
                      </a:r>
                      <a:endParaRPr sz="1100">
                        <a:latin typeface="Arial MT"/>
                        <a:cs typeface="Arial MT"/>
                      </a:endParaRPr>
                    </a:p>
                  </a:txBody>
                  <a:tcPr marL="0" marR="0" marT="0" marB="0"/>
                </a:tc>
                <a:tc>
                  <a:txBody>
                    <a:bodyPr/>
                    <a:lstStyle/>
                    <a:p>
                      <a:pPr marR="60325" algn="r">
                        <a:lnSpc>
                          <a:spcPts val="1260"/>
                        </a:lnSpc>
                      </a:pPr>
                      <a:r>
                        <a:rPr sz="1100" spc="-50" dirty="0">
                          <a:latin typeface="Arial MT"/>
                          <a:cs typeface="Arial MT"/>
                        </a:rPr>
                        <a:t>–</a:t>
                      </a:r>
                      <a:endParaRPr sz="1100">
                        <a:latin typeface="Arial MT"/>
                        <a:cs typeface="Arial MT"/>
                      </a:endParaRPr>
                    </a:p>
                  </a:txBody>
                  <a:tcPr marL="0" marR="0" marT="0" marB="0"/>
                </a:tc>
                <a:tc>
                  <a:txBody>
                    <a:bodyPr/>
                    <a:lstStyle/>
                    <a:p>
                      <a:pPr marR="60960" algn="r">
                        <a:lnSpc>
                          <a:spcPts val="1260"/>
                        </a:lnSpc>
                      </a:pPr>
                      <a:r>
                        <a:rPr sz="1100" spc="-50" dirty="0">
                          <a:latin typeface="Arial MT"/>
                          <a:cs typeface="Arial MT"/>
                        </a:rPr>
                        <a:t>–</a:t>
                      </a:r>
                      <a:endParaRPr sz="1100" dirty="0">
                        <a:latin typeface="Arial MT"/>
                        <a:cs typeface="Arial MT"/>
                      </a:endParaRPr>
                    </a:p>
                  </a:txBody>
                  <a:tcPr marL="0" marR="0" marT="0" marB="0"/>
                </a:tc>
                <a:tc>
                  <a:txBody>
                    <a:bodyPr/>
                    <a:lstStyle/>
                    <a:p>
                      <a:pPr marR="60960" algn="r">
                        <a:lnSpc>
                          <a:spcPts val="1260"/>
                        </a:lnSpc>
                      </a:pPr>
                      <a:r>
                        <a:rPr sz="1100" spc="-10" dirty="0">
                          <a:latin typeface="Arial MT"/>
                          <a:cs typeface="Arial MT"/>
                        </a:rPr>
                        <a:t>5.000,00</a:t>
                      </a:r>
                      <a:endParaRPr sz="1100">
                        <a:latin typeface="Arial MT"/>
                        <a:cs typeface="Arial MT"/>
                      </a:endParaRPr>
                    </a:p>
                  </a:txBody>
                  <a:tcPr marL="0" marR="0" marT="0" marB="0"/>
                </a:tc>
                <a:tc>
                  <a:txBody>
                    <a:bodyPr/>
                    <a:lstStyle/>
                    <a:p>
                      <a:pPr marR="59055" algn="r">
                        <a:lnSpc>
                          <a:spcPts val="1260"/>
                        </a:lnSpc>
                      </a:pPr>
                      <a:r>
                        <a:rPr sz="1100" spc="-50" dirty="0">
                          <a:latin typeface="Arial MT"/>
                          <a:cs typeface="Arial MT"/>
                        </a:rPr>
                        <a:t>–</a:t>
                      </a:r>
                      <a:endParaRPr sz="1100">
                        <a:latin typeface="Arial MT"/>
                        <a:cs typeface="Arial MT"/>
                      </a:endParaRPr>
                    </a:p>
                  </a:txBody>
                  <a:tcPr marL="0" marR="0" marT="0" marB="0"/>
                </a:tc>
                <a:tc>
                  <a:txBody>
                    <a:bodyPr/>
                    <a:lstStyle/>
                    <a:p>
                      <a:pPr marR="59055" algn="r">
                        <a:lnSpc>
                          <a:spcPts val="1260"/>
                        </a:lnSpc>
                      </a:pPr>
                      <a:r>
                        <a:rPr sz="1100" spc="-10" dirty="0">
                          <a:latin typeface="Arial MT"/>
                          <a:cs typeface="Arial MT"/>
                        </a:rPr>
                        <a:t>1.500</a:t>
                      </a:r>
                      <a:endParaRPr sz="1100" dirty="0">
                        <a:latin typeface="Arial MT"/>
                        <a:cs typeface="Arial MT"/>
                      </a:endParaRPr>
                    </a:p>
                  </a:txBody>
                  <a:tcPr marL="0" marR="0" marT="0" marB="0"/>
                </a:tc>
                <a:extLst>
                  <a:ext uri="{0D108BD9-81ED-4DB2-BD59-A6C34878D82A}">
                    <a16:rowId xmlns:a16="http://schemas.microsoft.com/office/drawing/2014/main" val="949866276"/>
                  </a:ext>
                </a:extLst>
              </a:tr>
              <a:tr h="388654">
                <a:tc>
                  <a:txBody>
                    <a:bodyPr/>
                    <a:lstStyle/>
                    <a:p>
                      <a:pPr>
                        <a:lnSpc>
                          <a:spcPct val="100000"/>
                        </a:lnSpc>
                      </a:pPr>
                      <a:endParaRPr sz="1100">
                        <a:latin typeface="Times New Roman"/>
                        <a:cs typeface="Times New Roman"/>
                      </a:endParaRPr>
                    </a:p>
                  </a:txBody>
                  <a:tcPr marL="0" marR="0" marT="0" marB="0"/>
                </a:tc>
                <a:tc>
                  <a:txBody>
                    <a:bodyPr/>
                    <a:lstStyle/>
                    <a:p>
                      <a:pPr marR="60960" algn="r">
                        <a:lnSpc>
                          <a:spcPct val="100000"/>
                        </a:lnSpc>
                        <a:spcBef>
                          <a:spcPts val="250"/>
                        </a:spcBef>
                      </a:pPr>
                      <a:r>
                        <a:rPr sz="1100" b="1" spc="-10" dirty="0">
                          <a:latin typeface="Arial"/>
                          <a:cs typeface="Arial"/>
                        </a:rPr>
                        <a:t>100.000</a:t>
                      </a:r>
                      <a:endParaRPr sz="1100">
                        <a:latin typeface="Arial"/>
                        <a:cs typeface="Arial"/>
                      </a:endParaRPr>
                    </a:p>
                  </a:txBody>
                  <a:tcPr marL="0" marR="0" marT="31750" marB="0"/>
                </a:tc>
                <a:tc>
                  <a:txBody>
                    <a:bodyPr/>
                    <a:lstStyle/>
                    <a:p>
                      <a:pPr marR="60960" algn="r">
                        <a:lnSpc>
                          <a:spcPct val="100000"/>
                        </a:lnSpc>
                        <a:spcBef>
                          <a:spcPts val="250"/>
                        </a:spcBef>
                      </a:pPr>
                      <a:r>
                        <a:rPr sz="1100" b="1" spc="-10" dirty="0">
                          <a:latin typeface="Arial"/>
                          <a:cs typeface="Arial"/>
                        </a:rPr>
                        <a:t>100.000</a:t>
                      </a:r>
                      <a:endParaRPr sz="1100">
                        <a:latin typeface="Arial"/>
                        <a:cs typeface="Arial"/>
                      </a:endParaRPr>
                    </a:p>
                  </a:txBody>
                  <a:tcPr marL="0" marR="0" marT="31750" marB="0"/>
                </a:tc>
                <a:tc>
                  <a:txBody>
                    <a:bodyPr/>
                    <a:lstStyle/>
                    <a:p>
                      <a:pPr>
                        <a:lnSpc>
                          <a:spcPct val="100000"/>
                        </a:lnSpc>
                      </a:pPr>
                      <a:endParaRPr sz="1100">
                        <a:latin typeface="Times New Roman"/>
                        <a:cs typeface="Times New Roman"/>
                      </a:endParaRPr>
                    </a:p>
                  </a:txBody>
                  <a:tcPr marL="0" marR="0" marT="0" marB="0"/>
                </a:tc>
                <a:tc>
                  <a:txBody>
                    <a:bodyPr/>
                    <a:lstStyle/>
                    <a:p>
                      <a:pPr marR="60960" algn="r">
                        <a:lnSpc>
                          <a:spcPct val="100000"/>
                        </a:lnSpc>
                        <a:spcBef>
                          <a:spcPts val="250"/>
                        </a:spcBef>
                      </a:pPr>
                      <a:r>
                        <a:rPr sz="1100" b="1" spc="-10" dirty="0">
                          <a:latin typeface="Arial"/>
                          <a:cs typeface="Arial"/>
                        </a:rPr>
                        <a:t>100.000</a:t>
                      </a:r>
                      <a:endParaRPr sz="1100">
                        <a:latin typeface="Arial"/>
                        <a:cs typeface="Arial"/>
                      </a:endParaRPr>
                    </a:p>
                  </a:txBody>
                  <a:tcPr marL="0" marR="0" marT="31750" marB="0"/>
                </a:tc>
                <a:tc>
                  <a:txBody>
                    <a:bodyPr/>
                    <a:lstStyle/>
                    <a:p>
                      <a:pPr marR="60325" algn="r">
                        <a:lnSpc>
                          <a:spcPct val="100000"/>
                        </a:lnSpc>
                        <a:spcBef>
                          <a:spcPts val="250"/>
                        </a:spcBef>
                      </a:pPr>
                      <a:r>
                        <a:rPr sz="1100" spc="-50" dirty="0">
                          <a:latin typeface="Arial MT"/>
                          <a:cs typeface="Arial MT"/>
                        </a:rPr>
                        <a:t>–</a:t>
                      </a:r>
                      <a:endParaRPr sz="1100">
                        <a:latin typeface="Arial MT"/>
                        <a:cs typeface="Arial MT"/>
                      </a:endParaRPr>
                    </a:p>
                  </a:txBody>
                  <a:tcPr marL="0" marR="0" marT="31750" marB="0"/>
                </a:tc>
                <a:tc>
                  <a:txBody>
                    <a:bodyPr/>
                    <a:lstStyle/>
                    <a:p>
                      <a:pPr marR="59055" algn="r">
                        <a:lnSpc>
                          <a:spcPct val="100000"/>
                        </a:lnSpc>
                        <a:spcBef>
                          <a:spcPts val="250"/>
                        </a:spcBef>
                      </a:pPr>
                      <a:r>
                        <a:rPr sz="1100" spc="-50" dirty="0">
                          <a:latin typeface="Arial MT"/>
                          <a:cs typeface="Arial MT"/>
                        </a:rPr>
                        <a:t>–</a:t>
                      </a:r>
                      <a:endParaRPr sz="1100">
                        <a:latin typeface="Arial MT"/>
                        <a:cs typeface="Arial MT"/>
                      </a:endParaRPr>
                    </a:p>
                  </a:txBody>
                  <a:tcPr marL="0" marR="0" marT="31750" marB="0"/>
                </a:tc>
                <a:tc>
                  <a:txBody>
                    <a:bodyPr/>
                    <a:lstStyle/>
                    <a:p>
                      <a:pPr marR="59055" algn="r">
                        <a:lnSpc>
                          <a:spcPct val="100000"/>
                        </a:lnSpc>
                        <a:spcBef>
                          <a:spcPts val="250"/>
                        </a:spcBef>
                      </a:pPr>
                      <a:r>
                        <a:rPr sz="1100" spc="-50" dirty="0">
                          <a:latin typeface="Arial MT"/>
                          <a:cs typeface="Arial MT"/>
                        </a:rPr>
                        <a:t>–</a:t>
                      </a:r>
                      <a:endParaRPr sz="1100" dirty="0">
                        <a:latin typeface="Arial MT"/>
                        <a:cs typeface="Arial MT"/>
                      </a:endParaRPr>
                    </a:p>
                  </a:txBody>
                  <a:tcPr marL="0" marR="0" marT="31750" marB="0"/>
                </a:tc>
                <a:extLst>
                  <a:ext uri="{0D108BD9-81ED-4DB2-BD59-A6C34878D82A}">
                    <a16:rowId xmlns:a16="http://schemas.microsoft.com/office/drawing/2014/main" val="2949700615"/>
                  </a:ext>
                </a:extLst>
              </a:tr>
            </a:tbl>
          </a:graphicData>
        </a:graphic>
      </p:graphicFrame>
    </p:spTree>
    <p:extLst>
      <p:ext uri="{BB962C8B-B14F-4D97-AF65-F5344CB8AC3E}">
        <p14:creationId xmlns:p14="http://schemas.microsoft.com/office/powerpoint/2010/main" val="3425145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D73744-86A5-D19A-B5BB-CEBDE9A4AA36}"/>
              </a:ext>
            </a:extLst>
          </p:cNvPr>
          <p:cNvSpPr>
            <a:spLocks noGrp="1"/>
          </p:cNvSpPr>
          <p:nvPr>
            <p:ph type="title"/>
          </p:nvPr>
        </p:nvSpPr>
        <p:spPr>
          <a:xfrm>
            <a:off x="684212" y="6053328"/>
            <a:ext cx="9438196" cy="343407"/>
          </a:xfrm>
        </p:spPr>
        <p:txBody>
          <a:bodyPr>
            <a:noAutofit/>
          </a:bodyPr>
          <a:lstStyle/>
          <a:p>
            <a:pPr algn="ctr"/>
            <a:r>
              <a:rPr lang="it-IT" sz="2600" spc="-114" dirty="0"/>
              <a:t>RAGGRUPPAMENTO</a:t>
            </a:r>
            <a:r>
              <a:rPr lang="it-IT" sz="2600" spc="-60" dirty="0"/>
              <a:t> </a:t>
            </a:r>
            <a:r>
              <a:rPr lang="it-IT" sz="2600" spc="-355" dirty="0"/>
              <a:t>DI</a:t>
            </a:r>
            <a:r>
              <a:rPr lang="it-IT" sz="2600" spc="-60" dirty="0"/>
              <a:t> </a:t>
            </a:r>
            <a:r>
              <a:rPr lang="it-IT" sz="2600" spc="-204" dirty="0"/>
              <a:t>CONTRATTI</a:t>
            </a:r>
            <a:endParaRPr lang="it-IT" sz="2600" dirty="0"/>
          </a:p>
        </p:txBody>
      </p:sp>
      <p:sp>
        <p:nvSpPr>
          <p:cNvPr id="3" name="Segnaposto contenuto 2">
            <a:extLst>
              <a:ext uri="{FF2B5EF4-FFF2-40B4-BE49-F238E27FC236}">
                <a16:creationId xmlns:a16="http://schemas.microsoft.com/office/drawing/2014/main" id="{41026399-6DDE-83FC-B994-E60F75E0BE00}"/>
              </a:ext>
            </a:extLst>
          </p:cNvPr>
          <p:cNvSpPr>
            <a:spLocks noGrp="1"/>
          </p:cNvSpPr>
          <p:nvPr>
            <p:ph idx="1"/>
          </p:nvPr>
        </p:nvSpPr>
        <p:spPr>
          <a:xfrm>
            <a:off x="684212" y="274320"/>
            <a:ext cx="9438196" cy="5495544"/>
          </a:xfrm>
        </p:spPr>
        <p:txBody>
          <a:bodyPr>
            <a:noAutofit/>
          </a:bodyPr>
          <a:lstStyle/>
          <a:p>
            <a:pPr algn="just">
              <a:spcAft>
                <a:spcPts val="0"/>
              </a:spcAft>
            </a:pPr>
            <a:r>
              <a:rPr lang="it-IT" sz="1600" dirty="0"/>
              <a:t>In data 1/09/2024, l’impresa stipula con un cliente, contestualmente, i seguenti contratti (par. 9):</a:t>
            </a:r>
          </a:p>
          <a:p>
            <a:pPr marL="299085" marR="211454" indent="-287020" algn="just">
              <a:lnSpc>
                <a:spcPct val="100000"/>
              </a:lnSpc>
              <a:spcBef>
                <a:spcPts val="100"/>
              </a:spcBef>
              <a:spcAft>
                <a:spcPts val="0"/>
              </a:spcAft>
              <a:buChar char="•"/>
              <a:tabLst>
                <a:tab pos="299085" algn="l"/>
              </a:tabLst>
            </a:pPr>
            <a:r>
              <a:rPr lang="it-IT" sz="1600" dirty="0"/>
              <a:t>Contratto di locazione di un bene per 9 mesi a 100 euro al mese. Pagamento ultimo canone a maggio 2025;</a:t>
            </a:r>
          </a:p>
          <a:p>
            <a:pPr marL="299085" marR="5080" indent="-287020" algn="just">
              <a:lnSpc>
                <a:spcPct val="100000"/>
              </a:lnSpc>
              <a:spcBef>
                <a:spcPts val="300"/>
              </a:spcBef>
              <a:spcAft>
                <a:spcPts val="0"/>
              </a:spcAft>
              <a:buChar char="•"/>
              <a:tabLst>
                <a:tab pos="299085" algn="l"/>
              </a:tabLst>
            </a:pPr>
            <a:r>
              <a:rPr lang="it-IT" sz="1600" dirty="0"/>
              <a:t>Contratto con il quale il cliente </a:t>
            </a:r>
            <a:r>
              <a:rPr lang="it-IT" sz="1600" b="1" dirty="0"/>
              <a:t>si obbliga irrevocabilmente </a:t>
            </a:r>
            <a:r>
              <a:rPr lang="it-IT" sz="1600" dirty="0"/>
              <a:t>a comprare il bene a maggio del 2025 a 4.150 euro;</a:t>
            </a:r>
          </a:p>
          <a:p>
            <a:pPr marL="12700" marR="148590" algn="just">
              <a:lnSpc>
                <a:spcPct val="100000"/>
              </a:lnSpc>
              <a:spcBef>
                <a:spcPts val="300"/>
              </a:spcBef>
              <a:spcAft>
                <a:spcPts val="0"/>
              </a:spcAft>
            </a:pPr>
            <a:r>
              <a:rPr lang="it-IT" sz="1600" dirty="0"/>
              <a:t>Nei casi in cui il bene viene venduto al cliente con passaggio di proprietà contestuale alla consegna, il prezzo di listino è pari 5.000 euro.</a:t>
            </a:r>
          </a:p>
          <a:p>
            <a:pPr marL="299085" indent="-286385" algn="just">
              <a:lnSpc>
                <a:spcPct val="100000"/>
              </a:lnSpc>
              <a:spcBef>
                <a:spcPts val="305"/>
              </a:spcBef>
              <a:spcAft>
                <a:spcPts val="0"/>
              </a:spcAft>
              <a:buChar char="•"/>
              <a:tabLst>
                <a:tab pos="299085" algn="l"/>
              </a:tabLst>
            </a:pPr>
            <a:r>
              <a:rPr lang="it-IT" sz="1600" dirty="0"/>
              <a:t>I contratti sono sottoscritti nello stesso giorno, nei confronti dello stesso cliente;</a:t>
            </a:r>
          </a:p>
          <a:p>
            <a:pPr marL="299085" marR="415290" indent="-287020" algn="just">
              <a:lnSpc>
                <a:spcPct val="100000"/>
              </a:lnSpc>
              <a:spcBef>
                <a:spcPts val="300"/>
              </a:spcBef>
              <a:spcAft>
                <a:spcPts val="0"/>
              </a:spcAft>
              <a:buChar char="•"/>
              <a:tabLst>
                <a:tab pos="299085" algn="l"/>
              </a:tabLst>
            </a:pPr>
            <a:r>
              <a:rPr lang="it-IT" sz="1600" dirty="0"/>
              <a:t>la negoziazione dei due contratti è avvenuta con un unico obiettivo commerciale, vendere l’attrezzatura. Tale obiettivo risulta dagli scambi di email;</a:t>
            </a:r>
          </a:p>
          <a:p>
            <a:pPr marL="299085" marR="339725" indent="-287020" algn="just">
              <a:lnSpc>
                <a:spcPct val="100000"/>
              </a:lnSpc>
              <a:spcBef>
                <a:spcPts val="300"/>
              </a:spcBef>
              <a:spcAft>
                <a:spcPts val="0"/>
              </a:spcAft>
              <a:buChar char="•"/>
              <a:tabLst>
                <a:tab pos="299085" algn="l"/>
              </a:tabLst>
            </a:pPr>
            <a:r>
              <a:rPr lang="it-IT" sz="1600" dirty="0"/>
              <a:t>il prezzo del contratto con il quale il cliente si obbliga irrevocabilmente a comprare l’attrezzatura dipende dalla durata e dal prezzo del contratto di locazione.</a:t>
            </a:r>
          </a:p>
          <a:p>
            <a:pPr marL="12700" algn="just">
              <a:lnSpc>
                <a:spcPct val="100000"/>
              </a:lnSpc>
              <a:spcBef>
                <a:spcPts val="300"/>
              </a:spcBef>
              <a:spcAft>
                <a:spcPts val="0"/>
              </a:spcAft>
            </a:pPr>
            <a:r>
              <a:rPr lang="it-IT" sz="1600" dirty="0"/>
              <a:t>Quindi, </a:t>
            </a:r>
            <a:r>
              <a:rPr lang="it-IT" sz="1600" b="1" dirty="0"/>
              <a:t>unico contratto dal punto di vista contabile</a:t>
            </a:r>
            <a:r>
              <a:rPr lang="it-IT" sz="1600" dirty="0"/>
              <a:t>. Il trasferimento dei rischi e dei benefici avviene alla consegna del bene.</a:t>
            </a:r>
          </a:p>
          <a:p>
            <a:pPr marL="299085" marR="5080" indent="-287020" algn="just">
              <a:lnSpc>
                <a:spcPct val="100000"/>
              </a:lnSpc>
              <a:spcBef>
                <a:spcPts val="1500"/>
              </a:spcBef>
              <a:spcAft>
                <a:spcPts val="0"/>
              </a:spcAft>
              <a:buChar char="•"/>
              <a:tabLst>
                <a:tab pos="299085" algn="l"/>
              </a:tabLst>
            </a:pPr>
            <a:r>
              <a:rPr lang="it-IT" sz="1600" dirty="0"/>
              <a:t>La differenza (50) tra il prezzo di listino (5.000 euro) e la somma di quanto incassato (9x100 + 4.150 = 5.050) come deve essere trattata?</a:t>
            </a:r>
          </a:p>
          <a:p>
            <a:pPr marL="299085" marR="5080" indent="-287020" algn="just">
              <a:lnSpc>
                <a:spcPct val="100000"/>
              </a:lnSpc>
              <a:spcBef>
                <a:spcPts val="1500"/>
              </a:spcBef>
              <a:spcAft>
                <a:spcPts val="0"/>
              </a:spcAft>
              <a:buChar char="•"/>
              <a:tabLst>
                <a:tab pos="299085" algn="l"/>
              </a:tabLst>
            </a:pPr>
            <a:r>
              <a:rPr lang="it-IT" sz="1600" b="1" dirty="0"/>
              <a:t>Vendita con pagamento differito</a:t>
            </a:r>
            <a:r>
              <a:rPr lang="it-IT" sz="1600" dirty="0"/>
              <a:t>, quindi la differenza è </a:t>
            </a:r>
            <a:r>
              <a:rPr lang="it-IT" sz="1600" b="1" dirty="0"/>
              <a:t>provento finanziario</a:t>
            </a:r>
            <a:r>
              <a:rPr lang="it-IT" sz="1600" dirty="0"/>
              <a:t>. Rilevazione del ricavo derivante dalla vendita nell’anno 2024.</a:t>
            </a:r>
          </a:p>
        </p:txBody>
      </p:sp>
    </p:spTree>
    <p:extLst>
      <p:ext uri="{BB962C8B-B14F-4D97-AF65-F5344CB8AC3E}">
        <p14:creationId xmlns:p14="http://schemas.microsoft.com/office/powerpoint/2010/main" val="10164871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9E6335-0092-A4B3-E329-99AD59598394}"/>
              </a:ext>
            </a:extLst>
          </p:cNvPr>
          <p:cNvSpPr>
            <a:spLocks noGrp="1"/>
          </p:cNvSpPr>
          <p:nvPr>
            <p:ph type="title"/>
          </p:nvPr>
        </p:nvSpPr>
        <p:spPr>
          <a:xfrm>
            <a:off x="684212" y="5861304"/>
            <a:ext cx="9794812" cy="438912"/>
          </a:xfrm>
        </p:spPr>
        <p:txBody>
          <a:bodyPr>
            <a:noAutofit/>
          </a:bodyPr>
          <a:lstStyle/>
          <a:p>
            <a:pPr algn="ctr"/>
            <a:r>
              <a:rPr lang="it-IT" sz="2600" spc="-114" dirty="0"/>
              <a:t>RAGGRUPPAMENTO</a:t>
            </a:r>
            <a:r>
              <a:rPr lang="it-IT" sz="2600" spc="-60" dirty="0"/>
              <a:t> </a:t>
            </a:r>
            <a:r>
              <a:rPr lang="it-IT" sz="2600" spc="-355" dirty="0"/>
              <a:t>DI</a:t>
            </a:r>
            <a:r>
              <a:rPr lang="it-IT" sz="2600" spc="-60" dirty="0"/>
              <a:t> </a:t>
            </a:r>
            <a:r>
              <a:rPr lang="it-IT" sz="2600" spc="-204" dirty="0"/>
              <a:t>CONTRATTI</a:t>
            </a:r>
            <a:endParaRPr lang="it-IT" sz="2600" dirty="0"/>
          </a:p>
        </p:txBody>
      </p:sp>
      <p:sp>
        <p:nvSpPr>
          <p:cNvPr id="3" name="Segnaposto contenuto 2">
            <a:extLst>
              <a:ext uri="{FF2B5EF4-FFF2-40B4-BE49-F238E27FC236}">
                <a16:creationId xmlns:a16="http://schemas.microsoft.com/office/drawing/2014/main" id="{6A5FF172-476A-ED0A-EE6D-31D803441159}"/>
              </a:ext>
            </a:extLst>
          </p:cNvPr>
          <p:cNvSpPr>
            <a:spLocks noGrp="1"/>
          </p:cNvSpPr>
          <p:nvPr>
            <p:ph idx="1"/>
          </p:nvPr>
        </p:nvSpPr>
        <p:spPr>
          <a:xfrm>
            <a:off x="684212" y="393192"/>
            <a:ext cx="9794812" cy="5129784"/>
          </a:xfrm>
        </p:spPr>
        <p:txBody>
          <a:bodyPr>
            <a:normAutofit/>
          </a:bodyPr>
          <a:lstStyle/>
          <a:p>
            <a:r>
              <a:rPr lang="it-IT" sz="1600" dirty="0"/>
              <a:t>a)	Sottoscrizione del contratto – </a:t>
            </a:r>
            <a:r>
              <a:rPr lang="it-IT" sz="1600" b="1" dirty="0"/>
              <a:t>Anno 2024</a:t>
            </a:r>
          </a:p>
          <a:p>
            <a:pPr marL="91440" marR="594360" algn="l" fontAlgn="t">
              <a:spcBef>
                <a:spcPts val="330"/>
              </a:spcBef>
            </a:pPr>
            <a:r>
              <a:rPr lang="it-IT" sz="1600" dirty="0"/>
              <a:t>Clienti 						a 			Diversi 						5.050</a:t>
            </a:r>
          </a:p>
          <a:p>
            <a:pPr marL="91440" marR="594360" fontAlgn="t">
              <a:spcBef>
                <a:spcPts val="330"/>
              </a:spcBef>
            </a:pPr>
            <a:r>
              <a:rPr lang="it-IT" sz="1600" dirty="0"/>
              <a:t>								a 			Ricavi di vendita 	5.000</a:t>
            </a:r>
          </a:p>
          <a:p>
            <a:pPr marL="91440" marR="594360" fontAlgn="t">
              <a:spcBef>
                <a:spcPts val="330"/>
              </a:spcBef>
            </a:pPr>
            <a:r>
              <a:rPr lang="it-IT" sz="1600" dirty="0"/>
              <a:t>								a 			Proventi finanziari 	50</a:t>
            </a:r>
          </a:p>
          <a:p>
            <a:pPr marL="0" marR="594360" indent="0" algn="l" fontAlgn="t">
              <a:spcBef>
                <a:spcPts val="330"/>
              </a:spcBef>
              <a:buNone/>
            </a:pPr>
            <a:endParaRPr lang="it-IT" sz="1600" dirty="0"/>
          </a:p>
          <a:p>
            <a:pPr marL="12700">
              <a:lnSpc>
                <a:spcPct val="100000"/>
              </a:lnSpc>
              <a:spcBef>
                <a:spcPts val="100"/>
              </a:spcBef>
              <a:tabLst>
                <a:tab pos="355600" algn="l"/>
              </a:tabLst>
            </a:pPr>
            <a:r>
              <a:rPr lang="it-IT" sz="1600" dirty="0"/>
              <a:t>b)	Incasso canoni periodici settembre, ottobre, novembre e dicembre – </a:t>
            </a:r>
            <a:r>
              <a:rPr lang="it-IT" sz="1600" b="1" dirty="0"/>
              <a:t>Anno 2024</a:t>
            </a:r>
          </a:p>
          <a:p>
            <a:pPr marL="91440" algn="l" fontAlgn="t">
              <a:spcBef>
                <a:spcPts val="330"/>
              </a:spcBef>
            </a:pPr>
            <a:r>
              <a:rPr lang="it-IT" sz="1600" dirty="0"/>
              <a:t>Banca c/c 					a	 		Clienti			 			400</a:t>
            </a:r>
          </a:p>
          <a:p>
            <a:r>
              <a:rPr lang="it-IT" sz="1600" dirty="0"/>
              <a:t>c)	Incasso canoni periodici gennaio – </a:t>
            </a:r>
            <a:r>
              <a:rPr lang="it-IT" sz="1600" b="1" dirty="0"/>
              <a:t>maggio 2025</a:t>
            </a:r>
          </a:p>
          <a:p>
            <a:r>
              <a:rPr lang="it-IT" sz="1600" dirty="0"/>
              <a:t>Banca c/c 					a	 		Clienti 						500</a:t>
            </a:r>
          </a:p>
          <a:p>
            <a:r>
              <a:rPr lang="it-IT" sz="1600" dirty="0"/>
              <a:t>d)	Vendita attrezzatura – </a:t>
            </a:r>
            <a:r>
              <a:rPr lang="it-IT" sz="1600" b="1" dirty="0"/>
              <a:t>maggio Anno 2025</a:t>
            </a:r>
          </a:p>
          <a:p>
            <a:pPr marL="91440" algn="l" fontAlgn="t">
              <a:spcBef>
                <a:spcPts val="1050"/>
              </a:spcBef>
            </a:pPr>
            <a:r>
              <a:rPr lang="it-IT" sz="1600" dirty="0"/>
              <a:t>Banca						 a 			Clienti 						4.150</a:t>
            </a:r>
          </a:p>
        </p:txBody>
      </p:sp>
    </p:spTree>
    <p:extLst>
      <p:ext uri="{BB962C8B-B14F-4D97-AF65-F5344CB8AC3E}">
        <p14:creationId xmlns:p14="http://schemas.microsoft.com/office/powerpoint/2010/main" val="3080957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9CCA44-CD40-C5DA-3F15-D6BA19699EB4}"/>
              </a:ext>
            </a:extLst>
          </p:cNvPr>
          <p:cNvSpPr>
            <a:spLocks noGrp="1"/>
          </p:cNvSpPr>
          <p:nvPr>
            <p:ph type="title"/>
          </p:nvPr>
        </p:nvSpPr>
        <p:spPr>
          <a:xfrm>
            <a:off x="757364" y="5883657"/>
            <a:ext cx="9447340" cy="416559"/>
          </a:xfrm>
        </p:spPr>
        <p:txBody>
          <a:bodyPr>
            <a:noAutofit/>
          </a:bodyPr>
          <a:lstStyle/>
          <a:p>
            <a:pPr algn="ctr"/>
            <a:r>
              <a:rPr lang="it-IT" sz="2600" spc="-210" dirty="0"/>
              <a:t>PREZZO </a:t>
            </a:r>
            <a:r>
              <a:rPr lang="it-IT" sz="2600" spc="-135" dirty="0"/>
              <a:t>COMPLESSIVO</a:t>
            </a:r>
            <a:r>
              <a:rPr lang="it-IT" sz="2600" spc="-35" dirty="0"/>
              <a:t> </a:t>
            </a:r>
            <a:r>
              <a:rPr lang="it-IT" sz="2600" spc="-270" dirty="0"/>
              <a:t>DEL</a:t>
            </a:r>
            <a:r>
              <a:rPr lang="it-IT" sz="2600" dirty="0"/>
              <a:t> </a:t>
            </a:r>
            <a:r>
              <a:rPr lang="it-IT" sz="2600" spc="-20" dirty="0"/>
              <a:t>CONTRATTO</a:t>
            </a:r>
            <a:endParaRPr lang="it-IT" sz="2600" dirty="0"/>
          </a:p>
        </p:txBody>
      </p:sp>
      <p:sp>
        <p:nvSpPr>
          <p:cNvPr id="3" name="Segnaposto contenuto 2">
            <a:extLst>
              <a:ext uri="{FF2B5EF4-FFF2-40B4-BE49-F238E27FC236}">
                <a16:creationId xmlns:a16="http://schemas.microsoft.com/office/drawing/2014/main" id="{4677ECCD-D365-3F60-BD7A-70284A9D8EB5}"/>
              </a:ext>
            </a:extLst>
          </p:cNvPr>
          <p:cNvSpPr>
            <a:spLocks noGrp="1"/>
          </p:cNvSpPr>
          <p:nvPr>
            <p:ph idx="1"/>
          </p:nvPr>
        </p:nvSpPr>
        <p:spPr>
          <a:xfrm>
            <a:off x="684212" y="429768"/>
            <a:ext cx="9520492" cy="5184648"/>
          </a:xfrm>
        </p:spPr>
        <p:txBody>
          <a:bodyPr>
            <a:noAutofit/>
          </a:bodyPr>
          <a:lstStyle/>
          <a:p>
            <a:pPr marL="12700" algn="just">
              <a:lnSpc>
                <a:spcPct val="100000"/>
              </a:lnSpc>
              <a:spcBef>
                <a:spcPts val="805"/>
              </a:spcBef>
            </a:pPr>
            <a:r>
              <a:rPr lang="it-IT" sz="1800" dirty="0"/>
              <a:t>Il </a:t>
            </a:r>
            <a:r>
              <a:rPr lang="it-IT" sz="1800" b="1" dirty="0"/>
              <a:t>prezzo del contratto </a:t>
            </a:r>
            <a:r>
              <a:rPr lang="it-IT" sz="1800" dirty="0"/>
              <a:t>(</a:t>
            </a:r>
            <a:r>
              <a:rPr lang="it-IT" sz="1800" u="sng" dirty="0"/>
              <a:t>par. 10</a:t>
            </a:r>
            <a:r>
              <a:rPr lang="it-IT" sz="1800" dirty="0"/>
              <a:t>) è desumibile dalle clausole del contratto.</a:t>
            </a:r>
          </a:p>
          <a:p>
            <a:pPr algn="just"/>
            <a:r>
              <a:rPr lang="it-IT" sz="1800" dirty="0"/>
              <a:t>Si tiene conto di importi dovuti al cliente assimilabili a </a:t>
            </a:r>
            <a:r>
              <a:rPr lang="it-IT" sz="1800" b="1" dirty="0"/>
              <a:t>sconti</a:t>
            </a:r>
            <a:r>
              <a:rPr lang="it-IT" sz="1800" dirty="0"/>
              <a:t> (</a:t>
            </a:r>
            <a:r>
              <a:rPr lang="it-IT" sz="1800" u="sng" dirty="0"/>
              <a:t>riduzione del prezzo complessivo</a:t>
            </a:r>
            <a:r>
              <a:rPr lang="it-IT" sz="1800" dirty="0"/>
              <a:t>). Se, invece, gli importi dovuti ai clienti sono relativi a </a:t>
            </a:r>
            <a:r>
              <a:rPr lang="it-IT" sz="1800" b="1" dirty="0"/>
              <a:t>prestazioni ricevute </a:t>
            </a:r>
            <a:r>
              <a:rPr lang="it-IT" sz="1800" dirty="0"/>
              <a:t>incluse nel medesimo contratto, devono essere contabilizzate come </a:t>
            </a:r>
            <a:r>
              <a:rPr lang="it-IT" sz="1800" u="sng" dirty="0"/>
              <a:t>costo</a:t>
            </a:r>
            <a:r>
              <a:rPr lang="it-IT" sz="1800" dirty="0"/>
              <a:t>.</a:t>
            </a:r>
          </a:p>
          <a:p>
            <a:pPr algn="just"/>
            <a:r>
              <a:rPr lang="it-IT" sz="1800" dirty="0"/>
              <a:t>Se i termini di pagamento sono superiori a 12 mesi senza corresponsione di interessi o con interessi significativamente diversi dai tassi di interesse di mercato, il prezzo complessivo è determinato attualizzando i flussi finanziari al tasso di mercato (</a:t>
            </a:r>
            <a:r>
              <a:rPr lang="it-IT" sz="1800" u="sng" dirty="0"/>
              <a:t>par. 11</a:t>
            </a:r>
            <a:r>
              <a:rPr lang="it-IT" sz="1800" dirty="0"/>
              <a:t> – costo ammortizzato) </a:t>
            </a:r>
          </a:p>
          <a:p>
            <a:pPr marL="0" indent="0" algn="just">
              <a:buNone/>
            </a:pPr>
            <a:r>
              <a:rPr lang="it-IT" sz="1800" dirty="0"/>
              <a:t>Possibilità di non applicarlo per società con bilancio abbreviato o micro-impresa (</a:t>
            </a:r>
            <a:r>
              <a:rPr lang="it-IT" sz="1800" u="sng" dirty="0"/>
              <a:t>par. 12</a:t>
            </a:r>
            <a:r>
              <a:rPr lang="it-IT" sz="1800" dirty="0"/>
              <a:t>).</a:t>
            </a:r>
          </a:p>
          <a:p>
            <a:pPr marL="299085" indent="-286385" algn="just">
              <a:lnSpc>
                <a:spcPct val="100000"/>
              </a:lnSpc>
              <a:spcBef>
                <a:spcPts val="100"/>
              </a:spcBef>
              <a:buChar char="•"/>
              <a:tabLst>
                <a:tab pos="299085" algn="l"/>
              </a:tabLst>
            </a:pPr>
            <a:r>
              <a:rPr lang="it-IT" sz="1800" dirty="0"/>
              <a:t>Se il pagamento avviene tramite attività diverse dalle disponibilità liquide, il prezzo complessivo del contratto è pari al valore di mercato di tale attività (</a:t>
            </a:r>
            <a:r>
              <a:rPr lang="it-IT" sz="1800" u="sng" dirty="0"/>
              <a:t>par. 13</a:t>
            </a:r>
            <a:r>
              <a:rPr lang="it-IT" sz="1800" dirty="0"/>
              <a:t>).</a:t>
            </a:r>
          </a:p>
          <a:p>
            <a:pPr marL="299085" indent="-286385" algn="just">
              <a:spcBef>
                <a:spcPts val="100"/>
              </a:spcBef>
              <a:buFont typeface="Wingdings 3" panose="05040102010807070707" pitchFamily="18" charset="2"/>
              <a:buChar char="•"/>
              <a:tabLst>
                <a:tab pos="299085" algn="l"/>
              </a:tabLst>
            </a:pPr>
            <a:r>
              <a:rPr lang="it-IT" sz="1800" dirty="0"/>
              <a:t>Se presenta degli elementi di variabilità, si deve procedere con la valorizzazione di tali </a:t>
            </a:r>
            <a:r>
              <a:rPr lang="it-IT" sz="1800" b="1" dirty="0"/>
              <a:t>componenti variabili </a:t>
            </a:r>
            <a:r>
              <a:rPr lang="it-IT" sz="1800" dirty="0"/>
              <a:t>(</a:t>
            </a:r>
            <a:r>
              <a:rPr lang="it-IT" sz="1800" u="sng" dirty="0"/>
              <a:t>par. 14</a:t>
            </a:r>
            <a:r>
              <a:rPr lang="it-IT" sz="1800" dirty="0"/>
              <a:t>).</a:t>
            </a:r>
          </a:p>
        </p:txBody>
      </p:sp>
    </p:spTree>
    <p:extLst>
      <p:ext uri="{BB962C8B-B14F-4D97-AF65-F5344CB8AC3E}">
        <p14:creationId xmlns:p14="http://schemas.microsoft.com/office/powerpoint/2010/main" val="2896484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617AD9-AF0C-F670-AFC8-4D0763410722}"/>
              </a:ext>
            </a:extLst>
          </p:cNvPr>
          <p:cNvSpPr>
            <a:spLocks noGrp="1"/>
          </p:cNvSpPr>
          <p:nvPr>
            <p:ph type="title"/>
          </p:nvPr>
        </p:nvSpPr>
        <p:spPr>
          <a:xfrm>
            <a:off x="684212" y="6025896"/>
            <a:ext cx="9099868" cy="320040"/>
          </a:xfrm>
        </p:spPr>
        <p:txBody>
          <a:bodyPr>
            <a:normAutofit fontScale="90000"/>
          </a:bodyPr>
          <a:lstStyle/>
          <a:p>
            <a:pPr algn="ctr"/>
            <a:r>
              <a:rPr lang="it-IT" sz="2600" spc="-210" dirty="0"/>
              <a:t>importi dovuti al cliente assimilabili a sconti</a:t>
            </a:r>
          </a:p>
        </p:txBody>
      </p:sp>
      <p:sp>
        <p:nvSpPr>
          <p:cNvPr id="3" name="Segnaposto contenuto 2">
            <a:extLst>
              <a:ext uri="{FF2B5EF4-FFF2-40B4-BE49-F238E27FC236}">
                <a16:creationId xmlns:a16="http://schemas.microsoft.com/office/drawing/2014/main" id="{B86CE159-34A1-72F5-793B-4C2CA8741F72}"/>
              </a:ext>
            </a:extLst>
          </p:cNvPr>
          <p:cNvSpPr>
            <a:spLocks noGrp="1"/>
          </p:cNvSpPr>
          <p:nvPr>
            <p:ph idx="1"/>
          </p:nvPr>
        </p:nvSpPr>
        <p:spPr>
          <a:xfrm>
            <a:off x="684212" y="283464"/>
            <a:ext cx="9099868" cy="5541264"/>
          </a:xfrm>
        </p:spPr>
        <p:txBody>
          <a:bodyPr>
            <a:normAutofit/>
          </a:bodyPr>
          <a:lstStyle/>
          <a:p>
            <a:pPr marL="594995" marR="189865" indent="-398145" algn="just">
              <a:lnSpc>
                <a:spcPct val="100000"/>
              </a:lnSpc>
              <a:spcBef>
                <a:spcPts val="40"/>
              </a:spcBef>
            </a:pPr>
            <a:r>
              <a:rPr lang="it-IT" sz="1800" dirty="0"/>
              <a:t>Importo dovuto al cliente incluso nel medesimo contratto:</a:t>
            </a:r>
          </a:p>
          <a:p>
            <a:pPr algn="just">
              <a:lnSpc>
                <a:spcPct val="100000"/>
              </a:lnSpc>
              <a:spcBef>
                <a:spcPts val="45"/>
              </a:spcBef>
            </a:pPr>
            <a:r>
              <a:rPr lang="it-IT" sz="1800" dirty="0"/>
              <a:t>1) </a:t>
            </a:r>
            <a:r>
              <a:rPr lang="it-IT" sz="1800" b="1" dirty="0"/>
              <a:t>Relativo a prestazioni ricevute </a:t>
            </a:r>
          </a:p>
          <a:p>
            <a:pPr algn="just">
              <a:lnSpc>
                <a:spcPct val="100000"/>
              </a:lnSpc>
              <a:spcBef>
                <a:spcPts val="45"/>
              </a:spcBef>
            </a:pPr>
            <a:r>
              <a:rPr lang="it-IT" sz="1800" dirty="0"/>
              <a:t>Iscrizione di un costo nel conto economico</a:t>
            </a:r>
          </a:p>
          <a:p>
            <a:pPr algn="just">
              <a:lnSpc>
                <a:spcPct val="100000"/>
              </a:lnSpc>
              <a:spcBef>
                <a:spcPts val="45"/>
              </a:spcBef>
            </a:pPr>
            <a:r>
              <a:rPr lang="it-IT" sz="1800" dirty="0"/>
              <a:t>2) </a:t>
            </a:r>
            <a:r>
              <a:rPr lang="it-IT" sz="1800" b="1" dirty="0"/>
              <a:t>Assimilabile a sconto </a:t>
            </a:r>
            <a:r>
              <a:rPr lang="it-IT" sz="1800" dirty="0"/>
              <a:t>(</a:t>
            </a:r>
            <a:r>
              <a:rPr lang="it-IT" sz="1800" u="sng" dirty="0"/>
              <a:t>par. 10</a:t>
            </a:r>
            <a:r>
              <a:rPr lang="it-IT" sz="1800" dirty="0"/>
              <a:t>)</a:t>
            </a:r>
          </a:p>
          <a:p>
            <a:pPr algn="just">
              <a:lnSpc>
                <a:spcPct val="100000"/>
              </a:lnSpc>
              <a:spcBef>
                <a:spcPts val="45"/>
              </a:spcBef>
            </a:pPr>
            <a:r>
              <a:rPr lang="it-IT" sz="1800" dirty="0"/>
              <a:t>Riduzione del ricavo di vendita nel conto economico</a:t>
            </a:r>
          </a:p>
          <a:p>
            <a:pPr marL="299085" marR="255270" indent="-287020" algn="just">
              <a:lnSpc>
                <a:spcPct val="100000"/>
              </a:lnSpc>
              <a:spcBef>
                <a:spcPts val="95"/>
              </a:spcBef>
              <a:buChar char="•"/>
              <a:tabLst>
                <a:tab pos="299085" algn="l"/>
              </a:tabLst>
            </a:pPr>
            <a:r>
              <a:rPr lang="it-IT" sz="1800" b="1" dirty="0"/>
              <a:t>Esempio</a:t>
            </a:r>
          </a:p>
          <a:p>
            <a:pPr marL="299085" marR="255270" indent="-287020" algn="just">
              <a:lnSpc>
                <a:spcPct val="100000"/>
              </a:lnSpc>
              <a:spcBef>
                <a:spcPts val="95"/>
              </a:spcBef>
              <a:buChar char="•"/>
              <a:tabLst>
                <a:tab pos="299085" algn="l"/>
              </a:tabLst>
            </a:pPr>
            <a:r>
              <a:rPr lang="it-IT" sz="1800" dirty="0"/>
              <a:t>Una torrefazione stipula un contratto con un BAR che prevede la consegna di caffè al 31/12/2024 per un prezzo di 500.000 euro</a:t>
            </a:r>
          </a:p>
          <a:p>
            <a:pPr marL="299085" indent="-286385" algn="just">
              <a:lnSpc>
                <a:spcPct val="100000"/>
              </a:lnSpc>
              <a:buChar char="•"/>
              <a:tabLst>
                <a:tab pos="299085" algn="l"/>
              </a:tabLst>
            </a:pPr>
            <a:r>
              <a:rPr lang="it-IT" sz="1800" dirty="0"/>
              <a:t>Il contratto prevede un riconoscimento di 25.000 euro per il rifacimento del locale e dell’insegna</a:t>
            </a:r>
          </a:p>
          <a:p>
            <a:pPr marL="173736" algn="just" fontAlgn="t">
              <a:spcBef>
                <a:spcPts val="330"/>
              </a:spcBef>
            </a:pPr>
            <a:r>
              <a:rPr lang="it-IT" sz="1800" dirty="0"/>
              <a:t>Costo BAR X 				a 			Debito verso BAR X 		25.000</a:t>
            </a:r>
          </a:p>
          <a:p>
            <a:pPr marL="0" algn="just" fontAlgn="t"/>
            <a:r>
              <a:rPr lang="it-IT" sz="1800" dirty="0"/>
              <a:t>Cliente BAR X 			a 			Ricavi di vendita 			500.000</a:t>
            </a:r>
          </a:p>
          <a:p>
            <a:pPr marL="299085" indent="-286385" algn="just">
              <a:lnSpc>
                <a:spcPct val="100000"/>
              </a:lnSpc>
              <a:spcBef>
                <a:spcPts val="95"/>
              </a:spcBef>
              <a:buChar char="•"/>
              <a:tabLst>
                <a:tab pos="299085" algn="l"/>
              </a:tabLst>
            </a:pPr>
            <a:r>
              <a:rPr lang="it-IT" sz="1800" dirty="0"/>
              <a:t>A fine esercizio occorre domandarsi la natura del costo.</a:t>
            </a:r>
          </a:p>
          <a:p>
            <a:pPr marL="299085" indent="-286385" algn="just">
              <a:lnSpc>
                <a:spcPct val="100000"/>
              </a:lnSpc>
              <a:buChar char="•"/>
              <a:tabLst>
                <a:tab pos="299085" algn="l"/>
              </a:tabLst>
            </a:pPr>
            <a:r>
              <a:rPr lang="it-IT" sz="1800" dirty="0"/>
              <a:t>Se l’importo di € 25.000 è assimilabile ad uno sconto:</a:t>
            </a:r>
          </a:p>
          <a:p>
            <a:pPr marL="299085" indent="-286385" algn="just">
              <a:lnSpc>
                <a:spcPct val="100000"/>
              </a:lnSpc>
              <a:buChar char="•"/>
              <a:tabLst>
                <a:tab pos="299085" algn="l"/>
              </a:tabLst>
            </a:pPr>
            <a:r>
              <a:rPr lang="it-IT" sz="1800" dirty="0"/>
              <a:t>Contabilizzazione a riduzione del ricavo di vendita</a:t>
            </a:r>
          </a:p>
        </p:txBody>
      </p:sp>
    </p:spTree>
    <p:extLst>
      <p:ext uri="{BB962C8B-B14F-4D97-AF65-F5344CB8AC3E}">
        <p14:creationId xmlns:p14="http://schemas.microsoft.com/office/powerpoint/2010/main" val="4286278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863A31-D889-E65C-7E43-6D76C4E73435}"/>
              </a:ext>
            </a:extLst>
          </p:cNvPr>
          <p:cNvSpPr>
            <a:spLocks noGrp="1"/>
          </p:cNvSpPr>
          <p:nvPr>
            <p:ph type="title"/>
          </p:nvPr>
        </p:nvSpPr>
        <p:spPr>
          <a:xfrm>
            <a:off x="684212" y="5916168"/>
            <a:ext cx="9538780" cy="407415"/>
          </a:xfrm>
        </p:spPr>
        <p:txBody>
          <a:bodyPr>
            <a:noAutofit/>
          </a:bodyPr>
          <a:lstStyle/>
          <a:p>
            <a:pPr algn="ctr"/>
            <a:r>
              <a:rPr lang="it-IT" sz="2400" spc="-210" dirty="0"/>
              <a:t>Dilazioni di pagamento oltre 12 mesi</a:t>
            </a:r>
          </a:p>
        </p:txBody>
      </p:sp>
      <p:sp>
        <p:nvSpPr>
          <p:cNvPr id="3" name="Segnaposto contenuto 2">
            <a:extLst>
              <a:ext uri="{FF2B5EF4-FFF2-40B4-BE49-F238E27FC236}">
                <a16:creationId xmlns:a16="http://schemas.microsoft.com/office/drawing/2014/main" id="{1A1ECFB9-A6E7-F12E-959F-DEC20E180D8D}"/>
              </a:ext>
            </a:extLst>
          </p:cNvPr>
          <p:cNvSpPr>
            <a:spLocks noGrp="1"/>
          </p:cNvSpPr>
          <p:nvPr>
            <p:ph idx="1"/>
          </p:nvPr>
        </p:nvSpPr>
        <p:spPr>
          <a:xfrm>
            <a:off x="684212" y="374904"/>
            <a:ext cx="9538780" cy="5294376"/>
          </a:xfrm>
        </p:spPr>
        <p:txBody>
          <a:bodyPr>
            <a:normAutofit/>
          </a:bodyPr>
          <a:lstStyle/>
          <a:p>
            <a:pPr algn="just">
              <a:lnSpc>
                <a:spcPct val="100000"/>
              </a:lnSpc>
              <a:spcBef>
                <a:spcPts val="40"/>
              </a:spcBef>
            </a:pPr>
            <a:r>
              <a:rPr lang="it-IT" sz="1800" dirty="0"/>
              <a:t>Vendite con termini di incasso &gt; 12 mesi (</a:t>
            </a:r>
            <a:r>
              <a:rPr lang="it-IT" sz="1800" u="sng" dirty="0"/>
              <a:t>par. 11 e 12</a:t>
            </a:r>
            <a:r>
              <a:rPr lang="it-IT" sz="1800" dirty="0"/>
              <a:t>)</a:t>
            </a:r>
          </a:p>
          <a:p>
            <a:pPr algn="just">
              <a:spcBef>
                <a:spcPts val="40"/>
              </a:spcBef>
            </a:pPr>
            <a:r>
              <a:rPr lang="it-IT" sz="1800" dirty="0"/>
              <a:t>Presenza di un tasso di interesse di mercato: Nessuna problematica particolare</a:t>
            </a:r>
          </a:p>
          <a:p>
            <a:pPr algn="just">
              <a:spcBef>
                <a:spcPts val="40"/>
              </a:spcBef>
            </a:pPr>
            <a:r>
              <a:rPr lang="it-IT" sz="1800" dirty="0"/>
              <a:t>Assenza di un tasso di interesse di mercato: Necessità di </a:t>
            </a:r>
            <a:r>
              <a:rPr lang="it-IT" sz="1800" b="1" dirty="0"/>
              <a:t>attualizzazione</a:t>
            </a:r>
          </a:p>
          <a:p>
            <a:pPr algn="just">
              <a:spcBef>
                <a:spcPts val="40"/>
              </a:spcBef>
            </a:pPr>
            <a:r>
              <a:rPr lang="it-IT" sz="1800" dirty="0"/>
              <a:t>In data 1/10/2024 Beta vende merci per 100.000 euro, con incasso previsto a 24 mesi. Il contratto non prevede alcun tasso di interesse da applicarsi alla vendita</a:t>
            </a:r>
          </a:p>
          <a:p>
            <a:pPr algn="just">
              <a:spcBef>
                <a:spcPts val="40"/>
              </a:spcBef>
            </a:pPr>
            <a:r>
              <a:rPr lang="it-IT" sz="1800" dirty="0"/>
              <a:t>a) Rilevazione della vendita in data 1/10/2024</a:t>
            </a:r>
          </a:p>
          <a:p>
            <a:pPr marL="91440" algn="l" fontAlgn="t">
              <a:spcBef>
                <a:spcPts val="330"/>
              </a:spcBef>
            </a:pPr>
            <a:r>
              <a:rPr lang="it-IT" sz="1800" dirty="0"/>
              <a:t>Clienti 					a 			Ricavi di vendita 			100.000</a:t>
            </a:r>
          </a:p>
          <a:p>
            <a:pPr marL="299085" indent="-286385">
              <a:lnSpc>
                <a:spcPct val="100000"/>
              </a:lnSpc>
              <a:buChar char="•"/>
              <a:tabLst>
                <a:tab pos="299085" algn="l"/>
              </a:tabLst>
            </a:pPr>
            <a:r>
              <a:rPr lang="it-IT" sz="1800" dirty="0"/>
              <a:t>Il tasso di interesse di mercato per una dilazione di 24 mesi è del 3%.</a:t>
            </a:r>
          </a:p>
          <a:p>
            <a:pPr marL="299085" indent="-286385">
              <a:lnSpc>
                <a:spcPct val="100000"/>
              </a:lnSpc>
              <a:buChar char="•"/>
              <a:tabLst>
                <a:tab pos="299085" algn="l"/>
              </a:tabLst>
            </a:pPr>
            <a:endParaRPr lang="it-IT" sz="1800" dirty="0"/>
          </a:p>
          <a:p>
            <a:pPr marL="469901" lvl="1" indent="0">
              <a:lnSpc>
                <a:spcPct val="100000"/>
              </a:lnSpc>
              <a:spcBef>
                <a:spcPts val="5"/>
              </a:spcBef>
              <a:buNone/>
              <a:tabLst>
                <a:tab pos="697230" algn="l"/>
              </a:tabLst>
            </a:pPr>
            <a:r>
              <a:rPr lang="it-IT" dirty="0"/>
              <a:t>b) Scorporo della quota interessi al tasso del 3% in data 1/10/2024</a:t>
            </a:r>
          </a:p>
          <a:p>
            <a:pPr marL="91440" algn="l" fontAlgn="t">
              <a:spcBef>
                <a:spcPts val="330"/>
              </a:spcBef>
            </a:pPr>
            <a:r>
              <a:rPr lang="it-IT" sz="1800" dirty="0"/>
              <a:t>Ricavi di vendita 			a 			Clienti 						5.740,41</a:t>
            </a:r>
          </a:p>
          <a:p>
            <a:pPr marL="1339215">
              <a:lnSpc>
                <a:spcPts val="1175"/>
              </a:lnSpc>
              <a:spcBef>
                <a:spcPts val="100"/>
              </a:spcBef>
            </a:pPr>
            <a:r>
              <a:rPr lang="it-IT" sz="1800" dirty="0"/>
              <a:t> 				</a:t>
            </a:r>
          </a:p>
          <a:p>
            <a:pPr marL="1233805" marR="30480" indent="-1196340">
              <a:lnSpc>
                <a:spcPct val="55800"/>
              </a:lnSpc>
              <a:spcBef>
                <a:spcPts val="370"/>
              </a:spcBef>
              <a:tabLst>
                <a:tab pos="2025014" algn="l"/>
              </a:tabLst>
            </a:pPr>
            <a:r>
              <a:rPr lang="it-IT" sz="1800" dirty="0"/>
              <a:t>𝑉𝑎𝑙𝑜𝑟𝑒 𝑎𝑡𝑡𝑢𝑎𝑙𝑒 =	 </a:t>
            </a:r>
            <a:r>
              <a:rPr lang="it-IT" sz="1800" u="sng" dirty="0"/>
              <a:t>100.000 </a:t>
            </a:r>
            <a:r>
              <a:rPr lang="it-IT" sz="1800" dirty="0"/>
              <a:t>	    = 94.259,59 </a:t>
            </a:r>
          </a:p>
          <a:p>
            <a:pPr marL="2948305" marR="30480" lvl="4" indent="-1196340">
              <a:lnSpc>
                <a:spcPct val="55800"/>
              </a:lnSpc>
              <a:spcBef>
                <a:spcPts val="370"/>
              </a:spcBef>
              <a:tabLst>
                <a:tab pos="2025014" algn="l"/>
              </a:tabLst>
            </a:pPr>
            <a:r>
              <a:rPr lang="it-IT" sz="1800" dirty="0"/>
              <a:t>   (1 + 0,03)</a:t>
            </a:r>
            <a:r>
              <a:rPr lang="it-IT" sz="1200" baseline="30000" dirty="0"/>
              <a:t>2</a:t>
            </a:r>
            <a:endParaRPr lang="it-IT" sz="1800" baseline="30000" dirty="0"/>
          </a:p>
        </p:txBody>
      </p:sp>
    </p:spTree>
    <p:extLst>
      <p:ext uri="{BB962C8B-B14F-4D97-AF65-F5344CB8AC3E}">
        <p14:creationId xmlns:p14="http://schemas.microsoft.com/office/powerpoint/2010/main" val="12028446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FB4833-6B62-8BAD-F5C6-B7114959D7A1}"/>
              </a:ext>
            </a:extLst>
          </p:cNvPr>
          <p:cNvSpPr>
            <a:spLocks noGrp="1"/>
          </p:cNvSpPr>
          <p:nvPr>
            <p:ph type="title"/>
          </p:nvPr>
        </p:nvSpPr>
        <p:spPr>
          <a:xfrm>
            <a:off x="684212" y="5746497"/>
            <a:ext cx="9310180" cy="425703"/>
          </a:xfrm>
        </p:spPr>
        <p:txBody>
          <a:bodyPr>
            <a:normAutofit fontScale="90000"/>
          </a:bodyPr>
          <a:lstStyle/>
          <a:p>
            <a:pPr algn="ctr"/>
            <a:r>
              <a:rPr lang="it-IT" sz="2400" dirty="0"/>
              <a:t>Continuazione esempio precedente</a:t>
            </a:r>
          </a:p>
        </p:txBody>
      </p:sp>
      <p:sp>
        <p:nvSpPr>
          <p:cNvPr id="3" name="Segnaposto contenuto 2">
            <a:extLst>
              <a:ext uri="{FF2B5EF4-FFF2-40B4-BE49-F238E27FC236}">
                <a16:creationId xmlns:a16="http://schemas.microsoft.com/office/drawing/2014/main" id="{F66E2B8F-DD35-7A48-EE17-D44FE533FF1C}"/>
              </a:ext>
            </a:extLst>
          </p:cNvPr>
          <p:cNvSpPr>
            <a:spLocks noGrp="1"/>
          </p:cNvSpPr>
          <p:nvPr>
            <p:ph idx="1"/>
          </p:nvPr>
        </p:nvSpPr>
        <p:spPr>
          <a:xfrm>
            <a:off x="684212" y="685800"/>
            <a:ext cx="9310180" cy="4809744"/>
          </a:xfrm>
        </p:spPr>
        <p:txBody>
          <a:bodyPr>
            <a:normAutofit/>
          </a:bodyPr>
          <a:lstStyle/>
          <a:p>
            <a:pPr algn="just"/>
            <a:r>
              <a:rPr lang="it-IT" sz="2000" dirty="0">
                <a:latin typeface="Arial MT"/>
                <a:cs typeface="Arial MT"/>
              </a:rPr>
              <a:t>	</a:t>
            </a:r>
            <a:r>
              <a:rPr lang="it-IT" sz="1800" dirty="0"/>
              <a:t>COMPETENZA</a:t>
            </a:r>
          </a:p>
          <a:p>
            <a:pPr marL="697230" lvl="1" indent="-227329">
              <a:lnSpc>
                <a:spcPct val="100000"/>
              </a:lnSpc>
              <a:spcBef>
                <a:spcPts val="5"/>
              </a:spcBef>
              <a:buAutoNum type="alphaLcPeriod"/>
              <a:tabLst>
                <a:tab pos="697230" algn="l"/>
              </a:tabLst>
            </a:pPr>
            <a:r>
              <a:rPr lang="it-IT" dirty="0"/>
              <a:t>Rilevazione dei proventi finanziari 2024</a:t>
            </a:r>
          </a:p>
          <a:p>
            <a:pPr marL="91440" algn="l" fontAlgn="t">
              <a:spcBef>
                <a:spcPts val="330"/>
              </a:spcBef>
            </a:pPr>
            <a:r>
              <a:rPr lang="it-IT" sz="1800" dirty="0"/>
              <a:t>Clienti 			a 			Proventi finanziari 			471,30</a:t>
            </a:r>
          </a:p>
          <a:p>
            <a:endParaRPr lang="it-IT" sz="1800" dirty="0"/>
          </a:p>
          <a:p>
            <a:r>
              <a:rPr lang="it-IT" sz="1800" dirty="0"/>
              <a:t>b. Rilevazione dei proventi finanziari anno 2025</a:t>
            </a:r>
          </a:p>
          <a:p>
            <a:pPr marL="91440" algn="l" fontAlgn="t">
              <a:spcBef>
                <a:spcPts val="330"/>
              </a:spcBef>
            </a:pPr>
            <a:r>
              <a:rPr lang="it-IT" sz="1800" dirty="0"/>
              <a:t>Clienti 			a 			Proventi finanziari 			2.841,93</a:t>
            </a:r>
          </a:p>
          <a:p>
            <a:endParaRPr lang="it-IT" sz="1800" dirty="0"/>
          </a:p>
          <a:p>
            <a:r>
              <a:rPr lang="it-IT" sz="1800" dirty="0"/>
              <a:t>c. Rilevazione dei proventi finanziari anno 2026</a:t>
            </a:r>
          </a:p>
          <a:p>
            <a:pPr marL="91440" algn="l" fontAlgn="t">
              <a:spcBef>
                <a:spcPts val="330"/>
              </a:spcBef>
            </a:pPr>
            <a:r>
              <a:rPr lang="it-IT" sz="1800" dirty="0"/>
              <a:t>Clienti 			a 			Proventi finanziari 			2.427,18</a:t>
            </a:r>
          </a:p>
        </p:txBody>
      </p:sp>
    </p:spTree>
    <p:extLst>
      <p:ext uri="{BB962C8B-B14F-4D97-AF65-F5344CB8AC3E}">
        <p14:creationId xmlns:p14="http://schemas.microsoft.com/office/powerpoint/2010/main" val="783961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39A151-65C1-E2EE-54FA-29EA6E5861B9}"/>
              </a:ext>
            </a:extLst>
          </p:cNvPr>
          <p:cNvSpPr>
            <a:spLocks noGrp="1"/>
          </p:cNvSpPr>
          <p:nvPr>
            <p:ph type="title"/>
          </p:nvPr>
        </p:nvSpPr>
        <p:spPr>
          <a:xfrm>
            <a:off x="684212" y="5691633"/>
            <a:ext cx="9383332" cy="480567"/>
          </a:xfrm>
        </p:spPr>
        <p:txBody>
          <a:bodyPr>
            <a:normAutofit/>
          </a:bodyPr>
          <a:lstStyle/>
          <a:p>
            <a:pPr algn="ctr"/>
            <a:r>
              <a:rPr lang="it-IT" sz="2200" dirty="0"/>
              <a:t>Corrispettivi variabili</a:t>
            </a:r>
          </a:p>
        </p:txBody>
      </p:sp>
      <p:sp>
        <p:nvSpPr>
          <p:cNvPr id="3" name="Segnaposto contenuto 2">
            <a:extLst>
              <a:ext uri="{FF2B5EF4-FFF2-40B4-BE49-F238E27FC236}">
                <a16:creationId xmlns:a16="http://schemas.microsoft.com/office/drawing/2014/main" id="{A32D5937-2EBA-AD3B-20C4-022AFCF7CB4F}"/>
              </a:ext>
            </a:extLst>
          </p:cNvPr>
          <p:cNvSpPr>
            <a:spLocks noGrp="1"/>
          </p:cNvSpPr>
          <p:nvPr>
            <p:ph idx="1"/>
          </p:nvPr>
        </p:nvSpPr>
        <p:spPr>
          <a:xfrm>
            <a:off x="684212" y="685800"/>
            <a:ext cx="9383332" cy="4873752"/>
          </a:xfrm>
        </p:spPr>
        <p:txBody>
          <a:bodyPr/>
          <a:lstStyle/>
          <a:p>
            <a:endParaRPr lang="it-IT" sz="2000" u="sng" dirty="0">
              <a:latin typeface="Arial MT"/>
              <a:cs typeface="Arial MT"/>
            </a:endParaRPr>
          </a:p>
          <a:p>
            <a:pPr algn="just"/>
            <a:r>
              <a:rPr lang="it-IT" sz="1800" b="1" dirty="0"/>
              <a:t>Corrispettivi variabili che comportano un incremento del corrispettivo fisso</a:t>
            </a:r>
            <a:r>
              <a:rPr lang="it-IT" sz="1800" dirty="0"/>
              <a:t>.</a:t>
            </a:r>
          </a:p>
          <a:p>
            <a:pPr algn="just"/>
            <a:r>
              <a:rPr lang="it-IT" sz="1800" dirty="0"/>
              <a:t>Se i contratti prevedono corrispettivi aggiuntivi (es. </a:t>
            </a:r>
            <a:r>
              <a:rPr lang="it-IT" sz="1800" b="1" dirty="0"/>
              <a:t>incentivi e premi di risultato</a:t>
            </a:r>
            <a:r>
              <a:rPr lang="it-IT" sz="1800" dirty="0"/>
              <a:t>) sono </a:t>
            </a:r>
            <a:r>
              <a:rPr lang="it-IT" sz="1800" b="1" dirty="0"/>
              <a:t>inclusi </a:t>
            </a:r>
            <a:r>
              <a:rPr lang="it-IT" sz="1800" dirty="0"/>
              <a:t>nel prezzo complessivo del contratto (</a:t>
            </a:r>
            <a:r>
              <a:rPr lang="it-IT" sz="1800" b="1" dirty="0"/>
              <a:t>ricavi</a:t>
            </a:r>
            <a:r>
              <a:rPr lang="it-IT" sz="1800" dirty="0"/>
              <a:t>) solo nel momento in cui siano ragionevolmente certi (</a:t>
            </a:r>
            <a:r>
              <a:rPr lang="it-IT" sz="1800" u="sng" dirty="0"/>
              <a:t>OIC 34, par. 14</a:t>
            </a:r>
            <a:r>
              <a:rPr lang="it-IT" sz="1800" dirty="0"/>
              <a:t>)</a:t>
            </a:r>
          </a:p>
          <a:p>
            <a:pPr algn="just"/>
            <a:r>
              <a:rPr lang="it-IT" sz="1800" b="1" dirty="0"/>
              <a:t>Corrispettivi variabili che comportano un decremento del corrispettivo fisso</a:t>
            </a:r>
            <a:r>
              <a:rPr lang="it-IT" sz="1800" dirty="0"/>
              <a:t>.</a:t>
            </a:r>
          </a:p>
          <a:p>
            <a:pPr algn="just"/>
            <a:r>
              <a:rPr lang="it-IT" sz="1800" dirty="0"/>
              <a:t>Se i contratti prevedono </a:t>
            </a:r>
            <a:r>
              <a:rPr lang="it-IT" sz="1800" b="1" dirty="0"/>
              <a:t>sconti, abbuoni, penalità e resi</a:t>
            </a:r>
            <a:r>
              <a:rPr lang="it-IT" sz="1800" dirty="0"/>
              <a:t>, tali elementi devono essere contabilizzati in </a:t>
            </a:r>
            <a:r>
              <a:rPr lang="it-IT" sz="1800" b="1" dirty="0"/>
              <a:t>riduzione dei ricavi </a:t>
            </a:r>
            <a:r>
              <a:rPr lang="it-IT" sz="1800" dirty="0"/>
              <a:t>sulla base della migliore stima del corrispettivo (</a:t>
            </a:r>
            <a:r>
              <a:rPr lang="it-IT" sz="1800" u="sng" dirty="0"/>
              <a:t>OIC 34, par. 15</a:t>
            </a:r>
            <a:r>
              <a:rPr lang="it-IT" sz="1800" dirty="0"/>
              <a:t>)</a:t>
            </a:r>
          </a:p>
          <a:p>
            <a:endParaRPr lang="it-IT" dirty="0"/>
          </a:p>
        </p:txBody>
      </p:sp>
    </p:spTree>
    <p:extLst>
      <p:ext uri="{BB962C8B-B14F-4D97-AF65-F5344CB8AC3E}">
        <p14:creationId xmlns:p14="http://schemas.microsoft.com/office/powerpoint/2010/main" val="692246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FA0D85-117F-E139-EF84-22825417202E}"/>
              </a:ext>
            </a:extLst>
          </p:cNvPr>
          <p:cNvSpPr>
            <a:spLocks noGrp="1"/>
          </p:cNvSpPr>
          <p:nvPr>
            <p:ph type="title"/>
          </p:nvPr>
        </p:nvSpPr>
        <p:spPr>
          <a:xfrm>
            <a:off x="766508" y="5833872"/>
            <a:ext cx="9017572" cy="539496"/>
          </a:xfrm>
        </p:spPr>
        <p:txBody>
          <a:bodyPr>
            <a:normAutofit/>
          </a:bodyPr>
          <a:lstStyle/>
          <a:p>
            <a:pPr algn="ctr"/>
            <a:r>
              <a:rPr lang="it-IT" sz="2600" spc="-325" dirty="0"/>
              <a:t>LE</a:t>
            </a:r>
            <a:r>
              <a:rPr lang="it-IT" sz="2600" spc="-40" dirty="0"/>
              <a:t> </a:t>
            </a:r>
            <a:r>
              <a:rPr lang="it-IT" sz="2600" spc="-125" dirty="0"/>
              <a:t>NOVITÀ</a:t>
            </a:r>
            <a:r>
              <a:rPr lang="it-IT" sz="2600" spc="-30" dirty="0"/>
              <a:t> </a:t>
            </a:r>
            <a:r>
              <a:rPr lang="it-IT" sz="2600" spc="-265" dirty="0"/>
              <a:t>DEL</a:t>
            </a:r>
            <a:r>
              <a:rPr lang="it-IT" sz="2600" spc="-30" dirty="0"/>
              <a:t> </a:t>
            </a:r>
            <a:r>
              <a:rPr lang="it-IT" sz="2600" spc="-160" dirty="0"/>
              <a:t>BILANCIO</a:t>
            </a:r>
            <a:r>
              <a:rPr lang="it-IT" sz="2600" spc="-45" dirty="0"/>
              <a:t> </a:t>
            </a:r>
            <a:r>
              <a:rPr lang="it-IT" sz="2600" spc="-165" dirty="0"/>
              <a:t>2024</a:t>
            </a:r>
            <a:endParaRPr lang="it-IT" sz="2600" dirty="0"/>
          </a:p>
        </p:txBody>
      </p:sp>
      <p:sp>
        <p:nvSpPr>
          <p:cNvPr id="3" name="Segnaposto contenuto 2">
            <a:extLst>
              <a:ext uri="{FF2B5EF4-FFF2-40B4-BE49-F238E27FC236}">
                <a16:creationId xmlns:a16="http://schemas.microsoft.com/office/drawing/2014/main" id="{2F4613DC-A4C2-D5B7-A307-EEBC6EF5CC6F}"/>
              </a:ext>
            </a:extLst>
          </p:cNvPr>
          <p:cNvSpPr>
            <a:spLocks noGrp="1"/>
          </p:cNvSpPr>
          <p:nvPr>
            <p:ph idx="1"/>
          </p:nvPr>
        </p:nvSpPr>
        <p:spPr>
          <a:xfrm>
            <a:off x="684212" y="685800"/>
            <a:ext cx="9099868" cy="4901184"/>
          </a:xfrm>
        </p:spPr>
        <p:txBody>
          <a:bodyPr>
            <a:normAutofit/>
          </a:bodyPr>
          <a:lstStyle/>
          <a:p>
            <a:pPr marL="12700" algn="just">
              <a:lnSpc>
                <a:spcPct val="100000"/>
              </a:lnSpc>
              <a:spcBef>
                <a:spcPts val="795"/>
              </a:spcBef>
            </a:pPr>
            <a:r>
              <a:rPr lang="it-IT" sz="2000" dirty="0">
                <a:latin typeface="Arial MT"/>
                <a:cs typeface="Arial MT"/>
              </a:rPr>
              <a:t>L’art. 16 del</a:t>
            </a:r>
            <a:r>
              <a:rPr lang="it-IT" sz="2000" spc="-25" dirty="0">
                <a:latin typeface="Arial MT"/>
                <a:cs typeface="Arial MT"/>
              </a:rPr>
              <a:t> </a:t>
            </a:r>
            <a:r>
              <a:rPr lang="it-IT" sz="2000" dirty="0">
                <a:latin typeface="Arial MT"/>
                <a:cs typeface="Arial MT"/>
              </a:rPr>
              <a:t>D.lgs.</a:t>
            </a:r>
            <a:r>
              <a:rPr lang="it-IT" sz="2000" spc="-30" dirty="0">
                <a:latin typeface="Arial MT"/>
                <a:cs typeface="Arial MT"/>
              </a:rPr>
              <a:t> </a:t>
            </a:r>
            <a:r>
              <a:rPr lang="it-IT" sz="2000" b="1" spc="-10" dirty="0">
                <a:latin typeface="Arial MT"/>
                <a:cs typeface="Arial MT"/>
              </a:rPr>
              <a:t>125/2024 </a:t>
            </a:r>
            <a:r>
              <a:rPr lang="it-IT" sz="2000" spc="-10" dirty="0">
                <a:latin typeface="Arial MT"/>
                <a:cs typeface="Arial MT"/>
              </a:rPr>
              <a:t>(6/9/2024):</a:t>
            </a:r>
            <a:endParaRPr lang="it-IT" sz="2000" dirty="0">
              <a:latin typeface="Arial MT"/>
              <a:cs typeface="Arial MT"/>
            </a:endParaRPr>
          </a:p>
          <a:p>
            <a:pPr marL="299085" marR="584200" indent="-287020" algn="just">
              <a:lnSpc>
                <a:spcPct val="100000"/>
              </a:lnSpc>
              <a:spcBef>
                <a:spcPts val="700"/>
              </a:spcBef>
              <a:buChar char="•"/>
              <a:tabLst>
                <a:tab pos="299085" algn="l"/>
              </a:tabLst>
            </a:pPr>
            <a:r>
              <a:rPr lang="it-IT" sz="2000" dirty="0">
                <a:latin typeface="Arial MT"/>
                <a:cs typeface="Arial MT"/>
              </a:rPr>
              <a:t>ha</a:t>
            </a:r>
            <a:r>
              <a:rPr lang="it-IT" sz="2000" spc="-35" dirty="0">
                <a:latin typeface="Arial MT"/>
                <a:cs typeface="Arial MT"/>
              </a:rPr>
              <a:t> </a:t>
            </a:r>
            <a:r>
              <a:rPr lang="it-IT" sz="2000" dirty="0">
                <a:latin typeface="Arial MT"/>
                <a:cs typeface="Arial MT"/>
              </a:rPr>
              <a:t>incrementato</a:t>
            </a:r>
            <a:r>
              <a:rPr lang="it-IT" sz="2000" spc="-10" dirty="0">
                <a:latin typeface="Arial MT"/>
                <a:cs typeface="Arial MT"/>
              </a:rPr>
              <a:t> </a:t>
            </a:r>
            <a:r>
              <a:rPr lang="it-IT" sz="2000" dirty="0">
                <a:latin typeface="Arial MT"/>
                <a:cs typeface="Arial MT"/>
              </a:rPr>
              <a:t>i</a:t>
            </a:r>
            <a:r>
              <a:rPr lang="it-IT" sz="2000" spc="-30" dirty="0">
                <a:latin typeface="Arial MT"/>
                <a:cs typeface="Arial MT"/>
              </a:rPr>
              <a:t> </a:t>
            </a:r>
            <a:r>
              <a:rPr lang="it-IT" sz="2000" dirty="0">
                <a:solidFill>
                  <a:schemeClr val="tx1"/>
                </a:solidFill>
                <a:latin typeface="Arial MT"/>
                <a:cs typeface="Arial MT"/>
              </a:rPr>
              <a:t>limiti</a:t>
            </a:r>
            <a:r>
              <a:rPr lang="it-IT" sz="2000" spc="-40" dirty="0">
                <a:solidFill>
                  <a:schemeClr val="tx1"/>
                </a:solidFill>
                <a:latin typeface="Arial MT"/>
                <a:cs typeface="Arial MT"/>
              </a:rPr>
              <a:t> </a:t>
            </a:r>
            <a:r>
              <a:rPr lang="it-IT" sz="2000" dirty="0">
                <a:solidFill>
                  <a:schemeClr val="tx1"/>
                </a:solidFill>
                <a:latin typeface="Arial MT"/>
                <a:cs typeface="Arial MT"/>
              </a:rPr>
              <a:t>dimensionali</a:t>
            </a:r>
            <a:r>
              <a:rPr lang="it-IT" sz="2000" dirty="0">
                <a:latin typeface="Arial MT"/>
                <a:cs typeface="Arial MT"/>
              </a:rPr>
              <a:t>,</a:t>
            </a:r>
            <a:r>
              <a:rPr lang="it-IT" sz="2000" spc="-10" dirty="0">
                <a:latin typeface="Arial MT"/>
                <a:cs typeface="Arial MT"/>
              </a:rPr>
              <a:t> </a:t>
            </a:r>
            <a:r>
              <a:rPr lang="it-IT" sz="2000" dirty="0">
                <a:latin typeface="Arial MT"/>
                <a:cs typeface="Arial MT"/>
              </a:rPr>
              <a:t>relativi</a:t>
            </a:r>
            <a:r>
              <a:rPr lang="it-IT" sz="2000" spc="-35" dirty="0">
                <a:latin typeface="Arial MT"/>
                <a:cs typeface="Arial MT"/>
              </a:rPr>
              <a:t> </a:t>
            </a:r>
            <a:r>
              <a:rPr lang="it-IT" sz="2000" dirty="0">
                <a:latin typeface="Arial MT"/>
                <a:cs typeface="Arial MT"/>
              </a:rPr>
              <a:t>all’attivo</a:t>
            </a:r>
            <a:r>
              <a:rPr lang="it-IT" sz="2000" spc="-55" dirty="0">
                <a:latin typeface="Arial MT"/>
                <a:cs typeface="Arial MT"/>
              </a:rPr>
              <a:t> </a:t>
            </a:r>
            <a:r>
              <a:rPr lang="it-IT" sz="2000" dirty="0">
                <a:latin typeface="Arial MT"/>
                <a:cs typeface="Arial MT"/>
              </a:rPr>
              <a:t>dello</a:t>
            </a:r>
            <a:r>
              <a:rPr lang="it-IT" sz="2000" spc="-60" dirty="0">
                <a:latin typeface="Arial MT"/>
                <a:cs typeface="Arial MT"/>
              </a:rPr>
              <a:t> </a:t>
            </a:r>
            <a:r>
              <a:rPr lang="it-IT" sz="2000" dirty="0">
                <a:latin typeface="Arial MT"/>
                <a:cs typeface="Arial MT"/>
              </a:rPr>
              <a:t>Stato</a:t>
            </a:r>
            <a:r>
              <a:rPr lang="it-IT" sz="2000" spc="-20" dirty="0">
                <a:latin typeface="Arial MT"/>
                <a:cs typeface="Arial MT"/>
              </a:rPr>
              <a:t> </a:t>
            </a:r>
            <a:r>
              <a:rPr lang="it-IT" sz="2000" dirty="0">
                <a:latin typeface="Arial MT"/>
                <a:cs typeface="Arial MT"/>
              </a:rPr>
              <a:t>patrimoniale</a:t>
            </a:r>
            <a:r>
              <a:rPr lang="it-IT" sz="2000" spc="-35" dirty="0">
                <a:latin typeface="Arial MT"/>
                <a:cs typeface="Arial MT"/>
              </a:rPr>
              <a:t> </a:t>
            </a:r>
            <a:r>
              <a:rPr lang="it-IT" sz="2000" dirty="0">
                <a:latin typeface="Arial MT"/>
                <a:cs typeface="Arial MT"/>
              </a:rPr>
              <a:t>e</a:t>
            </a:r>
            <a:r>
              <a:rPr lang="it-IT" sz="2000" spc="-30" dirty="0">
                <a:latin typeface="Arial MT"/>
                <a:cs typeface="Arial MT"/>
              </a:rPr>
              <a:t> </a:t>
            </a:r>
            <a:r>
              <a:rPr lang="it-IT" sz="2000" dirty="0">
                <a:latin typeface="Arial MT"/>
                <a:cs typeface="Arial MT"/>
              </a:rPr>
              <a:t>ai</a:t>
            </a:r>
            <a:r>
              <a:rPr lang="it-IT" sz="2000" spc="-35" dirty="0">
                <a:latin typeface="Arial MT"/>
                <a:cs typeface="Arial MT"/>
              </a:rPr>
              <a:t> </a:t>
            </a:r>
            <a:r>
              <a:rPr lang="it-IT" sz="2000" dirty="0">
                <a:latin typeface="Arial MT"/>
                <a:cs typeface="Arial MT"/>
              </a:rPr>
              <a:t>ricavi nella</a:t>
            </a:r>
            <a:r>
              <a:rPr lang="it-IT" sz="2000" spc="-35" dirty="0">
                <a:latin typeface="Arial MT"/>
                <a:cs typeface="Arial MT"/>
              </a:rPr>
              <a:t> </a:t>
            </a:r>
            <a:r>
              <a:rPr lang="it-IT" sz="2000" dirty="0">
                <a:latin typeface="Arial MT"/>
                <a:cs typeface="Arial MT"/>
              </a:rPr>
              <a:t>misura</a:t>
            </a:r>
            <a:r>
              <a:rPr lang="it-IT" sz="2000" spc="-20" dirty="0">
                <a:latin typeface="Arial MT"/>
                <a:cs typeface="Arial MT"/>
              </a:rPr>
              <a:t> </a:t>
            </a:r>
            <a:r>
              <a:rPr lang="it-IT" sz="2000" dirty="0">
                <a:latin typeface="Arial MT"/>
                <a:cs typeface="Arial MT"/>
              </a:rPr>
              <a:t>del</a:t>
            </a:r>
            <a:r>
              <a:rPr lang="it-IT" sz="2000" spc="-30" dirty="0">
                <a:latin typeface="Arial MT"/>
                <a:cs typeface="Arial MT"/>
              </a:rPr>
              <a:t> </a:t>
            </a:r>
            <a:r>
              <a:rPr lang="it-IT" sz="2000" dirty="0">
                <a:latin typeface="Arial MT"/>
                <a:cs typeface="Arial MT"/>
              </a:rPr>
              <a:t>25%,</a:t>
            </a:r>
            <a:r>
              <a:rPr lang="it-IT" sz="2000" spc="-40" dirty="0">
                <a:latin typeface="Arial MT"/>
                <a:cs typeface="Arial MT"/>
              </a:rPr>
              <a:t> </a:t>
            </a:r>
            <a:r>
              <a:rPr lang="it-IT" sz="2000" dirty="0">
                <a:latin typeface="Arial MT"/>
                <a:cs typeface="Arial MT"/>
              </a:rPr>
              <a:t>mentre</a:t>
            </a:r>
            <a:r>
              <a:rPr lang="it-IT" sz="2000" spc="-10" dirty="0">
                <a:latin typeface="Arial MT"/>
                <a:cs typeface="Arial MT"/>
              </a:rPr>
              <a:t> </a:t>
            </a:r>
            <a:r>
              <a:rPr lang="it-IT" sz="2000" dirty="0">
                <a:latin typeface="Arial MT"/>
                <a:cs typeface="Arial MT"/>
              </a:rPr>
              <a:t>non</a:t>
            </a:r>
            <a:r>
              <a:rPr lang="it-IT" sz="2000" spc="-25" dirty="0">
                <a:latin typeface="Arial MT"/>
                <a:cs typeface="Arial MT"/>
              </a:rPr>
              <a:t> </a:t>
            </a:r>
            <a:r>
              <a:rPr lang="it-IT" sz="2000" spc="-50" dirty="0">
                <a:latin typeface="Arial MT"/>
                <a:cs typeface="Arial MT"/>
              </a:rPr>
              <a:t>è </a:t>
            </a:r>
            <a:r>
              <a:rPr lang="it-IT" sz="2000" dirty="0">
                <a:latin typeface="Arial MT"/>
                <a:cs typeface="Arial MT"/>
              </a:rPr>
              <a:t>stato</a:t>
            </a:r>
            <a:r>
              <a:rPr lang="it-IT" sz="2000" spc="-35" dirty="0">
                <a:latin typeface="Arial MT"/>
                <a:cs typeface="Arial MT"/>
              </a:rPr>
              <a:t> </a:t>
            </a:r>
            <a:r>
              <a:rPr lang="it-IT" sz="2000" dirty="0">
                <a:latin typeface="Arial MT"/>
                <a:cs typeface="Arial MT"/>
              </a:rPr>
              <a:t>modificato</a:t>
            </a:r>
            <a:r>
              <a:rPr lang="it-IT" sz="2000" spc="-45" dirty="0">
                <a:latin typeface="Arial MT"/>
                <a:cs typeface="Arial MT"/>
              </a:rPr>
              <a:t> </a:t>
            </a:r>
            <a:r>
              <a:rPr lang="it-IT" sz="2000" dirty="0">
                <a:latin typeface="Arial MT"/>
                <a:cs typeface="Arial MT"/>
              </a:rPr>
              <a:t>il</a:t>
            </a:r>
            <a:r>
              <a:rPr lang="it-IT" sz="2000" spc="-50" dirty="0">
                <a:latin typeface="Arial MT"/>
                <a:cs typeface="Arial MT"/>
              </a:rPr>
              <a:t> </a:t>
            </a:r>
            <a:r>
              <a:rPr lang="it-IT" sz="2000" dirty="0">
                <a:latin typeface="Arial MT"/>
                <a:cs typeface="Arial MT"/>
              </a:rPr>
              <a:t>limite</a:t>
            </a:r>
            <a:r>
              <a:rPr lang="it-IT" sz="2000" spc="-50" dirty="0">
                <a:latin typeface="Arial MT"/>
                <a:cs typeface="Arial MT"/>
              </a:rPr>
              <a:t> </a:t>
            </a:r>
            <a:r>
              <a:rPr lang="it-IT" sz="2000" dirty="0">
                <a:latin typeface="Arial MT"/>
                <a:cs typeface="Arial MT"/>
              </a:rPr>
              <a:t>relativo</a:t>
            </a:r>
            <a:r>
              <a:rPr lang="it-IT" sz="2000" spc="-55" dirty="0">
                <a:latin typeface="Arial MT"/>
                <a:cs typeface="Arial MT"/>
              </a:rPr>
              <a:t> </a:t>
            </a:r>
            <a:r>
              <a:rPr lang="it-IT" sz="2000" dirty="0">
                <a:latin typeface="Arial MT"/>
                <a:cs typeface="Arial MT"/>
              </a:rPr>
              <a:t>al</a:t>
            </a:r>
            <a:r>
              <a:rPr lang="it-IT" sz="2000" spc="-40" dirty="0">
                <a:latin typeface="Arial MT"/>
                <a:cs typeface="Arial MT"/>
              </a:rPr>
              <a:t> </a:t>
            </a:r>
            <a:r>
              <a:rPr lang="it-IT" sz="2000" dirty="0">
                <a:latin typeface="Arial MT"/>
                <a:cs typeface="Arial MT"/>
              </a:rPr>
              <a:t>numero</a:t>
            </a:r>
            <a:r>
              <a:rPr lang="it-IT" sz="2000" spc="-25" dirty="0">
                <a:latin typeface="Arial MT"/>
                <a:cs typeface="Arial MT"/>
              </a:rPr>
              <a:t> </a:t>
            </a:r>
            <a:r>
              <a:rPr lang="it-IT" sz="2000" dirty="0">
                <a:latin typeface="Arial MT"/>
                <a:cs typeface="Arial MT"/>
              </a:rPr>
              <a:t>dei</a:t>
            </a:r>
            <a:r>
              <a:rPr lang="it-IT" sz="2000" spc="-50" dirty="0">
                <a:latin typeface="Arial MT"/>
                <a:cs typeface="Arial MT"/>
              </a:rPr>
              <a:t> </a:t>
            </a:r>
            <a:r>
              <a:rPr lang="it-IT" sz="2000" spc="-10" dirty="0">
                <a:latin typeface="Arial MT"/>
                <a:cs typeface="Arial MT"/>
              </a:rPr>
              <a:t>dipendenti </a:t>
            </a:r>
            <a:r>
              <a:rPr lang="it-IT" sz="2000" dirty="0">
                <a:latin typeface="Arial MT"/>
                <a:cs typeface="Arial MT"/>
              </a:rPr>
              <a:t>per</a:t>
            </a:r>
            <a:r>
              <a:rPr lang="it-IT" sz="2000" spc="-45" dirty="0">
                <a:latin typeface="Arial MT"/>
                <a:cs typeface="Arial MT"/>
              </a:rPr>
              <a:t> </a:t>
            </a:r>
            <a:r>
              <a:rPr lang="it-IT" sz="2000" dirty="0">
                <a:latin typeface="Arial MT"/>
                <a:cs typeface="Arial MT"/>
              </a:rPr>
              <a:t>la</a:t>
            </a:r>
            <a:r>
              <a:rPr lang="it-IT" sz="2000" spc="-40" dirty="0">
                <a:latin typeface="Arial MT"/>
                <a:cs typeface="Arial MT"/>
              </a:rPr>
              <a:t> </a:t>
            </a:r>
            <a:r>
              <a:rPr lang="it-IT" sz="2000" dirty="0">
                <a:latin typeface="Arial MT"/>
                <a:cs typeface="Arial MT"/>
              </a:rPr>
              <a:t>redazione</a:t>
            </a:r>
            <a:r>
              <a:rPr lang="it-IT" sz="2000" spc="-35" dirty="0">
                <a:latin typeface="Arial MT"/>
                <a:cs typeface="Arial MT"/>
              </a:rPr>
              <a:t> </a:t>
            </a:r>
            <a:r>
              <a:rPr lang="it-IT" sz="2000" dirty="0">
                <a:latin typeface="Arial MT"/>
                <a:cs typeface="Arial MT"/>
              </a:rPr>
              <a:t>del</a:t>
            </a:r>
            <a:r>
              <a:rPr lang="it-IT" sz="2000" spc="-15" dirty="0">
                <a:latin typeface="Arial MT"/>
                <a:cs typeface="Arial MT"/>
              </a:rPr>
              <a:t> </a:t>
            </a:r>
            <a:r>
              <a:rPr lang="it-IT" sz="2000" dirty="0">
                <a:solidFill>
                  <a:schemeClr val="tx1"/>
                </a:solidFill>
                <a:latin typeface="Arial MT"/>
                <a:cs typeface="Arial MT"/>
              </a:rPr>
              <a:t>bilancio</a:t>
            </a:r>
            <a:r>
              <a:rPr lang="it-IT" sz="2000" spc="-65" dirty="0">
                <a:solidFill>
                  <a:schemeClr val="tx1"/>
                </a:solidFill>
                <a:latin typeface="Arial MT"/>
                <a:cs typeface="Arial MT"/>
              </a:rPr>
              <a:t> </a:t>
            </a:r>
            <a:r>
              <a:rPr lang="it-IT" sz="2000" dirty="0">
                <a:solidFill>
                  <a:schemeClr val="tx1"/>
                </a:solidFill>
                <a:latin typeface="Arial MT"/>
                <a:cs typeface="Arial MT"/>
              </a:rPr>
              <a:t>in</a:t>
            </a:r>
            <a:r>
              <a:rPr lang="it-IT" spc="-35" dirty="0">
                <a:solidFill>
                  <a:schemeClr val="tx1"/>
                </a:solidFill>
                <a:latin typeface="Arial MT"/>
                <a:cs typeface="Arial MT"/>
              </a:rPr>
              <a:t> </a:t>
            </a:r>
            <a:r>
              <a:rPr lang="it-IT" sz="2000" spc="-10" dirty="0">
                <a:solidFill>
                  <a:schemeClr val="tx1"/>
                </a:solidFill>
                <a:latin typeface="Arial MT"/>
                <a:cs typeface="Arial MT"/>
              </a:rPr>
              <a:t>forma </a:t>
            </a:r>
            <a:r>
              <a:rPr lang="it-IT" sz="2000" dirty="0">
                <a:solidFill>
                  <a:schemeClr val="tx1"/>
                </a:solidFill>
                <a:latin typeface="Arial MT"/>
                <a:cs typeface="Arial MT"/>
              </a:rPr>
              <a:t>abbreviata</a:t>
            </a:r>
            <a:r>
              <a:rPr lang="it-IT" sz="2000" spc="-30" dirty="0">
                <a:solidFill>
                  <a:schemeClr val="tx1"/>
                </a:solidFill>
                <a:latin typeface="Arial MT"/>
                <a:cs typeface="Arial MT"/>
              </a:rPr>
              <a:t> </a:t>
            </a:r>
            <a:r>
              <a:rPr lang="it-IT" sz="2000" dirty="0">
                <a:solidFill>
                  <a:schemeClr val="tx1"/>
                </a:solidFill>
                <a:latin typeface="Arial MT"/>
                <a:cs typeface="Arial MT"/>
              </a:rPr>
              <a:t>e</a:t>
            </a:r>
            <a:r>
              <a:rPr lang="it-IT" sz="2000" spc="-20" dirty="0">
                <a:solidFill>
                  <a:schemeClr val="tx1"/>
                </a:solidFill>
                <a:latin typeface="Arial MT"/>
                <a:cs typeface="Arial MT"/>
              </a:rPr>
              <a:t> </a:t>
            </a:r>
            <a:r>
              <a:rPr lang="it-IT" sz="2000" dirty="0">
                <a:solidFill>
                  <a:schemeClr val="tx1"/>
                </a:solidFill>
                <a:latin typeface="Arial MT"/>
                <a:cs typeface="Arial MT"/>
              </a:rPr>
              <a:t>micro</a:t>
            </a:r>
            <a:r>
              <a:rPr lang="it-IT" sz="2000" spc="-10" dirty="0">
                <a:latin typeface="Arial MT"/>
                <a:cs typeface="Arial MT"/>
              </a:rPr>
              <a:t>;</a:t>
            </a:r>
            <a:endParaRPr lang="it-IT" sz="2000" dirty="0">
              <a:latin typeface="Arial MT"/>
              <a:cs typeface="Arial MT"/>
            </a:endParaRPr>
          </a:p>
          <a:p>
            <a:pPr marL="299085" marR="5080" indent="-287020" algn="just">
              <a:lnSpc>
                <a:spcPct val="100000"/>
              </a:lnSpc>
              <a:spcBef>
                <a:spcPts val="700"/>
              </a:spcBef>
              <a:buChar char="•"/>
              <a:tabLst>
                <a:tab pos="299085" algn="l"/>
              </a:tabLst>
            </a:pPr>
            <a:r>
              <a:rPr lang="it-IT" sz="2000" dirty="0">
                <a:latin typeface="Arial MT"/>
                <a:cs typeface="Arial MT"/>
              </a:rPr>
              <a:t>ha</a:t>
            </a:r>
            <a:r>
              <a:rPr lang="it-IT" sz="2000" spc="-45" dirty="0">
                <a:latin typeface="Arial MT"/>
                <a:cs typeface="Arial MT"/>
              </a:rPr>
              <a:t> </a:t>
            </a:r>
            <a:r>
              <a:rPr lang="it-IT" sz="2000" dirty="0">
                <a:latin typeface="Arial MT"/>
                <a:cs typeface="Arial MT"/>
              </a:rPr>
              <a:t>incrementato</a:t>
            </a:r>
            <a:r>
              <a:rPr lang="it-IT" sz="2000" spc="-20" dirty="0">
                <a:latin typeface="Arial MT"/>
                <a:cs typeface="Arial MT"/>
              </a:rPr>
              <a:t> </a:t>
            </a:r>
            <a:r>
              <a:rPr lang="it-IT" sz="2000" dirty="0">
                <a:latin typeface="Arial MT"/>
                <a:cs typeface="Arial MT"/>
              </a:rPr>
              <a:t>il</a:t>
            </a:r>
            <a:r>
              <a:rPr lang="it-IT" sz="2000" spc="-40" dirty="0">
                <a:latin typeface="Arial MT"/>
                <a:cs typeface="Arial MT"/>
              </a:rPr>
              <a:t> </a:t>
            </a:r>
            <a:r>
              <a:rPr lang="it-IT" sz="2000" dirty="0">
                <a:latin typeface="Arial MT"/>
                <a:cs typeface="Arial MT"/>
              </a:rPr>
              <a:t>numero</a:t>
            </a:r>
            <a:r>
              <a:rPr lang="it-IT" sz="2000" spc="-15" dirty="0">
                <a:latin typeface="Arial MT"/>
                <a:cs typeface="Arial MT"/>
              </a:rPr>
              <a:t> </a:t>
            </a:r>
            <a:r>
              <a:rPr lang="it-IT" sz="2000" dirty="0">
                <a:latin typeface="Arial MT"/>
                <a:cs typeface="Arial MT"/>
              </a:rPr>
              <a:t>di</a:t>
            </a:r>
            <a:r>
              <a:rPr lang="it-IT" sz="2000" spc="-40" dirty="0">
                <a:latin typeface="Arial MT"/>
                <a:cs typeface="Arial MT"/>
              </a:rPr>
              <a:t> </a:t>
            </a:r>
            <a:r>
              <a:rPr lang="it-IT" sz="2000" dirty="0">
                <a:latin typeface="Arial MT"/>
                <a:cs typeface="Arial MT"/>
              </a:rPr>
              <a:t>soggetti</a:t>
            </a:r>
            <a:r>
              <a:rPr lang="it-IT" sz="2000" spc="-25" dirty="0">
                <a:latin typeface="Arial MT"/>
                <a:cs typeface="Arial MT"/>
              </a:rPr>
              <a:t> </a:t>
            </a:r>
            <a:r>
              <a:rPr lang="it-IT" sz="2000" dirty="0">
                <a:latin typeface="Arial MT"/>
                <a:cs typeface="Arial MT"/>
              </a:rPr>
              <a:t>che</a:t>
            </a:r>
            <a:r>
              <a:rPr lang="it-IT" sz="2000" spc="-20" dirty="0">
                <a:latin typeface="Arial MT"/>
                <a:cs typeface="Arial MT"/>
              </a:rPr>
              <a:t> </a:t>
            </a:r>
            <a:r>
              <a:rPr lang="it-IT" sz="2000" dirty="0">
                <a:latin typeface="Arial MT"/>
                <a:cs typeface="Arial MT"/>
              </a:rPr>
              <a:t>sono</a:t>
            </a:r>
            <a:r>
              <a:rPr lang="it-IT" sz="2000" spc="-40" dirty="0">
                <a:latin typeface="Arial MT"/>
                <a:cs typeface="Arial MT"/>
              </a:rPr>
              <a:t> </a:t>
            </a:r>
            <a:r>
              <a:rPr lang="it-IT" sz="2000" spc="-10" dirty="0">
                <a:solidFill>
                  <a:schemeClr val="tx1"/>
                </a:solidFill>
                <a:latin typeface="Arial MT"/>
                <a:cs typeface="Arial MT"/>
              </a:rPr>
              <a:t>esonerati</a:t>
            </a:r>
            <a:r>
              <a:rPr lang="it-IT" sz="2000" spc="-10" dirty="0">
                <a:latin typeface="Arial MT"/>
                <a:cs typeface="Arial MT"/>
              </a:rPr>
              <a:t> </a:t>
            </a:r>
            <a:r>
              <a:rPr lang="it-IT" sz="2000" dirty="0">
                <a:latin typeface="Arial MT"/>
                <a:cs typeface="Arial MT"/>
              </a:rPr>
              <a:t>dall’obbligo</a:t>
            </a:r>
            <a:r>
              <a:rPr lang="it-IT" sz="2000" spc="-60" dirty="0">
                <a:latin typeface="Arial MT"/>
                <a:cs typeface="Arial MT"/>
              </a:rPr>
              <a:t> </a:t>
            </a:r>
            <a:r>
              <a:rPr lang="it-IT" sz="2000" dirty="0">
                <a:latin typeface="Arial MT"/>
                <a:cs typeface="Arial MT"/>
              </a:rPr>
              <a:t>di</a:t>
            </a:r>
            <a:r>
              <a:rPr lang="it-IT" sz="2000" spc="-20" dirty="0">
                <a:latin typeface="Arial MT"/>
                <a:cs typeface="Arial MT"/>
              </a:rPr>
              <a:t> </a:t>
            </a:r>
            <a:r>
              <a:rPr lang="it-IT" sz="2000" dirty="0">
                <a:latin typeface="Arial MT"/>
                <a:cs typeface="Arial MT"/>
              </a:rPr>
              <a:t>redigere</a:t>
            </a:r>
            <a:r>
              <a:rPr lang="it-IT" sz="2000" spc="-10" dirty="0">
                <a:latin typeface="Arial MT"/>
                <a:cs typeface="Arial MT"/>
              </a:rPr>
              <a:t> </a:t>
            </a:r>
            <a:r>
              <a:rPr lang="it-IT" sz="2000" dirty="0">
                <a:latin typeface="Arial MT"/>
                <a:cs typeface="Arial MT"/>
              </a:rPr>
              <a:t>il</a:t>
            </a:r>
            <a:r>
              <a:rPr lang="it-IT" sz="2000" spc="-30" dirty="0">
                <a:latin typeface="Arial MT"/>
                <a:cs typeface="Arial MT"/>
              </a:rPr>
              <a:t> </a:t>
            </a:r>
            <a:r>
              <a:rPr lang="it-IT" sz="2000" dirty="0">
                <a:solidFill>
                  <a:schemeClr val="tx1"/>
                </a:solidFill>
                <a:latin typeface="Arial MT"/>
                <a:cs typeface="Arial MT"/>
              </a:rPr>
              <a:t>bilancio</a:t>
            </a:r>
            <a:r>
              <a:rPr lang="it-IT" sz="2000" spc="-55" dirty="0">
                <a:solidFill>
                  <a:schemeClr val="tx1"/>
                </a:solidFill>
                <a:latin typeface="Arial MT"/>
                <a:cs typeface="Arial MT"/>
              </a:rPr>
              <a:t> </a:t>
            </a:r>
            <a:r>
              <a:rPr lang="it-IT" sz="2000" spc="-10" dirty="0">
                <a:solidFill>
                  <a:schemeClr val="tx1"/>
                </a:solidFill>
                <a:latin typeface="Arial MT"/>
                <a:cs typeface="Arial MT"/>
              </a:rPr>
              <a:t>consolidato</a:t>
            </a:r>
            <a:r>
              <a:rPr lang="it-IT" sz="2000" spc="-10" dirty="0">
                <a:latin typeface="Arial MT"/>
                <a:cs typeface="Arial MT"/>
              </a:rPr>
              <a:t>;</a:t>
            </a:r>
          </a:p>
          <a:p>
            <a:pPr marL="299085" marR="5080" indent="-287020" algn="just">
              <a:spcBef>
                <a:spcPts val="700"/>
              </a:spcBef>
              <a:buFont typeface="Wingdings 3" panose="05040102010807070707" pitchFamily="18" charset="2"/>
              <a:buChar char="•"/>
              <a:tabLst>
                <a:tab pos="299085" algn="l"/>
              </a:tabLst>
            </a:pPr>
            <a:r>
              <a:rPr lang="it-IT" sz="2000" dirty="0">
                <a:latin typeface="Arial MT"/>
                <a:cs typeface="Arial MT"/>
              </a:rPr>
              <a:t>ha</a:t>
            </a:r>
            <a:r>
              <a:rPr lang="it-IT" sz="2000" spc="-35" dirty="0">
                <a:latin typeface="Arial MT"/>
                <a:cs typeface="Arial MT"/>
              </a:rPr>
              <a:t> </a:t>
            </a:r>
            <a:r>
              <a:rPr lang="it-IT" sz="2000" dirty="0">
                <a:latin typeface="Arial MT"/>
                <a:cs typeface="Arial MT"/>
              </a:rPr>
              <a:t>recepito</a:t>
            </a:r>
            <a:r>
              <a:rPr lang="it-IT" sz="2000" spc="-15" dirty="0">
                <a:latin typeface="Arial MT"/>
                <a:cs typeface="Arial MT"/>
              </a:rPr>
              <a:t> </a:t>
            </a:r>
            <a:r>
              <a:rPr lang="it-IT" sz="2000" dirty="0">
                <a:latin typeface="Arial MT"/>
                <a:cs typeface="Arial MT"/>
              </a:rPr>
              <a:t>la</a:t>
            </a:r>
            <a:r>
              <a:rPr lang="it-IT" sz="2000" spc="-40" dirty="0">
                <a:latin typeface="Arial MT"/>
                <a:cs typeface="Arial MT"/>
              </a:rPr>
              <a:t> </a:t>
            </a:r>
            <a:r>
              <a:rPr lang="it-IT" sz="2000" dirty="0">
                <a:latin typeface="Arial MT"/>
                <a:cs typeface="Arial MT"/>
              </a:rPr>
              <a:t>direttiva</a:t>
            </a:r>
            <a:r>
              <a:rPr lang="it-IT" sz="2000" spc="-20" dirty="0">
                <a:latin typeface="Arial MT"/>
                <a:cs typeface="Arial MT"/>
              </a:rPr>
              <a:t> </a:t>
            </a:r>
            <a:r>
              <a:rPr lang="it-IT" sz="2000" spc="-10" dirty="0">
                <a:latin typeface="Arial MT"/>
                <a:cs typeface="Arial MT"/>
              </a:rPr>
              <a:t>comunitaria</a:t>
            </a:r>
            <a:r>
              <a:rPr lang="it-IT" sz="2000" spc="-30" dirty="0">
                <a:latin typeface="Arial MT"/>
                <a:cs typeface="Arial MT"/>
              </a:rPr>
              <a:t> </a:t>
            </a:r>
            <a:r>
              <a:rPr lang="it-IT" sz="2000" dirty="0">
                <a:latin typeface="Arial MT"/>
                <a:cs typeface="Arial MT"/>
              </a:rPr>
              <a:t>in</a:t>
            </a:r>
            <a:r>
              <a:rPr lang="it-IT" sz="2000" spc="-40" dirty="0">
                <a:latin typeface="Arial MT"/>
                <a:cs typeface="Arial MT"/>
              </a:rPr>
              <a:t> </a:t>
            </a:r>
            <a:r>
              <a:rPr lang="it-IT" sz="2000" dirty="0">
                <a:latin typeface="Arial MT"/>
                <a:cs typeface="Arial MT"/>
              </a:rPr>
              <a:t>materia</a:t>
            </a:r>
            <a:r>
              <a:rPr lang="it-IT" sz="2000" spc="-5" dirty="0">
                <a:latin typeface="Arial MT"/>
                <a:cs typeface="Arial MT"/>
              </a:rPr>
              <a:t> </a:t>
            </a:r>
            <a:r>
              <a:rPr lang="it-IT" sz="2000" dirty="0">
                <a:latin typeface="Arial MT"/>
                <a:cs typeface="Arial MT"/>
              </a:rPr>
              <a:t>di</a:t>
            </a:r>
            <a:r>
              <a:rPr lang="it-IT" sz="2000" spc="-10" dirty="0">
                <a:latin typeface="Arial MT"/>
                <a:cs typeface="Arial MT"/>
              </a:rPr>
              <a:t> </a:t>
            </a:r>
            <a:r>
              <a:rPr lang="it-IT" sz="2000" dirty="0">
                <a:solidFill>
                  <a:schemeClr val="tx1"/>
                </a:solidFill>
                <a:latin typeface="Arial MT"/>
                <a:cs typeface="Arial MT"/>
              </a:rPr>
              <a:t>rendicontazione</a:t>
            </a:r>
            <a:r>
              <a:rPr lang="it-IT" sz="2000" spc="-40" dirty="0">
                <a:solidFill>
                  <a:schemeClr val="tx1"/>
                </a:solidFill>
                <a:latin typeface="Arial MT"/>
                <a:cs typeface="Arial MT"/>
              </a:rPr>
              <a:t> </a:t>
            </a:r>
            <a:r>
              <a:rPr lang="it-IT" sz="2000" dirty="0">
                <a:solidFill>
                  <a:schemeClr val="tx1"/>
                </a:solidFill>
                <a:latin typeface="Arial MT"/>
                <a:cs typeface="Arial MT"/>
              </a:rPr>
              <a:t>di</a:t>
            </a:r>
            <a:r>
              <a:rPr lang="it-IT" sz="2000" spc="-25" dirty="0">
                <a:solidFill>
                  <a:schemeClr val="tx1"/>
                </a:solidFill>
                <a:latin typeface="Arial MT"/>
                <a:cs typeface="Arial MT"/>
              </a:rPr>
              <a:t> </a:t>
            </a:r>
            <a:r>
              <a:rPr lang="it-IT" sz="2000" spc="-10" dirty="0">
                <a:solidFill>
                  <a:schemeClr val="tx1"/>
                </a:solidFill>
                <a:latin typeface="Arial MT"/>
                <a:cs typeface="Arial MT"/>
              </a:rPr>
              <a:t>sostenibilità.</a:t>
            </a:r>
            <a:endParaRPr lang="it-IT" sz="2000" dirty="0">
              <a:solidFill>
                <a:schemeClr val="tx1"/>
              </a:solidFill>
              <a:latin typeface="Arial MT"/>
              <a:cs typeface="Arial MT"/>
            </a:endParaRPr>
          </a:p>
          <a:p>
            <a:pPr marL="299085" marR="5080" indent="-287020" algn="just">
              <a:lnSpc>
                <a:spcPct val="100000"/>
              </a:lnSpc>
              <a:spcBef>
                <a:spcPts val="700"/>
              </a:spcBef>
              <a:buChar char="•"/>
              <a:tabLst>
                <a:tab pos="299085" algn="l"/>
              </a:tabLst>
            </a:pPr>
            <a:endParaRPr lang="it-IT" sz="2000" dirty="0">
              <a:latin typeface="Arial MT"/>
              <a:cs typeface="Arial MT"/>
            </a:endParaRPr>
          </a:p>
        </p:txBody>
      </p:sp>
    </p:spTree>
    <p:extLst>
      <p:ext uri="{BB962C8B-B14F-4D97-AF65-F5344CB8AC3E}">
        <p14:creationId xmlns:p14="http://schemas.microsoft.com/office/powerpoint/2010/main" val="11085064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A3134F-EAF8-4BA4-B905-B2BBFC903D20}"/>
              </a:ext>
            </a:extLst>
          </p:cNvPr>
          <p:cNvSpPr>
            <a:spLocks noGrp="1"/>
          </p:cNvSpPr>
          <p:nvPr>
            <p:ph type="title"/>
          </p:nvPr>
        </p:nvSpPr>
        <p:spPr>
          <a:xfrm>
            <a:off x="684212" y="5719065"/>
            <a:ext cx="9483916" cy="453135"/>
          </a:xfrm>
        </p:spPr>
        <p:txBody>
          <a:bodyPr>
            <a:normAutofit/>
          </a:bodyPr>
          <a:lstStyle/>
          <a:p>
            <a:pPr algn="ctr"/>
            <a:r>
              <a:rPr lang="it-IT" sz="2200" dirty="0"/>
              <a:t>Corrispettivi variabili – sconto</a:t>
            </a:r>
          </a:p>
        </p:txBody>
      </p:sp>
      <p:sp>
        <p:nvSpPr>
          <p:cNvPr id="3" name="Segnaposto contenuto 2">
            <a:extLst>
              <a:ext uri="{FF2B5EF4-FFF2-40B4-BE49-F238E27FC236}">
                <a16:creationId xmlns:a16="http://schemas.microsoft.com/office/drawing/2014/main" id="{4D7183B6-F704-AA9D-F502-596CA92587B4}"/>
              </a:ext>
            </a:extLst>
          </p:cNvPr>
          <p:cNvSpPr>
            <a:spLocks noGrp="1"/>
          </p:cNvSpPr>
          <p:nvPr>
            <p:ph idx="1"/>
          </p:nvPr>
        </p:nvSpPr>
        <p:spPr>
          <a:xfrm>
            <a:off x="684212" y="685800"/>
            <a:ext cx="9483916" cy="4946904"/>
          </a:xfrm>
        </p:spPr>
        <p:txBody>
          <a:bodyPr>
            <a:normAutofit/>
          </a:bodyPr>
          <a:lstStyle/>
          <a:p>
            <a:pPr marL="299085" marR="105410" indent="-287020" algn="just">
              <a:lnSpc>
                <a:spcPct val="100000"/>
              </a:lnSpc>
              <a:spcBef>
                <a:spcPts val="100"/>
              </a:spcBef>
              <a:buChar char="•"/>
              <a:tabLst>
                <a:tab pos="299085" algn="l"/>
              </a:tabLst>
            </a:pPr>
            <a:r>
              <a:rPr lang="it-IT" sz="1800" dirty="0"/>
              <a:t>Vendita di un macchinario a 100 euro. Se il cliente acquista almeno 10 macchinari in un anno solare, riconoscimento di un </a:t>
            </a:r>
            <a:r>
              <a:rPr lang="it-IT" sz="1800" b="1" dirty="0"/>
              <a:t>sconto</a:t>
            </a:r>
            <a:r>
              <a:rPr lang="it-IT" sz="1800" dirty="0"/>
              <a:t> (riduzione dei ricavi) pari al 10% su tutte le macchine vendute nell’anno.</a:t>
            </a:r>
          </a:p>
          <a:p>
            <a:pPr marL="299085" marR="5080" indent="-287020" algn="just">
              <a:lnSpc>
                <a:spcPct val="100000"/>
              </a:lnSpc>
              <a:spcBef>
                <a:spcPts val="605"/>
              </a:spcBef>
              <a:buChar char="•"/>
              <a:tabLst>
                <a:tab pos="299085" algn="l"/>
              </a:tabLst>
            </a:pPr>
            <a:r>
              <a:rPr lang="it-IT" sz="1800" dirty="0"/>
              <a:t>Sulla base della propria esperienza storica, la società stima altamente probabile che il cliente acquisti le 10 macchine e che, pertanto, abbia diritto al premio.</a:t>
            </a:r>
          </a:p>
          <a:p>
            <a:pPr algn="just"/>
            <a:r>
              <a:rPr lang="it-IT" sz="1800" dirty="0"/>
              <a:t>Se le macchine vendute sono esattamente pari a 10:</a:t>
            </a:r>
          </a:p>
          <a:p>
            <a:pPr marL="91440" algn="just" fontAlgn="t">
              <a:spcBef>
                <a:spcPts val="325"/>
              </a:spcBef>
            </a:pPr>
            <a:r>
              <a:rPr lang="it-IT" sz="1800" dirty="0"/>
              <a:t>Crediti vs clienti 			a 			Ricavi di vendita 			1.000</a:t>
            </a:r>
          </a:p>
          <a:p>
            <a:pPr marL="91440" algn="just" fontAlgn="t">
              <a:spcBef>
                <a:spcPts val="325"/>
              </a:spcBef>
            </a:pPr>
            <a:endParaRPr lang="it-IT" sz="1800" dirty="0"/>
          </a:p>
          <a:p>
            <a:pPr marL="91440" algn="just" fontAlgn="t">
              <a:spcBef>
                <a:spcPts val="1165"/>
              </a:spcBef>
            </a:pPr>
            <a:r>
              <a:rPr lang="it-IT" sz="1800" dirty="0"/>
              <a:t>Ricavi di vendita 			a 			Clienti c/premi da liquidare 	100</a:t>
            </a:r>
          </a:p>
        </p:txBody>
      </p:sp>
    </p:spTree>
    <p:extLst>
      <p:ext uri="{BB962C8B-B14F-4D97-AF65-F5344CB8AC3E}">
        <p14:creationId xmlns:p14="http://schemas.microsoft.com/office/powerpoint/2010/main" val="3359591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95D728-875A-4923-4E0D-3EDDEA59A845}"/>
              </a:ext>
            </a:extLst>
          </p:cNvPr>
          <p:cNvSpPr>
            <a:spLocks noGrp="1"/>
          </p:cNvSpPr>
          <p:nvPr>
            <p:ph type="title"/>
          </p:nvPr>
        </p:nvSpPr>
        <p:spPr>
          <a:xfrm>
            <a:off x="684212" y="5968492"/>
            <a:ext cx="9365044" cy="407415"/>
          </a:xfrm>
        </p:spPr>
        <p:txBody>
          <a:bodyPr>
            <a:normAutofit fontScale="90000"/>
          </a:bodyPr>
          <a:lstStyle/>
          <a:p>
            <a:pPr algn="ctr"/>
            <a:r>
              <a:rPr lang="it-IT" sz="2200" dirty="0"/>
              <a:t>Sconti</a:t>
            </a:r>
          </a:p>
        </p:txBody>
      </p:sp>
      <p:sp>
        <p:nvSpPr>
          <p:cNvPr id="3" name="Segnaposto contenuto 2">
            <a:extLst>
              <a:ext uri="{FF2B5EF4-FFF2-40B4-BE49-F238E27FC236}">
                <a16:creationId xmlns:a16="http://schemas.microsoft.com/office/drawing/2014/main" id="{970C4C12-E96D-5C3E-F410-3C58FB507D1C}"/>
              </a:ext>
            </a:extLst>
          </p:cNvPr>
          <p:cNvSpPr>
            <a:spLocks noGrp="1"/>
          </p:cNvSpPr>
          <p:nvPr>
            <p:ph idx="1"/>
          </p:nvPr>
        </p:nvSpPr>
        <p:spPr>
          <a:xfrm>
            <a:off x="684212" y="685800"/>
            <a:ext cx="9365044" cy="5166360"/>
          </a:xfrm>
        </p:spPr>
        <p:txBody>
          <a:bodyPr>
            <a:normAutofit/>
          </a:bodyPr>
          <a:lstStyle/>
          <a:p>
            <a:pPr marL="299085" marR="5080" indent="-287020">
              <a:lnSpc>
                <a:spcPct val="100000"/>
              </a:lnSpc>
              <a:spcBef>
                <a:spcPts val="100"/>
              </a:spcBef>
              <a:buChar char="•"/>
              <a:tabLst>
                <a:tab pos="299085" algn="l"/>
              </a:tabLst>
            </a:pPr>
            <a:r>
              <a:rPr lang="it-IT" sz="1800" dirty="0"/>
              <a:t>Vendita di merce a 5.000 euro, pagamento a 90 giorni. Il contratto prevede uno sconto del 5% in caso di pagamento pronta cassa.</a:t>
            </a:r>
          </a:p>
          <a:p>
            <a:pPr marL="299085" indent="-286385">
              <a:lnSpc>
                <a:spcPct val="100000"/>
              </a:lnSpc>
              <a:spcBef>
                <a:spcPts val="509"/>
              </a:spcBef>
              <a:buChar char="•"/>
              <a:tabLst>
                <a:tab pos="299085" algn="l"/>
              </a:tabLst>
            </a:pPr>
            <a:r>
              <a:rPr lang="it-IT" sz="1800" dirty="0"/>
              <a:t>La vendita deve essere rilevata nel modo seguente:</a:t>
            </a:r>
          </a:p>
          <a:p>
            <a:pPr marL="299085" indent="-286385">
              <a:lnSpc>
                <a:spcPct val="100000"/>
              </a:lnSpc>
              <a:spcBef>
                <a:spcPts val="509"/>
              </a:spcBef>
              <a:buChar char="•"/>
              <a:tabLst>
                <a:tab pos="299085" algn="l"/>
              </a:tabLst>
            </a:pPr>
            <a:endParaRPr lang="it-IT" sz="1800" dirty="0"/>
          </a:p>
          <a:p>
            <a:pPr marL="812800" lvl="1" indent="-342900">
              <a:lnSpc>
                <a:spcPct val="100000"/>
              </a:lnSpc>
              <a:spcBef>
                <a:spcPts val="490"/>
              </a:spcBef>
              <a:buAutoNum type="alphaLcParenR"/>
              <a:tabLst>
                <a:tab pos="812800" algn="l"/>
              </a:tabLst>
            </a:pPr>
            <a:r>
              <a:rPr lang="it-IT" dirty="0"/>
              <a:t>Se il cliente paga anticipatamente</a:t>
            </a:r>
          </a:p>
          <a:p>
            <a:pPr marL="91440" algn="l" fontAlgn="t">
              <a:spcBef>
                <a:spcPts val="330"/>
              </a:spcBef>
            </a:pPr>
            <a:r>
              <a:rPr lang="it-IT" sz="1800" dirty="0"/>
              <a:t>Clienti 					a 			Ricavi di vendita 			4.750</a:t>
            </a:r>
          </a:p>
          <a:p>
            <a:pPr marL="91440" algn="l" fontAlgn="t">
              <a:spcBef>
                <a:spcPts val="330"/>
              </a:spcBef>
            </a:pPr>
            <a:endParaRPr lang="it-IT" sz="1800" dirty="0"/>
          </a:p>
          <a:p>
            <a:pPr marL="91440" fontAlgn="t">
              <a:spcBef>
                <a:spcPts val="330"/>
              </a:spcBef>
            </a:pPr>
            <a:r>
              <a:rPr lang="it-IT" sz="1800" dirty="0"/>
              <a:t>b)	Se il cliente paga a 90 giorni:</a:t>
            </a:r>
          </a:p>
          <a:p>
            <a:pPr marL="91440" algn="l" fontAlgn="t">
              <a:spcBef>
                <a:spcPts val="330"/>
              </a:spcBef>
            </a:pPr>
            <a:endParaRPr lang="it-IT" sz="1800" dirty="0"/>
          </a:p>
          <a:p>
            <a:pPr marL="91440" algn="l" fontAlgn="t">
              <a:spcBef>
                <a:spcPts val="330"/>
              </a:spcBef>
            </a:pPr>
            <a:r>
              <a:rPr lang="it-IT" sz="1800" dirty="0"/>
              <a:t>Clienti 					a 	Diversi 								5.000</a:t>
            </a:r>
          </a:p>
          <a:p>
            <a:pPr marL="457200" lvl="1" algn="just" fontAlgn="t">
              <a:spcBef>
                <a:spcPts val="295"/>
              </a:spcBef>
            </a:pPr>
            <a:r>
              <a:rPr lang="it-IT" dirty="0"/>
              <a:t>						a 	Ricavi di vendita 		4.750</a:t>
            </a:r>
          </a:p>
          <a:p>
            <a:pPr marL="457200" lvl="1" algn="just" fontAlgn="t">
              <a:spcBef>
                <a:spcPts val="295"/>
              </a:spcBef>
            </a:pPr>
            <a:r>
              <a:rPr lang="it-IT" dirty="0"/>
              <a:t> 						a	Proventi finanziari 		250</a:t>
            </a:r>
          </a:p>
          <a:p>
            <a:pPr marL="91440" algn="l" fontAlgn="t">
              <a:spcBef>
                <a:spcPts val="330"/>
              </a:spcBef>
            </a:pPr>
            <a:endParaRPr lang="it-IT" sz="1800" b="0" i="0" u="none" strike="noStrike" dirty="0">
              <a:effectLst/>
              <a:latin typeface="Arial" panose="020B0604020202020204" pitchFamily="34" charset="0"/>
            </a:endParaRPr>
          </a:p>
        </p:txBody>
      </p:sp>
    </p:spTree>
    <p:extLst>
      <p:ext uri="{BB962C8B-B14F-4D97-AF65-F5344CB8AC3E}">
        <p14:creationId xmlns:p14="http://schemas.microsoft.com/office/powerpoint/2010/main" val="1015208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772F22-4EB9-E2DE-D97B-0751361E466F}"/>
              </a:ext>
            </a:extLst>
          </p:cNvPr>
          <p:cNvSpPr>
            <a:spLocks noGrp="1"/>
          </p:cNvSpPr>
          <p:nvPr>
            <p:ph type="title"/>
          </p:nvPr>
        </p:nvSpPr>
        <p:spPr>
          <a:xfrm>
            <a:off x="684212" y="5742432"/>
            <a:ext cx="9639364" cy="429768"/>
          </a:xfrm>
        </p:spPr>
        <p:txBody>
          <a:bodyPr>
            <a:normAutofit/>
          </a:bodyPr>
          <a:lstStyle/>
          <a:p>
            <a:pPr algn="ctr"/>
            <a:r>
              <a:rPr lang="it-IT" sz="2200" dirty="0"/>
              <a:t>Corrispettivi variabili – Premi in natura</a:t>
            </a:r>
          </a:p>
        </p:txBody>
      </p:sp>
      <p:sp>
        <p:nvSpPr>
          <p:cNvPr id="3" name="Segnaposto contenuto 2">
            <a:extLst>
              <a:ext uri="{FF2B5EF4-FFF2-40B4-BE49-F238E27FC236}">
                <a16:creationId xmlns:a16="http://schemas.microsoft.com/office/drawing/2014/main" id="{95013854-156C-03AA-88A4-2E077C4EDBA7}"/>
              </a:ext>
            </a:extLst>
          </p:cNvPr>
          <p:cNvSpPr>
            <a:spLocks noGrp="1"/>
          </p:cNvSpPr>
          <p:nvPr>
            <p:ph idx="1"/>
          </p:nvPr>
        </p:nvSpPr>
        <p:spPr>
          <a:xfrm>
            <a:off x="684212" y="685800"/>
            <a:ext cx="9639364" cy="4928616"/>
          </a:xfrm>
        </p:spPr>
        <p:txBody>
          <a:bodyPr>
            <a:normAutofit/>
          </a:bodyPr>
          <a:lstStyle/>
          <a:p>
            <a:pPr marL="299085" marR="5080" indent="-287020" algn="just">
              <a:lnSpc>
                <a:spcPct val="100000"/>
              </a:lnSpc>
              <a:spcBef>
                <a:spcPts val="100"/>
              </a:spcBef>
              <a:buChar char="•"/>
              <a:tabLst>
                <a:tab pos="299085" algn="l"/>
                <a:tab pos="301625" algn="l"/>
              </a:tabLst>
            </a:pPr>
            <a:r>
              <a:rPr lang="it-IT" sz="2000" dirty="0">
                <a:latin typeface="Arial MT"/>
                <a:cs typeface="Arial MT"/>
              </a:rPr>
              <a:t>	</a:t>
            </a:r>
            <a:r>
              <a:rPr lang="it-IT" sz="1800" dirty="0"/>
              <a:t>Vendita di un macchinario a 100 euro. Se il cliente acquista almeno 10 macchinari in un anno solare, cessione a titolo «gratuito» di un’ulteriore macchina.</a:t>
            </a:r>
          </a:p>
          <a:p>
            <a:pPr marL="299085" marR="113664" indent="-287020" algn="just">
              <a:lnSpc>
                <a:spcPct val="100000"/>
              </a:lnSpc>
              <a:spcBef>
                <a:spcPts val="395"/>
              </a:spcBef>
              <a:buChar char="•"/>
              <a:tabLst>
                <a:tab pos="299085" algn="l"/>
                <a:tab pos="301625" algn="l"/>
              </a:tabLst>
            </a:pPr>
            <a:r>
              <a:rPr lang="it-IT" sz="1800" dirty="0"/>
              <a:t>	Sulla base della propria esperienza storica, la società stima altamente probabile che il cliente acquisti le 10 macchine e che, pertanto, abbia diritto al </a:t>
            </a:r>
            <a:r>
              <a:rPr lang="it-IT" sz="1800" b="1" dirty="0"/>
              <a:t>premio</a:t>
            </a:r>
            <a:r>
              <a:rPr lang="it-IT" sz="1800" dirty="0"/>
              <a:t> (</a:t>
            </a:r>
            <a:r>
              <a:rPr lang="it-IT" sz="1800" b="1" dirty="0"/>
              <a:t>riduzione ricavi</a:t>
            </a:r>
            <a:r>
              <a:rPr lang="it-IT" sz="1800" dirty="0"/>
              <a:t>). </a:t>
            </a:r>
          </a:p>
          <a:p>
            <a:pPr marL="299085" marR="113664" indent="-287020" algn="just">
              <a:lnSpc>
                <a:spcPct val="100000"/>
              </a:lnSpc>
              <a:spcBef>
                <a:spcPts val="395"/>
              </a:spcBef>
              <a:buChar char="•"/>
              <a:tabLst>
                <a:tab pos="299085" algn="l"/>
                <a:tab pos="301625" algn="l"/>
              </a:tabLst>
            </a:pPr>
            <a:r>
              <a:rPr lang="it-IT" sz="1800" dirty="0"/>
              <a:t>	Pertanto, il ricavo complessivo di 100 euro x 10 macchinari = euro 1.000 è in realtà da attribuirsi a 11 macchinari. L’undicesimo macchinario sarà ceduto nell’esercizio successivo.</a:t>
            </a:r>
          </a:p>
          <a:p>
            <a:pPr marL="12700" algn="just">
              <a:lnSpc>
                <a:spcPct val="100000"/>
              </a:lnSpc>
            </a:pPr>
            <a:r>
              <a:rPr lang="it-IT" sz="1800" dirty="0"/>
              <a:t>Ricavo unitario: euro 1.000 / 11 = 90,9</a:t>
            </a:r>
          </a:p>
          <a:p>
            <a:pPr marL="12700" algn="just">
              <a:lnSpc>
                <a:spcPct val="100000"/>
              </a:lnSpc>
            </a:pPr>
            <a:endParaRPr lang="it-IT" sz="1800" dirty="0"/>
          </a:p>
          <a:p>
            <a:pPr marL="91440" algn="just" fontAlgn="t">
              <a:spcBef>
                <a:spcPts val="325"/>
              </a:spcBef>
            </a:pPr>
            <a:r>
              <a:rPr lang="it-IT" sz="1800" dirty="0"/>
              <a:t>Crediti vs clienti 				a 			Ricavi di vendita 			1.000</a:t>
            </a:r>
          </a:p>
          <a:p>
            <a:pPr marL="91440" algn="just" fontAlgn="t">
              <a:spcBef>
                <a:spcPts val="325"/>
              </a:spcBef>
            </a:pPr>
            <a:endParaRPr lang="it-IT" sz="1800" dirty="0"/>
          </a:p>
          <a:p>
            <a:pPr marL="91440" algn="just" fontAlgn="t">
              <a:spcBef>
                <a:spcPts val="1165"/>
              </a:spcBef>
            </a:pPr>
            <a:r>
              <a:rPr lang="it-IT" sz="1800" dirty="0"/>
              <a:t>Ricavi di vendita 				a 			Clienti c/premi da liquidare 	90,9</a:t>
            </a:r>
          </a:p>
          <a:p>
            <a:endParaRPr lang="it-IT" dirty="0"/>
          </a:p>
        </p:txBody>
      </p:sp>
    </p:spTree>
    <p:extLst>
      <p:ext uri="{BB962C8B-B14F-4D97-AF65-F5344CB8AC3E}">
        <p14:creationId xmlns:p14="http://schemas.microsoft.com/office/powerpoint/2010/main" val="2701467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DC4DDF-9162-89F8-25DE-3DEE34997F51}"/>
              </a:ext>
            </a:extLst>
          </p:cNvPr>
          <p:cNvSpPr>
            <a:spLocks noGrp="1"/>
          </p:cNvSpPr>
          <p:nvPr>
            <p:ph type="title"/>
          </p:nvPr>
        </p:nvSpPr>
        <p:spPr>
          <a:xfrm>
            <a:off x="684212" y="5596128"/>
            <a:ext cx="9557068" cy="535431"/>
          </a:xfrm>
        </p:spPr>
        <p:txBody>
          <a:bodyPr>
            <a:normAutofit/>
          </a:bodyPr>
          <a:lstStyle/>
          <a:p>
            <a:pPr algn="ctr"/>
            <a:r>
              <a:rPr lang="it-IT" sz="2600" spc="-170" dirty="0"/>
              <a:t>IDENTIFICAZIONE </a:t>
            </a:r>
            <a:r>
              <a:rPr lang="it-IT" sz="2600" spc="-355" dirty="0"/>
              <a:t>D</a:t>
            </a:r>
            <a:r>
              <a:rPr lang="it-IT" sz="2600" spc="-45" dirty="0"/>
              <a:t>elle </a:t>
            </a:r>
            <a:r>
              <a:rPr lang="it-IT" sz="2600" spc="-270" dirty="0"/>
              <a:t>UNITÀ</a:t>
            </a:r>
            <a:r>
              <a:rPr lang="it-IT" sz="2600" spc="-25" dirty="0"/>
              <a:t> </a:t>
            </a:r>
            <a:r>
              <a:rPr lang="it-IT" sz="2600" spc="-265" dirty="0"/>
              <a:t>ELEMENTARI</a:t>
            </a:r>
            <a:r>
              <a:rPr lang="it-IT" sz="2600" spc="-20" dirty="0"/>
              <a:t> </a:t>
            </a:r>
            <a:r>
              <a:rPr lang="it-IT" sz="2600" spc="-350" dirty="0"/>
              <a:t>DI</a:t>
            </a:r>
            <a:r>
              <a:rPr lang="it-IT" sz="2600" spc="-45" dirty="0"/>
              <a:t> </a:t>
            </a:r>
            <a:r>
              <a:rPr lang="it-IT" sz="2600" spc="-185" dirty="0"/>
              <a:t>CONTABILIZZAZIONE</a:t>
            </a:r>
            <a:endParaRPr lang="it-IT" sz="2600" dirty="0"/>
          </a:p>
        </p:txBody>
      </p:sp>
      <p:sp>
        <p:nvSpPr>
          <p:cNvPr id="3" name="Segnaposto contenuto 2">
            <a:extLst>
              <a:ext uri="{FF2B5EF4-FFF2-40B4-BE49-F238E27FC236}">
                <a16:creationId xmlns:a16="http://schemas.microsoft.com/office/drawing/2014/main" id="{906235D3-8414-6623-9F3A-58645EA8BD27}"/>
              </a:ext>
            </a:extLst>
          </p:cNvPr>
          <p:cNvSpPr>
            <a:spLocks noGrp="1"/>
          </p:cNvSpPr>
          <p:nvPr>
            <p:ph idx="1"/>
          </p:nvPr>
        </p:nvSpPr>
        <p:spPr>
          <a:xfrm>
            <a:off x="583628" y="475488"/>
            <a:ext cx="9557068" cy="5047488"/>
          </a:xfrm>
        </p:spPr>
        <p:txBody>
          <a:bodyPr>
            <a:normAutofit/>
          </a:bodyPr>
          <a:lstStyle/>
          <a:p>
            <a:pPr marL="12700" marR="5080" algn="just">
              <a:lnSpc>
                <a:spcPct val="100000"/>
              </a:lnSpc>
              <a:spcBef>
                <a:spcPts val="105"/>
              </a:spcBef>
            </a:pPr>
            <a:r>
              <a:rPr lang="it-IT" sz="1800" dirty="0"/>
              <a:t>Una delle prime verifiche da effettuare per la corretta applicazione dell’OIC 34 riguarda </a:t>
            </a:r>
            <a:r>
              <a:rPr lang="it-IT" sz="1800" b="1" dirty="0"/>
              <a:t>l’individuazione delle unità elementari di contabilizzazione</a:t>
            </a:r>
            <a:r>
              <a:rPr lang="it-IT" sz="1800" dirty="0"/>
              <a:t>.</a:t>
            </a:r>
          </a:p>
          <a:p>
            <a:pPr marL="12700" marR="276860" algn="just">
              <a:lnSpc>
                <a:spcPct val="100000"/>
              </a:lnSpc>
              <a:spcBef>
                <a:spcPts val="994"/>
              </a:spcBef>
            </a:pPr>
            <a:r>
              <a:rPr lang="it-IT" sz="1800" dirty="0"/>
              <a:t>Regola generale: Ciascuna unità elementare di contabilizzazione deve essere </a:t>
            </a:r>
            <a:r>
              <a:rPr lang="it-IT" sz="1800" b="1" dirty="0"/>
              <a:t>rilevata separatamente</a:t>
            </a:r>
            <a:r>
              <a:rPr lang="it-IT" sz="1800" dirty="0"/>
              <a:t>.</a:t>
            </a:r>
          </a:p>
          <a:p>
            <a:pPr marL="12700" marR="6985" algn="just">
              <a:lnSpc>
                <a:spcPct val="100000"/>
              </a:lnSpc>
              <a:spcBef>
                <a:spcPts val="994"/>
              </a:spcBef>
            </a:pPr>
            <a:r>
              <a:rPr lang="it-IT" sz="1800" dirty="0"/>
              <a:t>Devono essere trattati separatamente i singoli beni, servizi o altre prestazioni che attraverso il contratto sono promessi al cliente (par. 16).</a:t>
            </a:r>
          </a:p>
          <a:p>
            <a:pPr marL="12700" marR="267335" algn="just">
              <a:lnSpc>
                <a:spcPct val="100000"/>
              </a:lnSpc>
              <a:spcBef>
                <a:spcPts val="105"/>
              </a:spcBef>
            </a:pPr>
            <a:endParaRPr lang="it-IT" sz="1800" dirty="0"/>
          </a:p>
          <a:p>
            <a:pPr marL="12700" marR="267335" algn="just">
              <a:lnSpc>
                <a:spcPct val="100000"/>
              </a:lnSpc>
              <a:spcBef>
                <a:spcPts val="105"/>
              </a:spcBef>
            </a:pPr>
            <a:r>
              <a:rPr lang="it-IT" sz="1800" dirty="0"/>
              <a:t>In questi casi occorre individuare, valorizzare e contabilizzare separatamente le singole unità elementari di contabilizzazione.</a:t>
            </a:r>
          </a:p>
        </p:txBody>
      </p:sp>
    </p:spTree>
    <p:extLst>
      <p:ext uri="{BB962C8B-B14F-4D97-AF65-F5344CB8AC3E}">
        <p14:creationId xmlns:p14="http://schemas.microsoft.com/office/powerpoint/2010/main" val="35139599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B6A092-0741-DF76-E797-9F55692096AD}"/>
              </a:ext>
            </a:extLst>
          </p:cNvPr>
          <p:cNvSpPr>
            <a:spLocks noGrp="1"/>
          </p:cNvSpPr>
          <p:nvPr>
            <p:ph type="title"/>
          </p:nvPr>
        </p:nvSpPr>
        <p:spPr>
          <a:xfrm>
            <a:off x="684212" y="5660136"/>
            <a:ext cx="9639364" cy="489711"/>
          </a:xfrm>
        </p:spPr>
        <p:txBody>
          <a:bodyPr>
            <a:normAutofit/>
          </a:bodyPr>
          <a:lstStyle/>
          <a:p>
            <a:pPr algn="ctr"/>
            <a:r>
              <a:rPr lang="it-IT" sz="2600" spc="-170" dirty="0"/>
              <a:t>IDENTIFICAZIONE </a:t>
            </a:r>
            <a:r>
              <a:rPr lang="it-IT" sz="2600" spc="-355" dirty="0"/>
              <a:t>Delle</a:t>
            </a:r>
            <a:r>
              <a:rPr lang="it-IT" sz="2600" spc="-45" dirty="0"/>
              <a:t> </a:t>
            </a:r>
            <a:r>
              <a:rPr lang="it-IT" sz="2600" spc="-270" dirty="0"/>
              <a:t>UNITÀ</a:t>
            </a:r>
            <a:r>
              <a:rPr lang="it-IT" sz="2600" spc="-25" dirty="0"/>
              <a:t> </a:t>
            </a:r>
            <a:r>
              <a:rPr lang="it-IT" sz="2600" spc="-265" dirty="0"/>
              <a:t>ELEMENTARI</a:t>
            </a:r>
            <a:r>
              <a:rPr lang="it-IT" sz="2600" spc="-20" dirty="0"/>
              <a:t> </a:t>
            </a:r>
            <a:r>
              <a:rPr lang="it-IT" sz="2600" spc="-350" dirty="0"/>
              <a:t>DI</a:t>
            </a:r>
            <a:r>
              <a:rPr lang="it-IT" sz="2600" spc="-45" dirty="0"/>
              <a:t> </a:t>
            </a:r>
            <a:r>
              <a:rPr lang="it-IT" sz="2600" spc="-185" dirty="0"/>
              <a:t>CONTABILIZZAZIONE</a:t>
            </a:r>
            <a:endParaRPr lang="it-IT" sz="2600" dirty="0"/>
          </a:p>
        </p:txBody>
      </p:sp>
      <p:sp>
        <p:nvSpPr>
          <p:cNvPr id="3" name="Segnaposto contenuto 2">
            <a:extLst>
              <a:ext uri="{FF2B5EF4-FFF2-40B4-BE49-F238E27FC236}">
                <a16:creationId xmlns:a16="http://schemas.microsoft.com/office/drawing/2014/main" id="{F75AA48A-56D9-2CD2-1160-45A7D2AF5D74}"/>
              </a:ext>
            </a:extLst>
          </p:cNvPr>
          <p:cNvSpPr>
            <a:spLocks noGrp="1"/>
          </p:cNvSpPr>
          <p:nvPr>
            <p:ph idx="1"/>
          </p:nvPr>
        </p:nvSpPr>
        <p:spPr>
          <a:xfrm>
            <a:off x="684212" y="283464"/>
            <a:ext cx="9639364" cy="5239512"/>
          </a:xfrm>
        </p:spPr>
        <p:txBody>
          <a:bodyPr>
            <a:normAutofit/>
          </a:bodyPr>
          <a:lstStyle/>
          <a:p>
            <a:pPr marL="12700">
              <a:lnSpc>
                <a:spcPct val="100000"/>
              </a:lnSpc>
              <a:spcBef>
                <a:spcPts val="100"/>
              </a:spcBef>
            </a:pPr>
            <a:r>
              <a:rPr lang="it-IT" sz="1800" dirty="0"/>
              <a:t>La segmentazione del contratto è necessaria in quanto da un unico contratto di vendita possono scaturire più diritti e obbligazioni da contabilizzare separatamente.</a:t>
            </a:r>
          </a:p>
          <a:p>
            <a:pPr marL="12700">
              <a:lnSpc>
                <a:spcPct val="100000"/>
              </a:lnSpc>
              <a:spcBef>
                <a:spcPts val="100"/>
              </a:spcBef>
            </a:pPr>
            <a:endParaRPr lang="it-IT" sz="1800" dirty="0"/>
          </a:p>
          <a:p>
            <a:pPr marL="12700">
              <a:lnSpc>
                <a:spcPct val="100000"/>
              </a:lnSpc>
              <a:spcBef>
                <a:spcPts val="100"/>
              </a:spcBef>
            </a:pPr>
            <a:r>
              <a:rPr lang="it-IT" sz="1800" b="1" dirty="0"/>
              <a:t>Esempi</a:t>
            </a:r>
            <a:r>
              <a:rPr lang="it-IT" sz="1800" dirty="0"/>
              <a:t>:</a:t>
            </a:r>
          </a:p>
          <a:p>
            <a:pPr marL="227329" indent="-214629">
              <a:lnSpc>
                <a:spcPct val="100000"/>
              </a:lnSpc>
              <a:spcBef>
                <a:spcPts val="490"/>
              </a:spcBef>
              <a:buChar char="•"/>
              <a:tabLst>
                <a:tab pos="227329" algn="l"/>
              </a:tabLst>
            </a:pPr>
            <a:r>
              <a:rPr lang="it-IT" sz="1800" b="1" dirty="0"/>
              <a:t>Vendita</a:t>
            </a:r>
            <a:r>
              <a:rPr lang="it-IT" sz="1800" dirty="0"/>
              <a:t> di un macchinario comprensivo di </a:t>
            </a:r>
            <a:r>
              <a:rPr lang="it-IT" sz="1800" b="1" dirty="0"/>
              <a:t>due anni di «assistenza» gratuita</a:t>
            </a:r>
            <a:r>
              <a:rPr lang="it-IT" sz="1800" dirty="0"/>
              <a:t>;</a:t>
            </a:r>
          </a:p>
          <a:p>
            <a:pPr marL="227329" indent="-214629">
              <a:lnSpc>
                <a:spcPct val="100000"/>
              </a:lnSpc>
              <a:spcBef>
                <a:spcPts val="505"/>
              </a:spcBef>
              <a:buChar char="•"/>
              <a:tabLst>
                <a:tab pos="227329" algn="l"/>
              </a:tabLst>
            </a:pPr>
            <a:r>
              <a:rPr lang="it-IT" sz="1800" b="1" dirty="0"/>
              <a:t>Vendita</a:t>
            </a:r>
            <a:r>
              <a:rPr lang="it-IT" sz="1800" dirty="0"/>
              <a:t> di un macchinario, </a:t>
            </a:r>
            <a:r>
              <a:rPr lang="it-IT" sz="1800" b="1" dirty="0"/>
              <a:t>servizio di installazione e formazione del personale</a:t>
            </a:r>
            <a:r>
              <a:rPr lang="it-IT" sz="1800" dirty="0"/>
              <a:t>;</a:t>
            </a:r>
          </a:p>
          <a:p>
            <a:pPr marL="227329" indent="-214629">
              <a:lnSpc>
                <a:spcPct val="100000"/>
              </a:lnSpc>
              <a:spcBef>
                <a:spcPts val="505"/>
              </a:spcBef>
              <a:buChar char="•"/>
              <a:tabLst>
                <a:tab pos="227329" algn="l"/>
              </a:tabLst>
            </a:pPr>
            <a:r>
              <a:rPr lang="it-IT" sz="1800" dirty="0"/>
              <a:t>Contratto per la </a:t>
            </a:r>
            <a:r>
              <a:rPr lang="it-IT" sz="1800" b="1" dirty="0"/>
              <a:t>fornitura pluriennale di componenti</a:t>
            </a:r>
            <a:r>
              <a:rPr lang="it-IT" sz="1800" dirty="0"/>
              <a:t>. Nel contratto la società si obbliga ad effettuare </a:t>
            </a:r>
            <a:r>
              <a:rPr lang="it-IT" sz="1800" b="1" dirty="0"/>
              <a:t>attività di sviluppo</a:t>
            </a:r>
            <a:r>
              <a:rPr lang="it-IT" sz="1800" dirty="0"/>
              <a:t>.</a:t>
            </a:r>
          </a:p>
        </p:txBody>
      </p:sp>
    </p:spTree>
    <p:extLst>
      <p:ext uri="{BB962C8B-B14F-4D97-AF65-F5344CB8AC3E}">
        <p14:creationId xmlns:p14="http://schemas.microsoft.com/office/powerpoint/2010/main" val="21161010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0B89B9-E751-9FAF-66BD-81F541E916E2}"/>
              </a:ext>
            </a:extLst>
          </p:cNvPr>
          <p:cNvSpPr>
            <a:spLocks noGrp="1"/>
          </p:cNvSpPr>
          <p:nvPr>
            <p:ph type="title"/>
          </p:nvPr>
        </p:nvSpPr>
        <p:spPr>
          <a:xfrm>
            <a:off x="684212" y="5788152"/>
            <a:ext cx="9593644" cy="507999"/>
          </a:xfrm>
        </p:spPr>
        <p:txBody>
          <a:bodyPr>
            <a:normAutofit/>
          </a:bodyPr>
          <a:lstStyle/>
          <a:p>
            <a:pPr algn="ctr"/>
            <a:r>
              <a:rPr lang="it-IT" sz="2600" spc="-170" dirty="0"/>
              <a:t>IDENTIFICAZIONE </a:t>
            </a:r>
            <a:r>
              <a:rPr lang="it-IT" sz="2600" spc="-355" dirty="0"/>
              <a:t>D</a:t>
            </a:r>
            <a:r>
              <a:rPr lang="it-IT" sz="2600" spc="-45" dirty="0"/>
              <a:t>elle </a:t>
            </a:r>
            <a:r>
              <a:rPr lang="it-IT" sz="2600" spc="-270" dirty="0"/>
              <a:t>UNITÀ</a:t>
            </a:r>
            <a:r>
              <a:rPr lang="it-IT" sz="2600" spc="-25" dirty="0"/>
              <a:t> </a:t>
            </a:r>
            <a:r>
              <a:rPr lang="it-IT" sz="2600" spc="-265" dirty="0"/>
              <a:t>ELEMENTARI</a:t>
            </a:r>
            <a:r>
              <a:rPr lang="it-IT" sz="2600" spc="-20" dirty="0"/>
              <a:t> </a:t>
            </a:r>
            <a:r>
              <a:rPr lang="it-IT" sz="2600" spc="-350" dirty="0"/>
              <a:t>DI</a:t>
            </a:r>
            <a:r>
              <a:rPr lang="it-IT" sz="2600" spc="-45" dirty="0"/>
              <a:t> </a:t>
            </a:r>
            <a:r>
              <a:rPr lang="it-IT" sz="2600" spc="-185" dirty="0"/>
              <a:t>CONTABILIZZAZIONE</a:t>
            </a:r>
            <a:endParaRPr lang="it-IT" sz="2600" dirty="0"/>
          </a:p>
        </p:txBody>
      </p:sp>
      <p:sp>
        <p:nvSpPr>
          <p:cNvPr id="3" name="Segnaposto contenuto 2">
            <a:extLst>
              <a:ext uri="{FF2B5EF4-FFF2-40B4-BE49-F238E27FC236}">
                <a16:creationId xmlns:a16="http://schemas.microsoft.com/office/drawing/2014/main" id="{18E84309-3CF0-AB67-AA3B-45F36B138949}"/>
              </a:ext>
            </a:extLst>
          </p:cNvPr>
          <p:cNvSpPr>
            <a:spLocks noGrp="1"/>
          </p:cNvSpPr>
          <p:nvPr>
            <p:ph idx="1"/>
          </p:nvPr>
        </p:nvSpPr>
        <p:spPr>
          <a:xfrm>
            <a:off x="684212" y="420624"/>
            <a:ext cx="9593644" cy="5257800"/>
          </a:xfrm>
        </p:spPr>
        <p:txBody>
          <a:bodyPr>
            <a:normAutofit/>
          </a:bodyPr>
          <a:lstStyle/>
          <a:p>
            <a:pPr algn="just"/>
            <a:r>
              <a:rPr lang="it-IT" sz="1800" dirty="0"/>
              <a:t>Se le unità elementari di contabilizzazione rientrano in una delle seguenti casistiche (OIC 34, </a:t>
            </a:r>
            <a:r>
              <a:rPr lang="it-IT" sz="1800" u="sng" dirty="0"/>
              <a:t>par. 17</a:t>
            </a:r>
            <a:r>
              <a:rPr lang="it-IT" sz="1800" dirty="0"/>
              <a:t>) </a:t>
            </a:r>
            <a:r>
              <a:rPr lang="it-IT" sz="1800" b="1" dirty="0"/>
              <a:t>non vanno separate le singole unità elementari di contabilizzazione</a:t>
            </a:r>
            <a:r>
              <a:rPr lang="it-IT" sz="1800" dirty="0"/>
              <a:t>:</a:t>
            </a:r>
          </a:p>
          <a:p>
            <a:pPr marL="12700" indent="0" algn="just">
              <a:lnSpc>
                <a:spcPct val="100000"/>
              </a:lnSpc>
              <a:spcBef>
                <a:spcPts val="95"/>
              </a:spcBef>
              <a:buNone/>
              <a:tabLst>
                <a:tab pos="194310" algn="l"/>
              </a:tabLst>
            </a:pPr>
            <a:r>
              <a:rPr lang="it-IT" sz="1800" dirty="0"/>
              <a:t>1) I singoli beni o servizi sono </a:t>
            </a:r>
            <a:r>
              <a:rPr lang="it-IT" sz="1800" b="1" dirty="0"/>
              <a:t>integrati ed interdipendenti </a:t>
            </a:r>
            <a:r>
              <a:rPr lang="it-IT" sz="1800" dirty="0"/>
              <a:t>tra loro: non possono essere utilizzati separatamente dal cliente ma solo in combinazione gli uni agli altri.</a:t>
            </a:r>
          </a:p>
          <a:p>
            <a:pPr marL="12065" marR="255904" indent="0" algn="just">
              <a:lnSpc>
                <a:spcPct val="100000"/>
              </a:lnSpc>
              <a:spcBef>
                <a:spcPts val="400"/>
              </a:spcBef>
              <a:buNone/>
              <a:tabLst>
                <a:tab pos="193675" algn="l"/>
              </a:tabLst>
            </a:pPr>
            <a:r>
              <a:rPr lang="it-IT" sz="1800" dirty="0"/>
              <a:t>2) Una o più prestazioni previste dal contratto </a:t>
            </a:r>
            <a:r>
              <a:rPr lang="it-IT" sz="1800" b="1" dirty="0"/>
              <a:t>non rientrano nelle attività caratteristiche della società</a:t>
            </a:r>
            <a:r>
              <a:rPr lang="it-IT" sz="1800" dirty="0"/>
              <a:t> e sono </a:t>
            </a:r>
            <a:r>
              <a:rPr lang="it-IT" sz="1800" b="1" dirty="0"/>
              <a:t>prestate gratuitamente </a:t>
            </a:r>
            <a:r>
              <a:rPr lang="it-IT" sz="1800" dirty="0"/>
              <a:t>(operazioni a premio in cui il cliente ha diritto esclusivamente a beni o servizi diversi da quelli commercializzati dalla società).</a:t>
            </a:r>
          </a:p>
          <a:p>
            <a:pPr marL="12065" marR="255904" indent="0" algn="just">
              <a:lnSpc>
                <a:spcPct val="100000"/>
              </a:lnSpc>
              <a:spcBef>
                <a:spcPts val="400"/>
              </a:spcBef>
              <a:buNone/>
              <a:tabLst>
                <a:tab pos="193675" algn="l"/>
              </a:tabLst>
            </a:pPr>
            <a:r>
              <a:rPr lang="it-IT" sz="1800" dirty="0"/>
              <a:t>3) </a:t>
            </a:r>
            <a:r>
              <a:rPr lang="it-IT" sz="1800" b="1" dirty="0"/>
              <a:t>Prestazioni adempiute nello stesso esercizio</a:t>
            </a:r>
            <a:r>
              <a:rPr lang="it-IT" sz="1800" dirty="0"/>
              <a:t>.</a:t>
            </a:r>
          </a:p>
          <a:p>
            <a:pPr marL="12700" indent="0" algn="just">
              <a:lnSpc>
                <a:spcPct val="100000"/>
              </a:lnSpc>
              <a:spcBef>
                <a:spcPts val="409"/>
              </a:spcBef>
              <a:buNone/>
              <a:tabLst>
                <a:tab pos="194310" algn="l"/>
              </a:tabLst>
            </a:pPr>
            <a:r>
              <a:rPr lang="it-IT" sz="1800" dirty="0"/>
              <a:t>4) Gli </a:t>
            </a:r>
            <a:r>
              <a:rPr lang="it-IT" sz="1800" b="1" dirty="0"/>
              <a:t>effetti </a:t>
            </a:r>
            <a:r>
              <a:rPr lang="it-IT" sz="1800" dirty="0"/>
              <a:t>della separazione sono </a:t>
            </a:r>
            <a:r>
              <a:rPr lang="it-IT" sz="1800" b="1" dirty="0"/>
              <a:t>irrilevanti </a:t>
            </a:r>
            <a:r>
              <a:rPr lang="it-IT" sz="1800" dirty="0"/>
              <a:t>(bilancio abbreviato e micro  si presume che gli effetti siano irrilevanti).</a:t>
            </a:r>
          </a:p>
        </p:txBody>
      </p:sp>
    </p:spTree>
    <p:extLst>
      <p:ext uri="{BB962C8B-B14F-4D97-AF65-F5344CB8AC3E}">
        <p14:creationId xmlns:p14="http://schemas.microsoft.com/office/powerpoint/2010/main" val="1379848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8A32F3-B694-9C25-4AE7-F66DE2D72A34}"/>
              </a:ext>
            </a:extLst>
          </p:cNvPr>
          <p:cNvSpPr>
            <a:spLocks noGrp="1"/>
          </p:cNvSpPr>
          <p:nvPr>
            <p:ph type="title"/>
          </p:nvPr>
        </p:nvSpPr>
        <p:spPr>
          <a:xfrm>
            <a:off x="748220" y="5943600"/>
            <a:ext cx="8935276" cy="361695"/>
          </a:xfrm>
        </p:spPr>
        <p:txBody>
          <a:bodyPr>
            <a:noAutofit/>
          </a:bodyPr>
          <a:lstStyle/>
          <a:p>
            <a:pPr algn="ctr"/>
            <a:r>
              <a:rPr lang="it-IT" sz="2600" spc="-265" dirty="0"/>
              <a:t>VENDITA CON GARANZIA EX LEGE</a:t>
            </a:r>
          </a:p>
        </p:txBody>
      </p:sp>
      <p:sp>
        <p:nvSpPr>
          <p:cNvPr id="3" name="Segnaposto contenuto 2">
            <a:extLst>
              <a:ext uri="{FF2B5EF4-FFF2-40B4-BE49-F238E27FC236}">
                <a16:creationId xmlns:a16="http://schemas.microsoft.com/office/drawing/2014/main" id="{59714AB4-FB98-16C5-AEEC-4FC1D6B36A96}"/>
              </a:ext>
            </a:extLst>
          </p:cNvPr>
          <p:cNvSpPr>
            <a:spLocks noGrp="1"/>
          </p:cNvSpPr>
          <p:nvPr>
            <p:ph idx="1"/>
          </p:nvPr>
        </p:nvSpPr>
        <p:spPr>
          <a:xfrm>
            <a:off x="684212" y="685800"/>
            <a:ext cx="8999284" cy="4965192"/>
          </a:xfrm>
        </p:spPr>
        <p:txBody>
          <a:bodyPr/>
          <a:lstStyle/>
          <a:p>
            <a:pPr algn="just"/>
            <a:r>
              <a:rPr lang="it-IT" sz="1800" dirty="0"/>
              <a:t>La </a:t>
            </a:r>
            <a:r>
              <a:rPr lang="it-IT" sz="1800" b="1" dirty="0"/>
              <a:t>garanzia ex lege </a:t>
            </a:r>
            <a:r>
              <a:rPr lang="it-IT" sz="1800" dirty="0"/>
              <a:t>può non essere separata dal bene venduto e quindi trattata come se non fosse una unità elementare di contabilizzazione distinta (</a:t>
            </a:r>
            <a:r>
              <a:rPr lang="it-IT" sz="1800" b="1" dirty="0"/>
              <a:t>unica unità elementare di contabilizzazione </a:t>
            </a:r>
            <a:r>
              <a:rPr lang="it-IT" sz="1800" dirty="0"/>
              <a:t>– </a:t>
            </a:r>
            <a:r>
              <a:rPr lang="it-IT" sz="1800" u="sng" dirty="0"/>
              <a:t>par. 17</a:t>
            </a:r>
            <a:r>
              <a:rPr lang="it-IT" sz="1800" dirty="0"/>
              <a:t>).</a:t>
            </a:r>
          </a:p>
          <a:p>
            <a:pPr algn="just"/>
            <a:r>
              <a:rPr lang="it-IT" sz="1800" dirty="0"/>
              <a:t>Di conseguenza:</a:t>
            </a:r>
          </a:p>
          <a:p>
            <a:pPr algn="just"/>
            <a:r>
              <a:rPr lang="it-IT" sz="1800" dirty="0"/>
              <a:t>Rilevazione del ricavo quando i rischi e i benefici sono sostanzialmente trasferiti al cliente;</a:t>
            </a:r>
          </a:p>
          <a:p>
            <a:pPr marL="317500" indent="-297180" algn="just">
              <a:lnSpc>
                <a:spcPct val="100000"/>
              </a:lnSpc>
              <a:buChar char="•"/>
              <a:tabLst>
                <a:tab pos="317500" algn="l"/>
              </a:tabLst>
            </a:pPr>
            <a:r>
              <a:rPr lang="it-IT" sz="1800" dirty="0"/>
              <a:t>Iscrizione </a:t>
            </a:r>
            <a:r>
              <a:rPr lang="it-IT" sz="1800" b="1" dirty="0"/>
              <a:t>dell’accantonamento a fondo oneri </a:t>
            </a:r>
            <a:r>
              <a:rPr lang="it-IT" sz="1800" dirty="0"/>
              <a:t>(OIC 31) pari alla stima del costo di sostituzione e/o riparazione.</a:t>
            </a:r>
          </a:p>
          <a:p>
            <a:pPr marL="12700" marR="5080" algn="just">
              <a:lnSpc>
                <a:spcPct val="100000"/>
              </a:lnSpc>
              <a:spcBef>
                <a:spcPts val="1000"/>
              </a:spcBef>
            </a:pPr>
            <a:r>
              <a:rPr lang="it-IT" sz="1800" dirty="0"/>
              <a:t>Tutte le altre «garanzie» prestate al cliente sono unità elementari di contabilizzazione da contabilizzare come un ricavo separato: </a:t>
            </a:r>
          </a:p>
          <a:p>
            <a:pPr marL="12700" marR="5080" algn="just">
              <a:lnSpc>
                <a:spcPct val="100000"/>
              </a:lnSpc>
              <a:spcBef>
                <a:spcPts val="1000"/>
              </a:spcBef>
            </a:pPr>
            <a:r>
              <a:rPr lang="it-IT" sz="1800" dirty="0"/>
              <a:t>si tratta, nei fatti, di servizi aggiuntivi (rientriamo nel caso precedente di vendita di bene con servizio annesso).</a:t>
            </a:r>
          </a:p>
        </p:txBody>
      </p:sp>
    </p:spTree>
    <p:extLst>
      <p:ext uri="{BB962C8B-B14F-4D97-AF65-F5344CB8AC3E}">
        <p14:creationId xmlns:p14="http://schemas.microsoft.com/office/powerpoint/2010/main" val="29381828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3ED2BB-6571-745E-76AB-E3B90258601D}"/>
              </a:ext>
            </a:extLst>
          </p:cNvPr>
          <p:cNvSpPr>
            <a:spLocks noGrp="1"/>
          </p:cNvSpPr>
          <p:nvPr>
            <p:ph type="title"/>
          </p:nvPr>
        </p:nvSpPr>
        <p:spPr>
          <a:xfrm>
            <a:off x="684212" y="6009640"/>
            <a:ext cx="9109012" cy="325119"/>
          </a:xfrm>
        </p:spPr>
        <p:txBody>
          <a:bodyPr>
            <a:noAutofit/>
          </a:bodyPr>
          <a:lstStyle/>
          <a:p>
            <a:pPr algn="ctr"/>
            <a:r>
              <a:rPr lang="it-IT" sz="2600" spc="-265" dirty="0"/>
              <a:t>esempio</a:t>
            </a:r>
          </a:p>
        </p:txBody>
      </p:sp>
      <p:sp>
        <p:nvSpPr>
          <p:cNvPr id="3" name="Segnaposto contenuto 2">
            <a:extLst>
              <a:ext uri="{FF2B5EF4-FFF2-40B4-BE49-F238E27FC236}">
                <a16:creationId xmlns:a16="http://schemas.microsoft.com/office/drawing/2014/main" id="{4D95D680-7130-7863-A9C4-C1E2B602E3EA}"/>
              </a:ext>
            </a:extLst>
          </p:cNvPr>
          <p:cNvSpPr>
            <a:spLocks noGrp="1"/>
          </p:cNvSpPr>
          <p:nvPr>
            <p:ph idx="1"/>
          </p:nvPr>
        </p:nvSpPr>
        <p:spPr>
          <a:xfrm>
            <a:off x="684212" y="685800"/>
            <a:ext cx="9109012" cy="5056632"/>
          </a:xfrm>
        </p:spPr>
        <p:txBody>
          <a:bodyPr>
            <a:normAutofit/>
          </a:bodyPr>
          <a:lstStyle/>
          <a:p>
            <a:pPr marL="299085" marR="5080" indent="-287020" algn="just">
              <a:lnSpc>
                <a:spcPct val="100000"/>
              </a:lnSpc>
              <a:spcBef>
                <a:spcPts val="100"/>
              </a:spcBef>
              <a:buChar char="•"/>
              <a:tabLst>
                <a:tab pos="299085" algn="l"/>
              </a:tabLst>
            </a:pPr>
            <a:r>
              <a:rPr lang="it-IT" sz="1800" dirty="0"/>
              <a:t>Una società che produce e vende elettrodomestici stipula un contratto con un cliente che prevede la consegna di 100 unità di beni alla data del 31.12.2024 per un prezzo di 300 euro ciascuno (ricavo complessivo € 30.000).</a:t>
            </a:r>
          </a:p>
          <a:p>
            <a:pPr marL="299085" indent="-286385" algn="just">
              <a:lnSpc>
                <a:spcPct val="100000"/>
              </a:lnSpc>
              <a:spcBef>
                <a:spcPts val="700"/>
              </a:spcBef>
              <a:buChar char="•"/>
              <a:tabLst>
                <a:tab pos="299085" algn="l"/>
              </a:tabLst>
            </a:pPr>
            <a:r>
              <a:rPr lang="it-IT" sz="1800" dirty="0"/>
              <a:t>Il costo unitario di ciascun bene è di euro 220 (costo complessivo € 22.000).</a:t>
            </a:r>
          </a:p>
          <a:p>
            <a:pPr marL="299085" marR="50165" indent="-287020" algn="just">
              <a:lnSpc>
                <a:spcPct val="100000"/>
              </a:lnSpc>
              <a:spcBef>
                <a:spcPts val="710"/>
              </a:spcBef>
              <a:buChar char="•"/>
              <a:tabLst>
                <a:tab pos="299085" algn="l"/>
              </a:tabLst>
            </a:pPr>
            <a:r>
              <a:rPr lang="it-IT" sz="1800" dirty="0"/>
              <a:t>La società, </a:t>
            </a:r>
            <a:r>
              <a:rPr lang="it-IT" sz="1800" b="1" dirty="0"/>
              <a:t>per disposizioni di legge</a:t>
            </a:r>
            <a:r>
              <a:rPr lang="it-IT" sz="1800" dirty="0"/>
              <a:t>, concede al cliente la possibilità di assistenza gratuita per i due anni successivi alla vendita.</a:t>
            </a:r>
          </a:p>
          <a:p>
            <a:pPr marL="299085" marR="5080" indent="-287020" algn="just">
              <a:lnSpc>
                <a:spcPct val="100000"/>
              </a:lnSpc>
              <a:spcBef>
                <a:spcPts val="95"/>
              </a:spcBef>
              <a:buChar char="•"/>
              <a:tabLst>
                <a:tab pos="299085" algn="l"/>
              </a:tabLst>
            </a:pPr>
            <a:r>
              <a:rPr lang="it-IT" sz="1800" dirty="0"/>
              <a:t>Nel caso specifico, si individua </a:t>
            </a:r>
            <a:r>
              <a:rPr lang="it-IT" sz="1800" b="1" dirty="0"/>
              <a:t>una sola unità elementare </a:t>
            </a:r>
            <a:r>
              <a:rPr lang="it-IT" sz="1800" dirty="0"/>
              <a:t>circa la fornitura dei beni e pertanto il relativo ricavo viene rilevato quando avviene il sostanziale trasferimento dei rischi e dei benefici.</a:t>
            </a:r>
          </a:p>
          <a:p>
            <a:pPr marL="299085" marR="242570" indent="-287020" algn="just">
              <a:lnSpc>
                <a:spcPct val="100000"/>
              </a:lnSpc>
              <a:buChar char="•"/>
              <a:tabLst>
                <a:tab pos="299085" algn="l"/>
              </a:tabLst>
            </a:pPr>
            <a:r>
              <a:rPr lang="it-IT" sz="1800" dirty="0"/>
              <a:t>Al momento della consegna, la società reputa che i benefici sono stati completamente trasferiti in quanto il cliente può decidere l’uso dei beni autonomamente.</a:t>
            </a:r>
          </a:p>
          <a:p>
            <a:pPr marL="299085" marR="116839" indent="-287020" algn="just">
              <a:lnSpc>
                <a:spcPct val="100000"/>
              </a:lnSpc>
              <a:spcBef>
                <a:spcPts val="5"/>
              </a:spcBef>
              <a:buChar char="•"/>
              <a:tabLst>
                <a:tab pos="299085" algn="l"/>
                <a:tab pos="300990" algn="l"/>
              </a:tabLst>
            </a:pPr>
            <a:r>
              <a:rPr lang="it-IT" sz="1800" dirty="0"/>
              <a:t>	Per quanto attiene i rischi, la società ha mantenuto unicamente il rischio relativo all’assistenza gratuita ex lege da fornire.</a:t>
            </a:r>
          </a:p>
        </p:txBody>
      </p:sp>
    </p:spTree>
    <p:extLst>
      <p:ext uri="{BB962C8B-B14F-4D97-AF65-F5344CB8AC3E}">
        <p14:creationId xmlns:p14="http://schemas.microsoft.com/office/powerpoint/2010/main" val="17552840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BC7212-4FA8-DF5B-139A-500B133EF63F}"/>
              </a:ext>
            </a:extLst>
          </p:cNvPr>
          <p:cNvSpPr>
            <a:spLocks noGrp="1"/>
          </p:cNvSpPr>
          <p:nvPr>
            <p:ph type="title"/>
          </p:nvPr>
        </p:nvSpPr>
        <p:spPr>
          <a:xfrm>
            <a:off x="775652" y="6016752"/>
            <a:ext cx="9008428" cy="389127"/>
          </a:xfrm>
        </p:spPr>
        <p:txBody>
          <a:bodyPr>
            <a:noAutofit/>
          </a:bodyPr>
          <a:lstStyle/>
          <a:p>
            <a:pPr algn="ctr"/>
            <a:r>
              <a:rPr lang="it-IT" sz="2600" spc="-265" dirty="0"/>
              <a:t>esempio</a:t>
            </a:r>
          </a:p>
        </p:txBody>
      </p:sp>
      <p:sp>
        <p:nvSpPr>
          <p:cNvPr id="3" name="Segnaposto contenuto 2">
            <a:extLst>
              <a:ext uri="{FF2B5EF4-FFF2-40B4-BE49-F238E27FC236}">
                <a16:creationId xmlns:a16="http://schemas.microsoft.com/office/drawing/2014/main" id="{6B3CD854-D3C9-7FF5-CEC4-0666CB1715A7}"/>
              </a:ext>
            </a:extLst>
          </p:cNvPr>
          <p:cNvSpPr>
            <a:spLocks noGrp="1"/>
          </p:cNvSpPr>
          <p:nvPr>
            <p:ph idx="1"/>
          </p:nvPr>
        </p:nvSpPr>
        <p:spPr>
          <a:xfrm>
            <a:off x="684212" y="525272"/>
            <a:ext cx="9099868" cy="5317744"/>
          </a:xfrm>
        </p:spPr>
        <p:txBody>
          <a:bodyPr>
            <a:normAutofit/>
          </a:bodyPr>
          <a:lstStyle/>
          <a:p>
            <a:pPr marL="299085" marR="5080" indent="-287020" algn="just">
              <a:lnSpc>
                <a:spcPct val="100000"/>
              </a:lnSpc>
              <a:spcBef>
                <a:spcPts val="100"/>
              </a:spcBef>
              <a:buChar char="•"/>
              <a:tabLst>
                <a:tab pos="299085" algn="l"/>
              </a:tabLst>
            </a:pPr>
            <a:r>
              <a:rPr lang="it-IT" sz="1800" dirty="0"/>
              <a:t>Procede così ad una valutazione di tale rischio e reputa che il cliente richiederà assistenza per il 10% dei prodotti (pari a 10 unità di prodotti; 10 * 220 = 2.200) e quindi valuta di aver trasferito sostanzialmente tutti i rischi.</a:t>
            </a:r>
          </a:p>
          <a:p>
            <a:pPr marL="296545" marR="145415" indent="-284480" algn="just">
              <a:lnSpc>
                <a:spcPct val="100000"/>
              </a:lnSpc>
              <a:buChar char="•"/>
              <a:tabLst>
                <a:tab pos="299085" algn="l"/>
              </a:tabLst>
            </a:pPr>
            <a:r>
              <a:rPr lang="it-IT" sz="1800" dirty="0"/>
              <a:t>Pertanto la società a fronte del ricavo da vendita pari ad euro 30.000 	iscrive un fondo oneri pari al costo di sostituzione e/o riparazione che 	la società stima di dover sostenere per soddisfare l’impegno assunto.</a:t>
            </a:r>
          </a:p>
          <a:p>
            <a:pPr marL="296545" marR="145415" indent="-284480" algn="just">
              <a:lnSpc>
                <a:spcPct val="100000"/>
              </a:lnSpc>
              <a:buChar char="•"/>
              <a:tabLst>
                <a:tab pos="299085" algn="l"/>
              </a:tabLst>
            </a:pPr>
            <a:endParaRPr lang="it-IT" sz="1800" dirty="0"/>
          </a:p>
          <a:p>
            <a:pPr marL="91440" algn="just" fontAlgn="t">
              <a:spcBef>
                <a:spcPts val="330"/>
              </a:spcBef>
            </a:pPr>
            <a:r>
              <a:rPr lang="it-IT" sz="1800" dirty="0"/>
              <a:t>Clienti 							a 		Ricavi di vendita 		30.000</a:t>
            </a:r>
          </a:p>
          <a:p>
            <a:pPr marL="91440" algn="just" fontAlgn="t">
              <a:spcBef>
                <a:spcPts val="330"/>
              </a:spcBef>
            </a:pPr>
            <a:endParaRPr lang="it-IT" sz="1800" dirty="0"/>
          </a:p>
          <a:p>
            <a:pPr marL="91440" algn="just" fontAlgn="t">
              <a:spcBef>
                <a:spcPts val="330"/>
              </a:spcBef>
            </a:pPr>
            <a:r>
              <a:rPr lang="it-IT" sz="1800" dirty="0"/>
              <a:t>Accantonamento fondo rischi 	a 		Fondo rischi 				2.200</a:t>
            </a:r>
          </a:p>
        </p:txBody>
      </p:sp>
    </p:spTree>
    <p:extLst>
      <p:ext uri="{BB962C8B-B14F-4D97-AF65-F5344CB8AC3E}">
        <p14:creationId xmlns:p14="http://schemas.microsoft.com/office/powerpoint/2010/main" val="2079144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3964AD-21E7-F64C-6B53-31CB18BEFEFE}"/>
              </a:ext>
            </a:extLst>
          </p:cNvPr>
          <p:cNvSpPr>
            <a:spLocks noGrp="1"/>
          </p:cNvSpPr>
          <p:nvPr>
            <p:ph type="title"/>
          </p:nvPr>
        </p:nvSpPr>
        <p:spPr>
          <a:xfrm>
            <a:off x="684212" y="5952744"/>
            <a:ext cx="9145588" cy="438912"/>
          </a:xfrm>
        </p:spPr>
        <p:txBody>
          <a:bodyPr>
            <a:normAutofit fontScale="90000"/>
          </a:bodyPr>
          <a:lstStyle/>
          <a:p>
            <a:pPr algn="ctr"/>
            <a:r>
              <a:rPr lang="it-IT" sz="2600" spc="-170" dirty="0"/>
              <a:t>Vendita di un bene con servizio annesso</a:t>
            </a:r>
          </a:p>
        </p:txBody>
      </p:sp>
      <p:sp>
        <p:nvSpPr>
          <p:cNvPr id="3" name="Segnaposto contenuto 2">
            <a:extLst>
              <a:ext uri="{FF2B5EF4-FFF2-40B4-BE49-F238E27FC236}">
                <a16:creationId xmlns:a16="http://schemas.microsoft.com/office/drawing/2014/main" id="{6C252587-A077-402D-C53B-285B45645973}"/>
              </a:ext>
            </a:extLst>
          </p:cNvPr>
          <p:cNvSpPr>
            <a:spLocks noGrp="1"/>
          </p:cNvSpPr>
          <p:nvPr>
            <p:ph idx="1"/>
          </p:nvPr>
        </p:nvSpPr>
        <p:spPr>
          <a:xfrm>
            <a:off x="684212" y="685800"/>
            <a:ext cx="9145588" cy="5084064"/>
          </a:xfrm>
        </p:spPr>
        <p:txBody>
          <a:bodyPr>
            <a:normAutofit/>
          </a:bodyPr>
          <a:lstStyle/>
          <a:p>
            <a:pPr marL="299085" marR="125095" indent="-287020" algn="just">
              <a:lnSpc>
                <a:spcPct val="100000"/>
              </a:lnSpc>
              <a:spcBef>
                <a:spcPts val="95"/>
              </a:spcBef>
              <a:buChar char="•"/>
              <a:tabLst>
                <a:tab pos="299085" algn="l"/>
                <a:tab pos="300990" algn="l"/>
              </a:tabLst>
            </a:pPr>
            <a:r>
              <a:rPr lang="it-IT" sz="1800" dirty="0"/>
              <a:t>Nel caso di </a:t>
            </a:r>
            <a:r>
              <a:rPr lang="it-IT" sz="1800" b="1" dirty="0"/>
              <a:t>vendita di PC </a:t>
            </a:r>
            <a:r>
              <a:rPr lang="it-IT" sz="1800" dirty="0"/>
              <a:t>ad un prezzo pari a 2.500 € comprensivo di </a:t>
            </a:r>
            <a:r>
              <a:rPr lang="it-IT" sz="1800" b="1" dirty="0"/>
              <a:t>assistenza gratuita per il primi 2 anni successivi </a:t>
            </a:r>
            <a:r>
              <a:rPr lang="it-IT" sz="1800" dirty="0"/>
              <a:t>alla vendita (no garanzia ex lege):</a:t>
            </a:r>
          </a:p>
          <a:p>
            <a:pPr marL="301625" indent="-288925" algn="just">
              <a:lnSpc>
                <a:spcPct val="100000"/>
              </a:lnSpc>
              <a:buChar char="•"/>
              <a:tabLst>
                <a:tab pos="301625" algn="l"/>
              </a:tabLst>
            </a:pPr>
            <a:r>
              <a:rPr lang="it-IT" sz="1800" dirty="0"/>
              <a:t>sono presenti </a:t>
            </a:r>
            <a:r>
              <a:rPr lang="it-IT" sz="1800" b="1" dirty="0"/>
              <a:t>due unità elementari di contabilizzazione</a:t>
            </a:r>
            <a:r>
              <a:rPr lang="it-IT" sz="1800" dirty="0"/>
              <a:t>.</a:t>
            </a:r>
          </a:p>
          <a:p>
            <a:pPr marL="299085" marR="141605" indent="-287020" algn="just">
              <a:lnSpc>
                <a:spcPct val="100000"/>
              </a:lnSpc>
              <a:buChar char="•"/>
              <a:tabLst>
                <a:tab pos="299085" algn="l"/>
              </a:tabLst>
            </a:pPr>
            <a:r>
              <a:rPr lang="it-IT" sz="1800" dirty="0"/>
              <a:t>Rilevazione del ricavo al momento del trasferimento dei rischi e dei benefici:</a:t>
            </a:r>
          </a:p>
          <a:p>
            <a:pPr marL="299085" marR="141605" indent="-287020" algn="just">
              <a:lnSpc>
                <a:spcPct val="100000"/>
              </a:lnSpc>
              <a:buChar char="•"/>
              <a:tabLst>
                <a:tab pos="299085" algn="l"/>
              </a:tabLst>
            </a:pPr>
            <a:r>
              <a:rPr lang="it-IT" sz="1800" dirty="0"/>
              <a:t>valutazione per ciascuna unità elementare di contabilizzazione</a:t>
            </a:r>
          </a:p>
          <a:p>
            <a:pPr marL="637540" marR="8890" lvl="1" indent="-299085" algn="just">
              <a:lnSpc>
                <a:spcPct val="100000"/>
              </a:lnSpc>
              <a:spcBef>
                <a:spcPts val="5"/>
              </a:spcBef>
              <a:buFont typeface="Calibri"/>
              <a:buChar char="–"/>
              <a:tabLst>
                <a:tab pos="637540" algn="l"/>
              </a:tabLst>
            </a:pPr>
            <a:r>
              <a:rPr lang="it-IT" dirty="0"/>
              <a:t>Consegna del PC: Trasferimento del rischio e del beneficio nell’anno 2024;</a:t>
            </a:r>
          </a:p>
          <a:p>
            <a:pPr marL="637540" lvl="1" indent="-298450" algn="just">
              <a:lnSpc>
                <a:spcPct val="100000"/>
              </a:lnSpc>
              <a:buFont typeface="Calibri"/>
              <a:buChar char="–"/>
              <a:tabLst>
                <a:tab pos="637540" algn="l"/>
              </a:tabLst>
            </a:pPr>
            <a:r>
              <a:rPr lang="it-IT" dirty="0"/>
              <a:t>Assistenza gratuita: Non rappresenta una garanzia ex lege e va valorizzata sulla base del rapporto tra il prezzo di vendita della singola unità di contabilizzazione e la somma dei prezzi di vendita di tutte le unità elementari di contabilizzazione incluse nel contratto (</a:t>
            </a:r>
            <a:r>
              <a:rPr lang="it-IT" u="sng" dirty="0"/>
              <a:t>par. 20</a:t>
            </a:r>
            <a:r>
              <a:rPr lang="it-IT" dirty="0"/>
              <a:t>).</a:t>
            </a:r>
          </a:p>
        </p:txBody>
      </p:sp>
    </p:spTree>
    <p:extLst>
      <p:ext uri="{BB962C8B-B14F-4D97-AF65-F5344CB8AC3E}">
        <p14:creationId xmlns:p14="http://schemas.microsoft.com/office/powerpoint/2010/main" val="2675824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94C6E3-1234-1EB6-C1E6-00057C6CB5A4}"/>
              </a:ext>
            </a:extLst>
          </p:cNvPr>
          <p:cNvSpPr>
            <a:spLocks noGrp="1"/>
          </p:cNvSpPr>
          <p:nvPr>
            <p:ph type="title"/>
          </p:nvPr>
        </p:nvSpPr>
        <p:spPr>
          <a:xfrm>
            <a:off x="812228" y="5874513"/>
            <a:ext cx="8534400" cy="498855"/>
          </a:xfrm>
        </p:spPr>
        <p:txBody>
          <a:bodyPr>
            <a:normAutofit/>
          </a:bodyPr>
          <a:lstStyle/>
          <a:p>
            <a:pPr algn="ctr"/>
            <a:r>
              <a:rPr lang="it-IT" sz="2600" spc="-130" dirty="0"/>
              <a:t>NUOVI</a:t>
            </a:r>
            <a:r>
              <a:rPr lang="it-IT" sz="2600" spc="-40" dirty="0"/>
              <a:t> </a:t>
            </a:r>
            <a:r>
              <a:rPr lang="it-IT" sz="2600" spc="-420" dirty="0"/>
              <a:t>LIMITI</a:t>
            </a:r>
            <a:r>
              <a:rPr lang="it-IT" sz="2600" spc="-40" dirty="0"/>
              <a:t> </a:t>
            </a:r>
            <a:r>
              <a:rPr lang="it-IT" sz="2600" spc="-160" dirty="0"/>
              <a:t>BILANCIO</a:t>
            </a:r>
            <a:r>
              <a:rPr lang="it-IT" sz="2600" spc="-30" dirty="0"/>
              <a:t> </a:t>
            </a:r>
            <a:r>
              <a:rPr lang="it-IT" sz="2600" spc="-155" dirty="0"/>
              <a:t>ABBREVIATO</a:t>
            </a:r>
            <a:endParaRPr lang="it-IT" sz="2600" dirty="0"/>
          </a:p>
        </p:txBody>
      </p:sp>
      <p:sp>
        <p:nvSpPr>
          <p:cNvPr id="3" name="Segnaposto contenuto 2">
            <a:extLst>
              <a:ext uri="{FF2B5EF4-FFF2-40B4-BE49-F238E27FC236}">
                <a16:creationId xmlns:a16="http://schemas.microsoft.com/office/drawing/2014/main" id="{B49AABFF-F7BC-4995-735B-6A78EEAA256D}"/>
              </a:ext>
            </a:extLst>
          </p:cNvPr>
          <p:cNvSpPr>
            <a:spLocks noGrp="1"/>
          </p:cNvSpPr>
          <p:nvPr>
            <p:ph idx="1"/>
          </p:nvPr>
        </p:nvSpPr>
        <p:spPr>
          <a:xfrm>
            <a:off x="684212" y="484632"/>
            <a:ext cx="9337612" cy="5276088"/>
          </a:xfrm>
        </p:spPr>
        <p:txBody>
          <a:bodyPr/>
          <a:lstStyle/>
          <a:p>
            <a:pPr marL="12700" marR="96520" algn="just">
              <a:lnSpc>
                <a:spcPct val="100000"/>
              </a:lnSpc>
              <a:spcBef>
                <a:spcPts val="105"/>
              </a:spcBef>
            </a:pPr>
            <a:r>
              <a:rPr lang="it-IT" sz="2000" dirty="0">
                <a:latin typeface="Arial MT"/>
                <a:cs typeface="Arial MT"/>
              </a:rPr>
              <a:t>Le</a:t>
            </a:r>
            <a:r>
              <a:rPr lang="it-IT" sz="2000" spc="-35" dirty="0">
                <a:latin typeface="Arial MT"/>
                <a:cs typeface="Arial MT"/>
              </a:rPr>
              <a:t> </a:t>
            </a:r>
            <a:r>
              <a:rPr lang="it-IT" sz="2000" dirty="0">
                <a:latin typeface="Arial MT"/>
                <a:cs typeface="Arial MT"/>
              </a:rPr>
              <a:t>società</a:t>
            </a:r>
            <a:r>
              <a:rPr lang="it-IT" sz="2000" spc="-35" dirty="0">
                <a:latin typeface="Arial MT"/>
                <a:cs typeface="Arial MT"/>
              </a:rPr>
              <a:t> </a:t>
            </a:r>
            <a:r>
              <a:rPr lang="it-IT" sz="2000" dirty="0">
                <a:solidFill>
                  <a:schemeClr val="tx1"/>
                </a:solidFill>
                <a:latin typeface="Arial MT"/>
                <a:cs typeface="Arial MT"/>
              </a:rPr>
              <a:t>non</a:t>
            </a:r>
            <a:r>
              <a:rPr lang="it-IT" sz="2000" spc="-30" dirty="0">
                <a:solidFill>
                  <a:schemeClr val="tx1"/>
                </a:solidFill>
                <a:latin typeface="Arial MT"/>
                <a:cs typeface="Arial MT"/>
              </a:rPr>
              <a:t> </a:t>
            </a:r>
            <a:r>
              <a:rPr lang="it-IT" sz="2000" dirty="0">
                <a:solidFill>
                  <a:schemeClr val="tx1"/>
                </a:solidFill>
                <a:latin typeface="Arial MT"/>
                <a:cs typeface="Arial MT"/>
              </a:rPr>
              <a:t>quotate</a:t>
            </a:r>
            <a:r>
              <a:rPr lang="it-IT" sz="2000" spc="-10" dirty="0">
                <a:latin typeface="Arial MT"/>
                <a:cs typeface="Arial MT"/>
              </a:rPr>
              <a:t> </a:t>
            </a:r>
            <a:r>
              <a:rPr lang="it-IT" sz="2000" dirty="0">
                <a:latin typeface="Arial MT"/>
                <a:cs typeface="Arial MT"/>
              </a:rPr>
              <a:t>possono</a:t>
            </a:r>
            <a:r>
              <a:rPr lang="it-IT" sz="2000" spc="-30" dirty="0">
                <a:latin typeface="Arial MT"/>
                <a:cs typeface="Arial MT"/>
              </a:rPr>
              <a:t> </a:t>
            </a:r>
            <a:r>
              <a:rPr lang="it-IT" sz="2000" dirty="0">
                <a:latin typeface="Arial MT"/>
                <a:cs typeface="Arial MT"/>
              </a:rPr>
              <a:t>redigere</a:t>
            </a:r>
            <a:r>
              <a:rPr lang="it-IT" sz="2000" spc="-35" dirty="0">
                <a:latin typeface="Arial MT"/>
                <a:cs typeface="Arial MT"/>
              </a:rPr>
              <a:t> </a:t>
            </a:r>
            <a:r>
              <a:rPr lang="it-IT" sz="2000" b="1" dirty="0">
                <a:latin typeface="Arial MT"/>
                <a:cs typeface="Arial MT"/>
              </a:rPr>
              <a:t>il</a:t>
            </a:r>
            <a:r>
              <a:rPr lang="it-IT" sz="2000" b="1" spc="-50" dirty="0">
                <a:latin typeface="Arial MT"/>
                <a:cs typeface="Arial MT"/>
              </a:rPr>
              <a:t> </a:t>
            </a:r>
            <a:r>
              <a:rPr lang="it-IT" sz="2000" b="1" dirty="0">
                <a:latin typeface="Arial MT"/>
                <a:cs typeface="Arial MT"/>
              </a:rPr>
              <a:t>bilancio</a:t>
            </a:r>
            <a:r>
              <a:rPr lang="it-IT" sz="2000" b="1" spc="-50" dirty="0">
                <a:latin typeface="Arial MT"/>
                <a:cs typeface="Arial MT"/>
              </a:rPr>
              <a:t> </a:t>
            </a:r>
            <a:r>
              <a:rPr lang="it-IT" sz="2000" b="1" dirty="0">
                <a:latin typeface="Arial MT"/>
                <a:cs typeface="Arial MT"/>
              </a:rPr>
              <a:t>in</a:t>
            </a:r>
            <a:r>
              <a:rPr lang="it-IT" sz="2000" b="1" spc="-40" dirty="0">
                <a:latin typeface="Arial MT"/>
                <a:cs typeface="Arial MT"/>
              </a:rPr>
              <a:t> </a:t>
            </a:r>
            <a:r>
              <a:rPr lang="it-IT" sz="2000" b="1" spc="-10" dirty="0">
                <a:latin typeface="Arial MT"/>
                <a:cs typeface="Arial MT"/>
              </a:rPr>
              <a:t>forma </a:t>
            </a:r>
            <a:r>
              <a:rPr lang="it-IT" sz="2000" b="1" dirty="0">
                <a:latin typeface="Arial MT"/>
                <a:cs typeface="Arial MT"/>
              </a:rPr>
              <a:t>abbreviata</a:t>
            </a:r>
            <a:r>
              <a:rPr lang="it-IT" sz="2000" b="1" spc="-40" dirty="0">
                <a:latin typeface="Arial MT"/>
                <a:cs typeface="Arial MT"/>
              </a:rPr>
              <a:t> </a:t>
            </a:r>
            <a:r>
              <a:rPr lang="it-IT" sz="2000" dirty="0">
                <a:latin typeface="Arial MT"/>
                <a:cs typeface="Arial MT"/>
              </a:rPr>
              <a:t>quando,</a:t>
            </a:r>
            <a:r>
              <a:rPr lang="it-IT" sz="2000" spc="-30" dirty="0">
                <a:latin typeface="Arial MT"/>
                <a:cs typeface="Arial MT"/>
              </a:rPr>
              <a:t> </a:t>
            </a:r>
            <a:r>
              <a:rPr lang="it-IT" sz="2000" dirty="0">
                <a:latin typeface="Arial MT"/>
                <a:cs typeface="Arial MT"/>
              </a:rPr>
              <a:t>nel</a:t>
            </a:r>
            <a:r>
              <a:rPr lang="it-IT" sz="2000" spc="-40" dirty="0">
                <a:latin typeface="Arial MT"/>
                <a:cs typeface="Arial MT"/>
              </a:rPr>
              <a:t> </a:t>
            </a:r>
            <a:r>
              <a:rPr lang="it-IT" sz="2000" dirty="0">
                <a:latin typeface="Arial MT"/>
                <a:cs typeface="Arial MT"/>
              </a:rPr>
              <a:t>primo</a:t>
            </a:r>
            <a:r>
              <a:rPr lang="it-IT" sz="2000" spc="-50" dirty="0">
                <a:latin typeface="Arial MT"/>
                <a:cs typeface="Arial MT"/>
              </a:rPr>
              <a:t> </a:t>
            </a:r>
            <a:r>
              <a:rPr lang="it-IT" sz="2000" dirty="0">
                <a:latin typeface="Arial MT"/>
                <a:cs typeface="Arial MT"/>
              </a:rPr>
              <a:t>esercizio</a:t>
            </a:r>
            <a:r>
              <a:rPr lang="it-IT" sz="2000" spc="-60" dirty="0">
                <a:latin typeface="Arial MT"/>
                <a:cs typeface="Arial MT"/>
              </a:rPr>
              <a:t> </a:t>
            </a:r>
            <a:r>
              <a:rPr lang="it-IT" sz="2000" dirty="0">
                <a:latin typeface="Arial MT"/>
                <a:cs typeface="Arial MT"/>
              </a:rPr>
              <a:t>o,</a:t>
            </a:r>
            <a:r>
              <a:rPr lang="it-IT" sz="2000" spc="-30" dirty="0">
                <a:latin typeface="Arial MT"/>
                <a:cs typeface="Arial MT"/>
              </a:rPr>
              <a:t> </a:t>
            </a:r>
            <a:r>
              <a:rPr lang="it-IT" sz="2000" dirty="0">
                <a:latin typeface="Arial MT"/>
                <a:cs typeface="Arial MT"/>
              </a:rPr>
              <a:t>successivamente,</a:t>
            </a:r>
            <a:r>
              <a:rPr lang="it-IT" sz="2000" spc="-55" dirty="0">
                <a:latin typeface="Arial MT"/>
                <a:cs typeface="Arial MT"/>
              </a:rPr>
              <a:t> </a:t>
            </a:r>
            <a:r>
              <a:rPr lang="it-IT" sz="2000" dirty="0">
                <a:latin typeface="Arial MT"/>
                <a:cs typeface="Arial MT"/>
              </a:rPr>
              <a:t>per</a:t>
            </a:r>
            <a:r>
              <a:rPr lang="it-IT" sz="2000" spc="-40" dirty="0">
                <a:latin typeface="Arial MT"/>
                <a:cs typeface="Arial MT"/>
              </a:rPr>
              <a:t> </a:t>
            </a:r>
            <a:r>
              <a:rPr lang="it-IT" sz="2000" dirty="0">
                <a:latin typeface="Arial MT"/>
                <a:cs typeface="Arial MT"/>
              </a:rPr>
              <a:t>due</a:t>
            </a:r>
            <a:r>
              <a:rPr lang="it-IT" sz="2000" spc="-40" dirty="0">
                <a:latin typeface="Arial MT"/>
                <a:cs typeface="Arial MT"/>
              </a:rPr>
              <a:t> </a:t>
            </a:r>
            <a:r>
              <a:rPr lang="it-IT" sz="2000" spc="-10" dirty="0">
                <a:latin typeface="Arial MT"/>
                <a:cs typeface="Arial MT"/>
              </a:rPr>
              <a:t>esercizi </a:t>
            </a:r>
            <a:r>
              <a:rPr lang="it-IT" sz="2000" dirty="0">
                <a:latin typeface="Arial MT"/>
                <a:cs typeface="Arial MT"/>
              </a:rPr>
              <a:t>consecutivi,</a:t>
            </a:r>
            <a:r>
              <a:rPr lang="it-IT" sz="2000" spc="-70" dirty="0">
                <a:latin typeface="Arial MT"/>
                <a:cs typeface="Arial MT"/>
              </a:rPr>
              <a:t> </a:t>
            </a:r>
            <a:r>
              <a:rPr lang="it-IT" sz="2000" dirty="0">
                <a:latin typeface="Arial MT"/>
                <a:cs typeface="Arial MT"/>
              </a:rPr>
              <a:t>non</a:t>
            </a:r>
            <a:r>
              <a:rPr lang="it-IT" sz="2000" spc="-60" dirty="0">
                <a:latin typeface="Arial MT"/>
                <a:cs typeface="Arial MT"/>
              </a:rPr>
              <a:t> </a:t>
            </a:r>
            <a:r>
              <a:rPr lang="it-IT" sz="2000" dirty="0">
                <a:latin typeface="Arial MT"/>
                <a:cs typeface="Arial MT"/>
              </a:rPr>
              <a:t>superano</a:t>
            </a:r>
            <a:r>
              <a:rPr lang="it-IT" sz="2000" spc="-45" dirty="0">
                <a:latin typeface="Arial MT"/>
                <a:cs typeface="Arial MT"/>
              </a:rPr>
              <a:t> </a:t>
            </a:r>
            <a:r>
              <a:rPr lang="it-IT" sz="2000" dirty="0">
                <a:latin typeface="Arial MT"/>
                <a:cs typeface="Arial MT"/>
              </a:rPr>
              <a:t>due</a:t>
            </a:r>
            <a:r>
              <a:rPr lang="it-IT" sz="2000" spc="-55" dirty="0">
                <a:latin typeface="Arial MT"/>
                <a:cs typeface="Arial MT"/>
              </a:rPr>
              <a:t> </a:t>
            </a:r>
            <a:r>
              <a:rPr lang="it-IT" sz="2000" dirty="0">
                <a:latin typeface="Arial MT"/>
                <a:cs typeface="Arial MT"/>
              </a:rPr>
              <a:t>dei</a:t>
            </a:r>
            <a:r>
              <a:rPr lang="it-IT" sz="2000" spc="-60" dirty="0">
                <a:latin typeface="Arial MT"/>
                <a:cs typeface="Arial MT"/>
              </a:rPr>
              <a:t> </a:t>
            </a:r>
            <a:r>
              <a:rPr lang="it-IT" sz="2000" dirty="0">
                <a:latin typeface="Arial MT"/>
                <a:cs typeface="Arial MT"/>
              </a:rPr>
              <a:t>seguenti</a:t>
            </a:r>
            <a:r>
              <a:rPr lang="it-IT" sz="2000" spc="-60" dirty="0">
                <a:latin typeface="Arial MT"/>
                <a:cs typeface="Arial MT"/>
              </a:rPr>
              <a:t> </a:t>
            </a:r>
            <a:r>
              <a:rPr lang="it-IT" sz="2000" spc="-10" dirty="0">
                <a:latin typeface="Arial MT"/>
                <a:cs typeface="Arial MT"/>
              </a:rPr>
              <a:t>limiti:</a:t>
            </a:r>
            <a:endParaRPr lang="it-IT" sz="2000" dirty="0">
              <a:latin typeface="Arial MT"/>
              <a:cs typeface="Arial MT"/>
            </a:endParaRPr>
          </a:p>
          <a:p>
            <a:pPr marL="299085" marR="312420" indent="-287020" algn="just">
              <a:lnSpc>
                <a:spcPct val="100000"/>
              </a:lnSpc>
              <a:spcBef>
                <a:spcPts val="1000"/>
              </a:spcBef>
              <a:buChar char="•"/>
              <a:tabLst>
                <a:tab pos="299085" algn="l"/>
              </a:tabLst>
            </a:pPr>
            <a:r>
              <a:rPr lang="it-IT" sz="2000" dirty="0">
                <a:latin typeface="Arial MT"/>
                <a:cs typeface="Arial MT"/>
              </a:rPr>
              <a:t>totale</a:t>
            </a:r>
            <a:r>
              <a:rPr lang="it-IT" sz="2000" spc="-45" dirty="0">
                <a:latin typeface="Arial MT"/>
                <a:cs typeface="Arial MT"/>
              </a:rPr>
              <a:t> </a:t>
            </a:r>
            <a:r>
              <a:rPr lang="it-IT" sz="2000" dirty="0">
                <a:latin typeface="Arial MT"/>
                <a:cs typeface="Arial MT"/>
              </a:rPr>
              <a:t>dell’attivo</a:t>
            </a:r>
            <a:r>
              <a:rPr lang="it-IT" sz="2000" spc="-50" dirty="0">
                <a:latin typeface="Arial MT"/>
                <a:cs typeface="Arial MT"/>
              </a:rPr>
              <a:t> </a:t>
            </a:r>
            <a:r>
              <a:rPr lang="it-IT" sz="2000" dirty="0">
                <a:latin typeface="Arial MT"/>
                <a:cs typeface="Arial MT"/>
              </a:rPr>
              <a:t>dello</a:t>
            </a:r>
            <a:r>
              <a:rPr lang="it-IT" sz="2000" spc="-65" dirty="0">
                <a:latin typeface="Arial MT"/>
                <a:cs typeface="Arial MT"/>
              </a:rPr>
              <a:t> </a:t>
            </a:r>
            <a:r>
              <a:rPr lang="it-IT" sz="2000" dirty="0">
                <a:latin typeface="Arial MT"/>
                <a:cs typeface="Arial MT"/>
              </a:rPr>
              <a:t>SP:</a:t>
            </a:r>
            <a:r>
              <a:rPr lang="it-IT" sz="2000" spc="-45" dirty="0">
                <a:latin typeface="Arial MT"/>
                <a:cs typeface="Arial MT"/>
              </a:rPr>
              <a:t> </a:t>
            </a:r>
            <a:r>
              <a:rPr lang="it-IT" sz="2000" dirty="0">
                <a:solidFill>
                  <a:schemeClr val="tx1"/>
                </a:solidFill>
                <a:latin typeface="Arial MT"/>
                <a:cs typeface="Arial MT"/>
              </a:rPr>
              <a:t>5.500.000</a:t>
            </a:r>
            <a:r>
              <a:rPr lang="it-IT" sz="2000" spc="-20" dirty="0">
                <a:solidFill>
                  <a:schemeClr val="tx1"/>
                </a:solidFill>
                <a:latin typeface="Arial MT"/>
                <a:cs typeface="Arial MT"/>
              </a:rPr>
              <a:t> </a:t>
            </a:r>
            <a:r>
              <a:rPr lang="it-IT" sz="2000" dirty="0">
                <a:solidFill>
                  <a:schemeClr val="tx1"/>
                </a:solidFill>
                <a:latin typeface="Arial MT"/>
                <a:cs typeface="Arial MT"/>
              </a:rPr>
              <a:t>euro</a:t>
            </a:r>
            <a:r>
              <a:rPr lang="it-IT" sz="2000" spc="-45" dirty="0">
                <a:solidFill>
                  <a:schemeClr val="tx1"/>
                </a:solidFill>
                <a:latin typeface="Arial MT"/>
                <a:cs typeface="Arial MT"/>
              </a:rPr>
              <a:t> </a:t>
            </a:r>
            <a:r>
              <a:rPr lang="it-IT" sz="2000" dirty="0">
                <a:latin typeface="Arial MT"/>
                <a:cs typeface="Arial MT"/>
              </a:rPr>
              <a:t>(in</a:t>
            </a:r>
            <a:r>
              <a:rPr lang="it-IT" sz="2000" spc="-50" dirty="0">
                <a:latin typeface="Arial MT"/>
                <a:cs typeface="Arial MT"/>
              </a:rPr>
              <a:t> </a:t>
            </a:r>
            <a:r>
              <a:rPr lang="it-IT" sz="2000" spc="-10" dirty="0">
                <a:latin typeface="Arial MT"/>
                <a:cs typeface="Arial MT"/>
              </a:rPr>
              <a:t>precedenza</a:t>
            </a:r>
            <a:r>
              <a:rPr lang="it-IT" sz="2000" spc="-45" dirty="0">
                <a:latin typeface="Arial MT"/>
                <a:cs typeface="Arial MT"/>
              </a:rPr>
              <a:t> </a:t>
            </a:r>
            <a:r>
              <a:rPr lang="it-IT" sz="2000" dirty="0">
                <a:latin typeface="Arial MT"/>
                <a:cs typeface="Arial MT"/>
              </a:rPr>
              <a:t>era</a:t>
            </a:r>
            <a:r>
              <a:rPr lang="it-IT" sz="2000" spc="-45" dirty="0">
                <a:latin typeface="Arial MT"/>
                <a:cs typeface="Arial MT"/>
              </a:rPr>
              <a:t> </a:t>
            </a:r>
            <a:r>
              <a:rPr lang="it-IT" sz="2000" spc="-10" dirty="0">
                <a:latin typeface="Arial MT"/>
                <a:cs typeface="Arial MT"/>
              </a:rPr>
              <a:t>4.400.000 euro)</a:t>
            </a:r>
            <a:endParaRPr lang="it-IT" sz="2000" dirty="0">
              <a:latin typeface="Arial MT"/>
              <a:cs typeface="Arial MT"/>
            </a:endParaRPr>
          </a:p>
          <a:p>
            <a:pPr marL="299085" indent="-286385" algn="just">
              <a:lnSpc>
                <a:spcPct val="100000"/>
              </a:lnSpc>
              <a:spcBef>
                <a:spcPts val="994"/>
              </a:spcBef>
              <a:buChar char="•"/>
              <a:tabLst>
                <a:tab pos="299085" algn="l"/>
              </a:tabLst>
            </a:pPr>
            <a:r>
              <a:rPr lang="it-IT" sz="2000" dirty="0">
                <a:latin typeface="Arial MT"/>
                <a:cs typeface="Arial MT"/>
              </a:rPr>
              <a:t>ricavi</a:t>
            </a:r>
            <a:r>
              <a:rPr lang="it-IT" sz="2000" spc="-60" dirty="0">
                <a:latin typeface="Arial MT"/>
                <a:cs typeface="Arial MT"/>
              </a:rPr>
              <a:t> </a:t>
            </a:r>
            <a:r>
              <a:rPr lang="it-IT" sz="2000" dirty="0">
                <a:latin typeface="Arial MT"/>
                <a:cs typeface="Arial MT"/>
              </a:rPr>
              <a:t>delle</a:t>
            </a:r>
            <a:r>
              <a:rPr lang="it-IT" sz="2000" spc="-65" dirty="0">
                <a:latin typeface="Arial MT"/>
                <a:cs typeface="Arial MT"/>
              </a:rPr>
              <a:t> </a:t>
            </a:r>
            <a:r>
              <a:rPr lang="it-IT" sz="2000" dirty="0">
                <a:latin typeface="Arial MT"/>
                <a:cs typeface="Arial MT"/>
              </a:rPr>
              <a:t>vendite</a:t>
            </a:r>
            <a:r>
              <a:rPr lang="it-IT" sz="2000" spc="-40" dirty="0">
                <a:latin typeface="Arial MT"/>
                <a:cs typeface="Arial MT"/>
              </a:rPr>
              <a:t> </a:t>
            </a:r>
            <a:r>
              <a:rPr lang="it-IT" sz="2000" dirty="0">
                <a:latin typeface="Arial MT"/>
                <a:cs typeface="Arial MT"/>
              </a:rPr>
              <a:t>e</a:t>
            </a:r>
            <a:r>
              <a:rPr lang="it-IT" sz="2000" spc="-45" dirty="0">
                <a:latin typeface="Arial MT"/>
                <a:cs typeface="Arial MT"/>
              </a:rPr>
              <a:t> </a:t>
            </a:r>
            <a:r>
              <a:rPr lang="it-IT" sz="2000" dirty="0">
                <a:latin typeface="Arial MT"/>
                <a:cs typeface="Arial MT"/>
              </a:rPr>
              <a:t>delle</a:t>
            </a:r>
            <a:r>
              <a:rPr lang="it-IT" sz="2000" spc="-50" dirty="0">
                <a:latin typeface="Arial MT"/>
                <a:cs typeface="Arial MT"/>
              </a:rPr>
              <a:t> </a:t>
            </a:r>
            <a:r>
              <a:rPr lang="it-IT" sz="2000" dirty="0">
                <a:latin typeface="Arial MT"/>
                <a:cs typeface="Arial MT"/>
              </a:rPr>
              <a:t>prestazioni:</a:t>
            </a:r>
            <a:r>
              <a:rPr lang="it-IT" sz="2000" spc="-55" dirty="0">
                <a:latin typeface="Arial MT"/>
                <a:cs typeface="Arial MT"/>
              </a:rPr>
              <a:t> </a:t>
            </a:r>
            <a:r>
              <a:rPr lang="it-IT" sz="2000" spc="-10" dirty="0">
                <a:solidFill>
                  <a:schemeClr val="tx1"/>
                </a:solidFill>
                <a:latin typeface="Arial MT"/>
                <a:cs typeface="Arial MT"/>
              </a:rPr>
              <a:t>11.000.000</a:t>
            </a:r>
            <a:r>
              <a:rPr lang="it-IT" sz="2000" spc="-25" dirty="0">
                <a:solidFill>
                  <a:schemeClr val="tx1"/>
                </a:solidFill>
                <a:latin typeface="Arial MT"/>
                <a:cs typeface="Arial MT"/>
              </a:rPr>
              <a:t> </a:t>
            </a:r>
            <a:r>
              <a:rPr lang="it-IT" sz="2000" dirty="0">
                <a:solidFill>
                  <a:schemeClr val="tx1"/>
                </a:solidFill>
                <a:latin typeface="Arial MT"/>
                <a:cs typeface="Arial MT"/>
              </a:rPr>
              <a:t>euro</a:t>
            </a:r>
            <a:r>
              <a:rPr lang="it-IT" sz="2000" spc="-50" dirty="0">
                <a:solidFill>
                  <a:schemeClr val="tx1"/>
                </a:solidFill>
                <a:latin typeface="Arial MT"/>
                <a:cs typeface="Arial MT"/>
              </a:rPr>
              <a:t> </a:t>
            </a:r>
            <a:r>
              <a:rPr lang="it-IT" sz="2000" dirty="0">
                <a:latin typeface="Arial MT"/>
                <a:cs typeface="Arial MT"/>
              </a:rPr>
              <a:t>(in</a:t>
            </a:r>
            <a:r>
              <a:rPr lang="it-IT" sz="2000" spc="-50" dirty="0">
                <a:latin typeface="Arial MT"/>
                <a:cs typeface="Arial MT"/>
              </a:rPr>
              <a:t> </a:t>
            </a:r>
            <a:r>
              <a:rPr lang="it-IT" sz="2000" spc="-10" dirty="0">
                <a:latin typeface="Arial MT"/>
                <a:cs typeface="Arial MT"/>
              </a:rPr>
              <a:t>precedenza</a:t>
            </a:r>
            <a:r>
              <a:rPr lang="it-IT" sz="2000" spc="-40" dirty="0">
                <a:latin typeface="Arial MT"/>
                <a:cs typeface="Arial MT"/>
              </a:rPr>
              <a:t> </a:t>
            </a:r>
            <a:r>
              <a:rPr lang="it-IT" sz="2000" spc="-25" dirty="0">
                <a:latin typeface="Arial MT"/>
                <a:cs typeface="Arial MT"/>
              </a:rPr>
              <a:t>era</a:t>
            </a:r>
            <a:r>
              <a:rPr lang="it-IT" dirty="0">
                <a:latin typeface="Arial MT"/>
                <a:cs typeface="Arial MT"/>
              </a:rPr>
              <a:t> </a:t>
            </a:r>
            <a:r>
              <a:rPr lang="it-IT" sz="2000" spc="-10" dirty="0">
                <a:latin typeface="Arial MT"/>
                <a:cs typeface="Arial MT"/>
              </a:rPr>
              <a:t>8.800.000)</a:t>
            </a:r>
            <a:endParaRPr lang="it-IT" sz="2000" dirty="0">
              <a:latin typeface="Arial MT"/>
              <a:cs typeface="Arial MT"/>
            </a:endParaRPr>
          </a:p>
          <a:p>
            <a:pPr marL="299085" indent="-286385" algn="just">
              <a:lnSpc>
                <a:spcPct val="100000"/>
              </a:lnSpc>
              <a:spcBef>
                <a:spcPts val="1010"/>
              </a:spcBef>
              <a:buChar char="•"/>
              <a:tabLst>
                <a:tab pos="299085" algn="l"/>
              </a:tabLst>
            </a:pPr>
            <a:r>
              <a:rPr lang="it-IT" sz="2000" dirty="0">
                <a:latin typeface="Arial MT"/>
                <a:cs typeface="Arial MT"/>
              </a:rPr>
              <a:t>dipendenti</a:t>
            </a:r>
            <a:r>
              <a:rPr lang="it-IT" sz="2000" spc="-45" dirty="0">
                <a:latin typeface="Arial MT"/>
                <a:cs typeface="Arial MT"/>
              </a:rPr>
              <a:t> </a:t>
            </a:r>
            <a:r>
              <a:rPr lang="it-IT" sz="2000" dirty="0">
                <a:latin typeface="Arial MT"/>
                <a:cs typeface="Arial MT"/>
              </a:rPr>
              <a:t>occupati</a:t>
            </a:r>
            <a:r>
              <a:rPr lang="it-IT" sz="2000" spc="-45" dirty="0">
                <a:latin typeface="Arial MT"/>
                <a:cs typeface="Arial MT"/>
              </a:rPr>
              <a:t> </a:t>
            </a:r>
            <a:r>
              <a:rPr lang="it-IT" sz="2000" dirty="0">
                <a:latin typeface="Arial MT"/>
                <a:cs typeface="Arial MT"/>
              </a:rPr>
              <a:t>in</a:t>
            </a:r>
            <a:r>
              <a:rPr lang="it-IT" sz="2000" spc="-50" dirty="0">
                <a:latin typeface="Arial MT"/>
                <a:cs typeface="Arial MT"/>
              </a:rPr>
              <a:t> </a:t>
            </a:r>
            <a:r>
              <a:rPr lang="it-IT" sz="2000" dirty="0">
                <a:latin typeface="Arial MT"/>
                <a:cs typeface="Arial MT"/>
              </a:rPr>
              <a:t>media</a:t>
            </a:r>
            <a:r>
              <a:rPr lang="it-IT" sz="2000" spc="-50" dirty="0">
                <a:latin typeface="Arial MT"/>
                <a:cs typeface="Arial MT"/>
              </a:rPr>
              <a:t> </a:t>
            </a:r>
            <a:r>
              <a:rPr lang="it-IT" sz="2000" dirty="0">
                <a:latin typeface="Arial MT"/>
                <a:cs typeface="Arial MT"/>
              </a:rPr>
              <a:t>durante</a:t>
            </a:r>
            <a:r>
              <a:rPr lang="it-IT" sz="2000" spc="-35" dirty="0">
                <a:latin typeface="Arial MT"/>
                <a:cs typeface="Arial MT"/>
              </a:rPr>
              <a:t> </a:t>
            </a:r>
            <a:r>
              <a:rPr lang="it-IT" sz="2000" dirty="0">
                <a:latin typeface="Arial MT"/>
                <a:cs typeface="Arial MT"/>
              </a:rPr>
              <a:t>l’esercizio:</a:t>
            </a:r>
            <a:r>
              <a:rPr lang="it-IT" sz="2000" spc="-70" dirty="0">
                <a:latin typeface="Arial MT"/>
                <a:cs typeface="Arial MT"/>
              </a:rPr>
              <a:t> </a:t>
            </a:r>
            <a:r>
              <a:rPr lang="it-IT" sz="2000" dirty="0">
                <a:solidFill>
                  <a:schemeClr val="tx1"/>
                </a:solidFill>
                <a:latin typeface="Arial MT"/>
                <a:cs typeface="Arial MT"/>
              </a:rPr>
              <a:t>50</a:t>
            </a:r>
            <a:r>
              <a:rPr lang="it-IT" sz="2000" spc="-45" dirty="0">
                <a:solidFill>
                  <a:schemeClr val="tx1"/>
                </a:solidFill>
                <a:latin typeface="Arial MT"/>
                <a:cs typeface="Arial MT"/>
              </a:rPr>
              <a:t> </a:t>
            </a:r>
            <a:r>
              <a:rPr lang="it-IT" sz="2000" dirty="0">
                <a:solidFill>
                  <a:schemeClr val="tx1"/>
                </a:solidFill>
                <a:latin typeface="Arial MT"/>
                <a:cs typeface="Arial MT"/>
              </a:rPr>
              <a:t>unità</a:t>
            </a:r>
            <a:r>
              <a:rPr lang="it-IT" sz="2000" spc="-50" dirty="0">
                <a:solidFill>
                  <a:schemeClr val="tx1"/>
                </a:solidFill>
                <a:latin typeface="Arial MT"/>
                <a:cs typeface="Arial MT"/>
              </a:rPr>
              <a:t> </a:t>
            </a:r>
            <a:r>
              <a:rPr lang="it-IT" sz="2000" spc="-10" dirty="0">
                <a:latin typeface="Arial MT"/>
                <a:cs typeface="Arial MT"/>
              </a:rPr>
              <a:t>(invariato)</a:t>
            </a:r>
            <a:endParaRPr lang="it-IT" dirty="0"/>
          </a:p>
        </p:txBody>
      </p:sp>
    </p:spTree>
    <p:extLst>
      <p:ext uri="{BB962C8B-B14F-4D97-AF65-F5344CB8AC3E}">
        <p14:creationId xmlns:p14="http://schemas.microsoft.com/office/powerpoint/2010/main" val="39601519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D8E9B3-8DA6-D747-5669-9E602028473C}"/>
              </a:ext>
            </a:extLst>
          </p:cNvPr>
          <p:cNvSpPr>
            <a:spLocks noGrp="1"/>
          </p:cNvSpPr>
          <p:nvPr>
            <p:ph type="title"/>
          </p:nvPr>
        </p:nvSpPr>
        <p:spPr>
          <a:xfrm>
            <a:off x="684212" y="5952744"/>
            <a:ext cx="9355900" cy="356616"/>
          </a:xfrm>
        </p:spPr>
        <p:txBody>
          <a:bodyPr>
            <a:noAutofit/>
          </a:bodyPr>
          <a:lstStyle/>
          <a:p>
            <a:pPr algn="ctr"/>
            <a:r>
              <a:rPr lang="it-IT" sz="2300" spc="-170" dirty="0"/>
              <a:t>Beni e servizi interdipendenti</a:t>
            </a:r>
          </a:p>
        </p:txBody>
      </p:sp>
      <p:sp>
        <p:nvSpPr>
          <p:cNvPr id="3" name="Segnaposto contenuto 2">
            <a:extLst>
              <a:ext uri="{FF2B5EF4-FFF2-40B4-BE49-F238E27FC236}">
                <a16:creationId xmlns:a16="http://schemas.microsoft.com/office/drawing/2014/main" id="{AB81389D-D9DE-5055-2E8F-18C8E31DFEC4}"/>
              </a:ext>
            </a:extLst>
          </p:cNvPr>
          <p:cNvSpPr>
            <a:spLocks noGrp="1"/>
          </p:cNvSpPr>
          <p:nvPr>
            <p:ph idx="1"/>
          </p:nvPr>
        </p:nvSpPr>
        <p:spPr>
          <a:xfrm>
            <a:off x="684212" y="429768"/>
            <a:ext cx="9355900" cy="5294376"/>
          </a:xfrm>
        </p:spPr>
        <p:txBody>
          <a:bodyPr>
            <a:normAutofit/>
          </a:bodyPr>
          <a:lstStyle/>
          <a:p>
            <a:r>
              <a:rPr lang="it-IT" sz="1800" b="1" dirty="0"/>
              <a:t>Non vanno separate le singole unità elementari di contabilizzazione </a:t>
            </a:r>
          </a:p>
          <a:p>
            <a:r>
              <a:rPr lang="it-IT" sz="1800" dirty="0"/>
              <a:t>Il contratto tra Fornitore e Cliente prevede che Fornitore:</a:t>
            </a:r>
          </a:p>
          <a:p>
            <a:pPr marL="299085" indent="-286385">
              <a:lnSpc>
                <a:spcPct val="100000"/>
              </a:lnSpc>
              <a:spcBef>
                <a:spcPts val="95"/>
              </a:spcBef>
              <a:buChar char="•"/>
              <a:tabLst>
                <a:tab pos="299085" algn="l"/>
              </a:tabLst>
            </a:pPr>
            <a:r>
              <a:rPr lang="it-IT" sz="1800" dirty="0"/>
              <a:t>Consegni il macchinario;</a:t>
            </a:r>
          </a:p>
          <a:p>
            <a:pPr marL="299085" indent="-286385">
              <a:lnSpc>
                <a:spcPct val="100000"/>
              </a:lnSpc>
              <a:buChar char="•"/>
              <a:tabLst>
                <a:tab pos="299085" algn="l"/>
              </a:tabLst>
            </a:pPr>
            <a:r>
              <a:rPr lang="it-IT" sz="1800" dirty="0"/>
              <a:t>Installi il macchinario;</a:t>
            </a:r>
          </a:p>
          <a:p>
            <a:pPr marL="299085" indent="-286385">
              <a:lnSpc>
                <a:spcPct val="100000"/>
              </a:lnSpc>
              <a:buChar char="•"/>
              <a:tabLst>
                <a:tab pos="299085" algn="l"/>
              </a:tabLst>
            </a:pPr>
            <a:r>
              <a:rPr lang="it-IT" sz="1800" dirty="0"/>
              <a:t>Formi il personale.</a:t>
            </a:r>
          </a:p>
          <a:p>
            <a:pPr marL="91440" marR="233679" algn="just">
              <a:lnSpc>
                <a:spcPct val="100000"/>
              </a:lnSpc>
              <a:spcBef>
                <a:spcPts val="325"/>
              </a:spcBef>
            </a:pPr>
            <a:r>
              <a:rPr lang="it-IT" sz="1800" dirty="0"/>
              <a:t>Bisogna chiedersi se l’installazione e la formazione del personale sono da considerare «unità elementari di contabilizzazione» e se il bene può essere utilizzato senza l’installazione e la formazione.</a:t>
            </a:r>
          </a:p>
          <a:p>
            <a:pPr marL="91441" indent="0" algn="just">
              <a:lnSpc>
                <a:spcPct val="100000"/>
              </a:lnSpc>
              <a:buNone/>
              <a:tabLst>
                <a:tab pos="306070" algn="l"/>
              </a:tabLst>
            </a:pPr>
            <a:r>
              <a:rPr lang="it-IT" sz="1800" dirty="0"/>
              <a:t>Il bene </a:t>
            </a:r>
            <a:r>
              <a:rPr lang="it-IT" sz="1800" b="1" dirty="0"/>
              <a:t>può essere utilizzato senza l’installazione e la formazione</a:t>
            </a:r>
            <a:r>
              <a:rPr lang="it-IT" sz="1800" dirty="0"/>
              <a:t>: </a:t>
            </a:r>
            <a:r>
              <a:rPr lang="it-IT" sz="1800" u="sng" dirty="0"/>
              <a:t>Differenti unità elementari di contabilizzazione:</a:t>
            </a:r>
            <a:r>
              <a:rPr lang="it-IT" sz="1800" dirty="0"/>
              <a:t> diversi momenti di rilevazione.</a:t>
            </a:r>
          </a:p>
          <a:p>
            <a:pPr marL="90805" marR="228600" indent="0" algn="just">
              <a:lnSpc>
                <a:spcPct val="100000"/>
              </a:lnSpc>
              <a:spcBef>
                <a:spcPts val="5"/>
              </a:spcBef>
              <a:buNone/>
              <a:tabLst>
                <a:tab pos="306070" algn="l"/>
              </a:tabLst>
            </a:pPr>
            <a:r>
              <a:rPr lang="it-IT" sz="1800" dirty="0"/>
              <a:t>Il bene </a:t>
            </a:r>
            <a:r>
              <a:rPr lang="it-IT" sz="1800" b="1" dirty="0"/>
              <a:t>NON può essere utilizzato senza l’installazione e la formazione</a:t>
            </a:r>
            <a:r>
              <a:rPr lang="it-IT" sz="1800" dirty="0"/>
              <a:t>: </a:t>
            </a:r>
            <a:r>
              <a:rPr lang="it-IT" sz="1800" u="sng" dirty="0"/>
              <a:t>Unica unità elementare di contabilizzazione:</a:t>
            </a:r>
            <a:r>
              <a:rPr lang="it-IT" sz="1800" dirty="0"/>
              <a:t> unico momento, da individuarsi solo dopo che installazione e formazione sono state erogate</a:t>
            </a:r>
          </a:p>
        </p:txBody>
      </p:sp>
    </p:spTree>
    <p:extLst>
      <p:ext uri="{BB962C8B-B14F-4D97-AF65-F5344CB8AC3E}">
        <p14:creationId xmlns:p14="http://schemas.microsoft.com/office/powerpoint/2010/main" val="14304098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FA4577-2FDB-179A-ED93-2CB185898B12}"/>
              </a:ext>
            </a:extLst>
          </p:cNvPr>
          <p:cNvSpPr>
            <a:spLocks noGrp="1"/>
          </p:cNvSpPr>
          <p:nvPr>
            <p:ph type="title"/>
          </p:nvPr>
        </p:nvSpPr>
        <p:spPr>
          <a:xfrm>
            <a:off x="684212" y="6016752"/>
            <a:ext cx="9712516" cy="457200"/>
          </a:xfrm>
        </p:spPr>
        <p:txBody>
          <a:bodyPr>
            <a:noAutofit/>
          </a:bodyPr>
          <a:lstStyle/>
          <a:p>
            <a:pPr algn="ctr"/>
            <a:r>
              <a:rPr lang="it-IT" sz="2300" spc="-170" dirty="0"/>
              <a:t>Operazioni a premio</a:t>
            </a:r>
          </a:p>
        </p:txBody>
      </p:sp>
      <p:sp>
        <p:nvSpPr>
          <p:cNvPr id="3" name="Segnaposto contenuto 2">
            <a:extLst>
              <a:ext uri="{FF2B5EF4-FFF2-40B4-BE49-F238E27FC236}">
                <a16:creationId xmlns:a16="http://schemas.microsoft.com/office/drawing/2014/main" id="{5654F718-3ED3-7732-3C61-B3F2E8F1441D}"/>
              </a:ext>
            </a:extLst>
          </p:cNvPr>
          <p:cNvSpPr>
            <a:spLocks noGrp="1"/>
          </p:cNvSpPr>
          <p:nvPr>
            <p:ph idx="1"/>
          </p:nvPr>
        </p:nvSpPr>
        <p:spPr>
          <a:xfrm>
            <a:off x="684212" y="612648"/>
            <a:ext cx="9712516" cy="5248656"/>
          </a:xfrm>
        </p:spPr>
        <p:txBody>
          <a:bodyPr/>
          <a:lstStyle/>
          <a:p>
            <a:pPr algn="just"/>
            <a:r>
              <a:rPr lang="it-IT" sz="1800" b="1" dirty="0"/>
              <a:t>Regola generale</a:t>
            </a:r>
            <a:r>
              <a:rPr lang="it-IT" sz="1800" dirty="0"/>
              <a:t>: una vendita alla quale è collegata un’operazione a premio si configura come un contratto con </a:t>
            </a:r>
            <a:r>
              <a:rPr lang="it-IT" sz="1800" u="sng" dirty="0"/>
              <a:t>due differenti prestazioni</a:t>
            </a:r>
            <a:r>
              <a:rPr lang="it-IT" sz="1800" dirty="0"/>
              <a:t>. </a:t>
            </a:r>
          </a:p>
          <a:p>
            <a:pPr algn="just"/>
            <a:r>
              <a:rPr lang="it-IT" sz="1800" dirty="0"/>
              <a:t>La somma incassata remunera:</a:t>
            </a:r>
          </a:p>
          <a:p>
            <a:pPr algn="just"/>
            <a:r>
              <a:rPr lang="it-IT" sz="1800" dirty="0"/>
              <a:t>1. Consegna del bene acquistato: prestazione immediatamente assolta;</a:t>
            </a:r>
          </a:p>
          <a:p>
            <a:pPr algn="just"/>
            <a:r>
              <a:rPr lang="it-IT" sz="1800" dirty="0"/>
              <a:t>2. Consegna successiva di altri prodotti (premi): raggiungimento di un determinato livello di punti.</a:t>
            </a:r>
          </a:p>
          <a:p>
            <a:pPr algn="just"/>
            <a:r>
              <a:rPr lang="it-IT" sz="1800" dirty="0"/>
              <a:t>Il costo è una </a:t>
            </a:r>
            <a:r>
              <a:rPr lang="it-IT" sz="1800" b="1" dirty="0"/>
              <a:t>rettifica dei ricavi</a:t>
            </a:r>
            <a:r>
              <a:rPr lang="it-IT" sz="1800" dirty="0"/>
              <a:t>.</a:t>
            </a:r>
          </a:p>
          <a:p>
            <a:pPr algn="just"/>
            <a:r>
              <a:rPr lang="it-IT" sz="1800" b="1" dirty="0"/>
              <a:t>Eccezione</a:t>
            </a:r>
            <a:r>
              <a:rPr lang="it-IT" sz="1800" dirty="0"/>
              <a:t>: le prestazioni previste dal contratto che </a:t>
            </a:r>
            <a:r>
              <a:rPr lang="it-IT" sz="1800" b="1" dirty="0"/>
              <a:t>non rientrano nelle attività caratteristiche</a:t>
            </a:r>
            <a:r>
              <a:rPr lang="it-IT" sz="1800" dirty="0"/>
              <a:t> della società </a:t>
            </a:r>
            <a:r>
              <a:rPr lang="it-IT" sz="1800" b="1" dirty="0"/>
              <a:t>non devono essere trattate separatamente </a:t>
            </a:r>
            <a:r>
              <a:rPr lang="it-IT" sz="1800" dirty="0"/>
              <a:t>(</a:t>
            </a:r>
            <a:r>
              <a:rPr lang="it-IT" sz="1800" u="sng" dirty="0"/>
              <a:t>OIC 34, par. 17</a:t>
            </a:r>
            <a:r>
              <a:rPr lang="it-IT" sz="1800" dirty="0"/>
              <a:t>)</a:t>
            </a:r>
          </a:p>
          <a:p>
            <a:pPr algn="just"/>
            <a:r>
              <a:rPr lang="it-IT" sz="1800" dirty="0"/>
              <a:t>Il costo dell’operazione a premio è un </a:t>
            </a:r>
            <a:r>
              <a:rPr lang="it-IT" sz="1800" b="1" dirty="0"/>
              <a:t>accantonamento a fondo oneri </a:t>
            </a:r>
            <a:r>
              <a:rPr lang="it-IT" sz="1800" dirty="0"/>
              <a:t>e non una rettifica ai ricavi.</a:t>
            </a:r>
          </a:p>
        </p:txBody>
      </p:sp>
    </p:spTree>
    <p:extLst>
      <p:ext uri="{BB962C8B-B14F-4D97-AF65-F5344CB8AC3E}">
        <p14:creationId xmlns:p14="http://schemas.microsoft.com/office/powerpoint/2010/main" val="28713058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188362-6818-C69E-D79A-5880B5E58D20}"/>
              </a:ext>
            </a:extLst>
          </p:cNvPr>
          <p:cNvSpPr>
            <a:spLocks noGrp="1"/>
          </p:cNvSpPr>
          <p:nvPr>
            <p:ph type="title"/>
          </p:nvPr>
        </p:nvSpPr>
        <p:spPr>
          <a:xfrm>
            <a:off x="684212" y="5797296"/>
            <a:ext cx="10151428" cy="539496"/>
          </a:xfrm>
        </p:spPr>
        <p:txBody>
          <a:bodyPr>
            <a:noAutofit/>
          </a:bodyPr>
          <a:lstStyle/>
          <a:p>
            <a:pPr algn="ctr"/>
            <a:r>
              <a:rPr lang="it-IT" sz="2300" spc="-170" dirty="0"/>
              <a:t>Esempio - beni e servizi rientranti nell’attività caratteristica della </a:t>
            </a:r>
            <a:r>
              <a:rPr lang="it-IT" sz="2300" spc="-170" dirty="0" err="1"/>
              <a:t>societa’</a:t>
            </a:r>
            <a:endParaRPr lang="it-IT" sz="2300" spc="-170" dirty="0"/>
          </a:p>
        </p:txBody>
      </p:sp>
      <p:sp>
        <p:nvSpPr>
          <p:cNvPr id="3" name="Segnaposto contenuto 2">
            <a:extLst>
              <a:ext uri="{FF2B5EF4-FFF2-40B4-BE49-F238E27FC236}">
                <a16:creationId xmlns:a16="http://schemas.microsoft.com/office/drawing/2014/main" id="{749CF9E8-496D-A1FC-01A4-EA3F574561F2}"/>
              </a:ext>
            </a:extLst>
          </p:cNvPr>
          <p:cNvSpPr>
            <a:spLocks noGrp="1"/>
          </p:cNvSpPr>
          <p:nvPr>
            <p:ph idx="1"/>
          </p:nvPr>
        </p:nvSpPr>
        <p:spPr>
          <a:xfrm>
            <a:off x="684212" y="448056"/>
            <a:ext cx="9383332" cy="5202936"/>
          </a:xfrm>
        </p:spPr>
        <p:txBody>
          <a:bodyPr>
            <a:normAutofit/>
          </a:bodyPr>
          <a:lstStyle/>
          <a:p>
            <a:pPr marL="299085" indent="-286385" algn="just">
              <a:lnSpc>
                <a:spcPct val="100000"/>
              </a:lnSpc>
              <a:spcBef>
                <a:spcPts val="100"/>
              </a:spcBef>
              <a:buChar char="•"/>
              <a:tabLst>
                <a:tab pos="299085" algn="l"/>
              </a:tabLst>
            </a:pPr>
            <a:r>
              <a:rPr lang="it-IT" sz="1800" dirty="0"/>
              <a:t>Durante l’anno 2024 i clienti acquistano prodotti di ferramenta per euro 1.000.000.</a:t>
            </a:r>
          </a:p>
          <a:p>
            <a:pPr marL="299085" marR="5080" indent="-287020" algn="just">
              <a:lnSpc>
                <a:spcPct val="100000"/>
              </a:lnSpc>
              <a:spcBef>
                <a:spcPts val="5"/>
              </a:spcBef>
              <a:buChar char="•"/>
              <a:tabLst>
                <a:tab pos="299085" algn="l"/>
              </a:tabLst>
            </a:pPr>
            <a:r>
              <a:rPr lang="it-IT" sz="1800" dirty="0"/>
              <a:t>La società al 31.12.2024 effettua una propria valutazione (costo € 10.000) e assume, per semplicità, che tutti i clienti opteranno per lo sconto su acquisti futuri (</a:t>
            </a:r>
            <a:r>
              <a:rPr lang="it-IT" sz="1800" b="1" dirty="0"/>
              <a:t>attività caratteristica – trattamento separato</a:t>
            </a:r>
            <a:r>
              <a:rPr lang="it-IT" sz="1800" dirty="0"/>
              <a:t>). </a:t>
            </a:r>
          </a:p>
          <a:p>
            <a:pPr marL="299085" marR="5080" indent="-287020" algn="just">
              <a:lnSpc>
                <a:spcPct val="100000"/>
              </a:lnSpc>
              <a:spcBef>
                <a:spcPts val="5"/>
              </a:spcBef>
              <a:buChar char="•"/>
              <a:tabLst>
                <a:tab pos="299085" algn="l"/>
              </a:tabLst>
            </a:pPr>
            <a:r>
              <a:rPr lang="it-IT" sz="1800" dirty="0"/>
              <a:t>Pertanto a fine esercizio rettifica i ricavi per euro 10.000.</a:t>
            </a:r>
          </a:p>
          <a:p>
            <a:pPr marL="91440" algn="just" fontAlgn="t">
              <a:spcBef>
                <a:spcPts val="325"/>
              </a:spcBef>
            </a:pPr>
            <a:r>
              <a:rPr lang="it-IT" sz="1800" dirty="0"/>
              <a:t>Clienti 					a 			Ricavi di vendita 			1.000.000</a:t>
            </a:r>
          </a:p>
          <a:p>
            <a:pPr marL="91440" algn="just" fontAlgn="t">
              <a:spcBef>
                <a:spcPts val="330"/>
              </a:spcBef>
            </a:pPr>
            <a:endParaRPr lang="it-IT" sz="1800" dirty="0"/>
          </a:p>
          <a:p>
            <a:pPr marL="91440" algn="just" fontAlgn="t">
              <a:spcBef>
                <a:spcPts val="330"/>
              </a:spcBef>
            </a:pPr>
            <a:r>
              <a:rPr lang="it-IT" sz="1800" dirty="0"/>
              <a:t>Ricavi 					a 			Fondo rischi e oneri 			10.000</a:t>
            </a:r>
          </a:p>
          <a:p>
            <a:pPr algn="just"/>
            <a:endParaRPr lang="it-IT" sz="1800" dirty="0"/>
          </a:p>
          <a:p>
            <a:pPr algn="just"/>
            <a:r>
              <a:rPr lang="it-IT" sz="1800" dirty="0"/>
              <a:t>Nell’anno 2025 i clienti esercitano il loro diritto</a:t>
            </a:r>
          </a:p>
          <a:p>
            <a:pPr marL="91440" algn="just" fontAlgn="t">
              <a:spcBef>
                <a:spcPts val="330"/>
              </a:spcBef>
            </a:pPr>
            <a:endParaRPr lang="it-IT" sz="1800" dirty="0"/>
          </a:p>
          <a:p>
            <a:pPr marL="91440" algn="just" fontAlgn="t">
              <a:spcBef>
                <a:spcPts val="330"/>
              </a:spcBef>
            </a:pPr>
            <a:r>
              <a:rPr lang="it-IT" sz="1800" dirty="0"/>
              <a:t>Fondo rischi e oneri 		a 			Ricavi da operazioni a premio 	10.000</a:t>
            </a:r>
          </a:p>
        </p:txBody>
      </p:sp>
    </p:spTree>
    <p:extLst>
      <p:ext uri="{BB962C8B-B14F-4D97-AF65-F5344CB8AC3E}">
        <p14:creationId xmlns:p14="http://schemas.microsoft.com/office/powerpoint/2010/main" val="18235111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6A9127-1E04-3257-6E08-D0612BDABAAC}"/>
              </a:ext>
            </a:extLst>
          </p:cNvPr>
          <p:cNvSpPr>
            <a:spLocks noGrp="1"/>
          </p:cNvSpPr>
          <p:nvPr>
            <p:ph type="title"/>
          </p:nvPr>
        </p:nvSpPr>
        <p:spPr>
          <a:xfrm>
            <a:off x="684212" y="5691633"/>
            <a:ext cx="10005124" cy="654303"/>
          </a:xfrm>
        </p:spPr>
        <p:txBody>
          <a:bodyPr>
            <a:noAutofit/>
          </a:bodyPr>
          <a:lstStyle/>
          <a:p>
            <a:pPr algn="ctr"/>
            <a:r>
              <a:rPr lang="it-IT" sz="2100" spc="-170" dirty="0"/>
              <a:t>Esempio - beni e servizi non rientranti nell’attività caratteristica della società</a:t>
            </a:r>
          </a:p>
        </p:txBody>
      </p:sp>
      <p:sp>
        <p:nvSpPr>
          <p:cNvPr id="3" name="Segnaposto contenuto 2">
            <a:extLst>
              <a:ext uri="{FF2B5EF4-FFF2-40B4-BE49-F238E27FC236}">
                <a16:creationId xmlns:a16="http://schemas.microsoft.com/office/drawing/2014/main" id="{8CF12719-2697-CD47-A814-CF3252DB438B}"/>
              </a:ext>
            </a:extLst>
          </p:cNvPr>
          <p:cNvSpPr>
            <a:spLocks noGrp="1"/>
          </p:cNvSpPr>
          <p:nvPr>
            <p:ph idx="1"/>
          </p:nvPr>
        </p:nvSpPr>
        <p:spPr>
          <a:xfrm>
            <a:off x="684212" y="685800"/>
            <a:ext cx="9621076" cy="4709160"/>
          </a:xfrm>
        </p:spPr>
        <p:txBody>
          <a:bodyPr>
            <a:normAutofit/>
          </a:bodyPr>
          <a:lstStyle/>
          <a:p>
            <a:pPr marL="299085" indent="-286385" algn="just">
              <a:lnSpc>
                <a:spcPct val="100000"/>
              </a:lnSpc>
              <a:spcBef>
                <a:spcPts val="95"/>
              </a:spcBef>
              <a:buChar char="•"/>
              <a:tabLst>
                <a:tab pos="299085" algn="l"/>
              </a:tabLst>
            </a:pPr>
            <a:r>
              <a:rPr lang="it-IT" sz="1800" dirty="0"/>
              <a:t>Durante l’anno 2024 i clienti acquistano prodotti di ferramenta per euro 1.000.000.</a:t>
            </a:r>
          </a:p>
          <a:p>
            <a:pPr marL="299085" marR="242570" indent="-287020" algn="just">
              <a:lnSpc>
                <a:spcPct val="100000"/>
              </a:lnSpc>
              <a:buChar char="•"/>
              <a:tabLst>
                <a:tab pos="299085" algn="l"/>
              </a:tabLst>
            </a:pPr>
            <a:r>
              <a:rPr lang="it-IT" sz="1800" dirty="0"/>
              <a:t>La società al 31.12.2024 effettua una propria valutazione e assume, per semplicità, che tutti i clienti opteranno per un buono viaggio (</a:t>
            </a:r>
            <a:r>
              <a:rPr lang="it-IT" sz="1800" b="1" dirty="0"/>
              <a:t>attività non caratteristica – trattamento unitario</a:t>
            </a:r>
            <a:r>
              <a:rPr lang="it-IT" sz="1800" dirty="0"/>
              <a:t>). </a:t>
            </a:r>
          </a:p>
          <a:p>
            <a:pPr marL="299085" marR="242570" indent="-287020" algn="just">
              <a:lnSpc>
                <a:spcPct val="100000"/>
              </a:lnSpc>
              <a:buChar char="•"/>
              <a:tabLst>
                <a:tab pos="299085" algn="l"/>
              </a:tabLst>
            </a:pPr>
            <a:r>
              <a:rPr lang="it-IT" sz="1800" dirty="0"/>
              <a:t>Pertanto a fine esercizio accantona al fondo € 10.000.</a:t>
            </a:r>
          </a:p>
          <a:p>
            <a:pPr marL="91440" algn="just" fontAlgn="t">
              <a:spcBef>
                <a:spcPts val="330"/>
              </a:spcBef>
            </a:pPr>
            <a:r>
              <a:rPr lang="it-IT" sz="1800" dirty="0"/>
              <a:t>Clienti 					a 			Ricavi di vendita 				1.000.000</a:t>
            </a:r>
          </a:p>
          <a:p>
            <a:pPr marL="82296" algn="just" fontAlgn="t">
              <a:spcBef>
                <a:spcPts val="1050"/>
              </a:spcBef>
            </a:pPr>
            <a:r>
              <a:rPr lang="it-IT" sz="1800" dirty="0"/>
              <a:t>Accantonamento 		a 			Fondo oneri per operazioni a premio 	10.000</a:t>
            </a:r>
          </a:p>
          <a:p>
            <a:pPr algn="just"/>
            <a:endParaRPr lang="it-IT" sz="1800" dirty="0"/>
          </a:p>
          <a:p>
            <a:pPr algn="just"/>
            <a:r>
              <a:rPr lang="it-IT" sz="1800" dirty="0"/>
              <a:t>Nell’anno 2025 i clienti esercitano il loro diritto. La società venditrice acquista i viaggi per i clienti:</a:t>
            </a:r>
          </a:p>
          <a:p>
            <a:pPr marL="91440" marR="320040" algn="l" fontAlgn="t">
              <a:spcBef>
                <a:spcPts val="335"/>
              </a:spcBef>
            </a:pPr>
            <a:r>
              <a:rPr lang="it-IT" sz="1800" dirty="0"/>
              <a:t>Fondo oneri per operazioni a premio a 		Banca c/c 				10.000</a:t>
            </a:r>
          </a:p>
        </p:txBody>
      </p:sp>
    </p:spTree>
    <p:extLst>
      <p:ext uri="{BB962C8B-B14F-4D97-AF65-F5344CB8AC3E}">
        <p14:creationId xmlns:p14="http://schemas.microsoft.com/office/powerpoint/2010/main" val="7032489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C1A259-79F2-2A3A-7D67-9FD0A2C5D99A}"/>
              </a:ext>
            </a:extLst>
          </p:cNvPr>
          <p:cNvSpPr>
            <a:spLocks noGrp="1"/>
          </p:cNvSpPr>
          <p:nvPr>
            <p:ph type="title"/>
          </p:nvPr>
        </p:nvSpPr>
        <p:spPr>
          <a:xfrm>
            <a:off x="940244" y="5904484"/>
            <a:ext cx="8852980" cy="535431"/>
          </a:xfrm>
        </p:spPr>
        <p:txBody>
          <a:bodyPr>
            <a:normAutofit/>
          </a:bodyPr>
          <a:lstStyle/>
          <a:p>
            <a:pPr algn="ctr"/>
            <a:r>
              <a:rPr lang="it-IT" sz="2100" spc="-170" dirty="0"/>
              <a:t>Prestazioni effettuate nello stesso esercizio</a:t>
            </a:r>
          </a:p>
        </p:txBody>
      </p:sp>
      <p:sp>
        <p:nvSpPr>
          <p:cNvPr id="3" name="Segnaposto contenuto 2">
            <a:extLst>
              <a:ext uri="{FF2B5EF4-FFF2-40B4-BE49-F238E27FC236}">
                <a16:creationId xmlns:a16="http://schemas.microsoft.com/office/drawing/2014/main" id="{B71AA793-C31C-5B77-08C4-2161D24417B7}"/>
              </a:ext>
            </a:extLst>
          </p:cNvPr>
          <p:cNvSpPr>
            <a:spLocks noGrp="1"/>
          </p:cNvSpPr>
          <p:nvPr>
            <p:ph idx="1"/>
          </p:nvPr>
        </p:nvSpPr>
        <p:spPr>
          <a:xfrm>
            <a:off x="684212" y="685800"/>
            <a:ext cx="9109012" cy="5218684"/>
          </a:xfrm>
        </p:spPr>
        <p:txBody>
          <a:bodyPr>
            <a:noAutofit/>
          </a:bodyPr>
          <a:lstStyle/>
          <a:p>
            <a:pPr marL="299085" indent="-286385" algn="just">
              <a:lnSpc>
                <a:spcPct val="100000"/>
              </a:lnSpc>
              <a:spcBef>
                <a:spcPts val="100"/>
              </a:spcBef>
              <a:buChar char="•"/>
              <a:tabLst>
                <a:tab pos="299085" algn="l"/>
              </a:tabLst>
            </a:pPr>
            <a:r>
              <a:rPr lang="it-IT" sz="1800" dirty="0"/>
              <a:t>Le unità elementari di contabilizzazione previste contrattualmente vengono adempiute nello </a:t>
            </a:r>
            <a:r>
              <a:rPr lang="it-IT" sz="1800" b="1" dirty="0"/>
              <a:t>stesso esercizio</a:t>
            </a:r>
            <a:r>
              <a:rPr lang="it-IT" sz="1800" dirty="0"/>
              <a:t>.</a:t>
            </a:r>
          </a:p>
          <a:p>
            <a:pPr marL="299085" marR="5080" indent="-287020" algn="just">
              <a:lnSpc>
                <a:spcPct val="100000"/>
              </a:lnSpc>
              <a:spcBef>
                <a:spcPts val="1000"/>
              </a:spcBef>
              <a:buChar char="•"/>
              <a:tabLst>
                <a:tab pos="299085" algn="l"/>
              </a:tabLst>
            </a:pPr>
            <a:r>
              <a:rPr lang="it-IT" sz="1800" dirty="0"/>
              <a:t>La separazione contabile delle prestazioni non sortisce alcun effetto per cui la rilevazione del ricavo avverrà in un unico esercizio.</a:t>
            </a:r>
          </a:p>
          <a:p>
            <a:pPr algn="just"/>
            <a:r>
              <a:rPr lang="it-IT" sz="1800" b="1" dirty="0"/>
              <a:t>Non è necessario contabilizzare separatamente le singole unità elementari di contabilizzazione</a:t>
            </a:r>
            <a:r>
              <a:rPr lang="it-IT" sz="1800" dirty="0"/>
              <a:t>.</a:t>
            </a:r>
          </a:p>
          <a:p>
            <a:pPr algn="just"/>
            <a:r>
              <a:rPr lang="it-IT" sz="1800" b="1" dirty="0"/>
              <a:t>Esempio </a:t>
            </a:r>
          </a:p>
          <a:p>
            <a:pPr marL="299085" indent="-286385" algn="just">
              <a:lnSpc>
                <a:spcPct val="100000"/>
              </a:lnSpc>
              <a:spcBef>
                <a:spcPts val="1095"/>
              </a:spcBef>
              <a:buChar char="•"/>
              <a:tabLst>
                <a:tab pos="299085" algn="l"/>
              </a:tabLst>
            </a:pPr>
            <a:r>
              <a:rPr lang="it-IT" sz="1800" dirty="0"/>
              <a:t>Alfa produce e vende Macchinari. In data 1.3.2024, Alfa sottoscrive con Beta un contratto di vendita di un macchinario al prezzo di 100.000, comprensivo di un servizio di assistenza di 6 mesi.</a:t>
            </a:r>
          </a:p>
          <a:p>
            <a:pPr marL="637540" lvl="1" indent="-304800" algn="just">
              <a:lnSpc>
                <a:spcPct val="100000"/>
              </a:lnSpc>
              <a:spcBef>
                <a:spcPts val="705"/>
              </a:spcBef>
              <a:buFont typeface="Calibri"/>
              <a:buChar char="–"/>
              <a:tabLst>
                <a:tab pos="637540" algn="l"/>
              </a:tabLst>
            </a:pPr>
            <a:r>
              <a:rPr lang="it-IT" dirty="0"/>
              <a:t>Sono presenti </a:t>
            </a:r>
            <a:r>
              <a:rPr lang="it-IT" b="1" dirty="0"/>
              <a:t>2 unità elementari di contabilizzazione</a:t>
            </a:r>
            <a:r>
              <a:rPr lang="it-IT" dirty="0"/>
              <a:t>.</a:t>
            </a:r>
          </a:p>
          <a:p>
            <a:pPr marL="637540" lvl="1" indent="-304800" algn="just">
              <a:lnSpc>
                <a:spcPct val="100000"/>
              </a:lnSpc>
              <a:spcBef>
                <a:spcPts val="700"/>
              </a:spcBef>
              <a:buFont typeface="Calibri"/>
              <a:buChar char="–"/>
              <a:tabLst>
                <a:tab pos="637540" algn="l"/>
              </a:tabLst>
            </a:pPr>
            <a:r>
              <a:rPr lang="it-IT" dirty="0"/>
              <a:t>Possibilità di non separarle contabilmente</a:t>
            </a:r>
          </a:p>
        </p:txBody>
      </p:sp>
    </p:spTree>
    <p:extLst>
      <p:ext uri="{BB962C8B-B14F-4D97-AF65-F5344CB8AC3E}">
        <p14:creationId xmlns:p14="http://schemas.microsoft.com/office/powerpoint/2010/main" val="18757861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7186B4-681C-26E1-F55C-09E6997FA916}"/>
              </a:ext>
            </a:extLst>
          </p:cNvPr>
          <p:cNvSpPr>
            <a:spLocks noGrp="1"/>
          </p:cNvSpPr>
          <p:nvPr>
            <p:ph type="title"/>
          </p:nvPr>
        </p:nvSpPr>
        <p:spPr>
          <a:xfrm>
            <a:off x="684212" y="5769865"/>
            <a:ext cx="9054148" cy="402336"/>
          </a:xfrm>
        </p:spPr>
        <p:txBody>
          <a:bodyPr>
            <a:noAutofit/>
          </a:bodyPr>
          <a:lstStyle/>
          <a:p>
            <a:pPr algn="ctr"/>
            <a:r>
              <a:rPr lang="it-IT" sz="2100" spc="-170" dirty="0"/>
              <a:t>Effetti irrilevanti e società di minori dimensioni</a:t>
            </a:r>
          </a:p>
        </p:txBody>
      </p:sp>
      <p:sp>
        <p:nvSpPr>
          <p:cNvPr id="3" name="Segnaposto contenuto 2">
            <a:extLst>
              <a:ext uri="{FF2B5EF4-FFF2-40B4-BE49-F238E27FC236}">
                <a16:creationId xmlns:a16="http://schemas.microsoft.com/office/drawing/2014/main" id="{DA2BD85C-2CA2-3497-67DE-85F3E22B6A05}"/>
              </a:ext>
            </a:extLst>
          </p:cNvPr>
          <p:cNvSpPr>
            <a:spLocks noGrp="1"/>
          </p:cNvSpPr>
          <p:nvPr>
            <p:ph idx="1"/>
          </p:nvPr>
        </p:nvSpPr>
        <p:spPr>
          <a:xfrm>
            <a:off x="684212" y="685799"/>
            <a:ext cx="9054148" cy="4905249"/>
          </a:xfrm>
        </p:spPr>
        <p:txBody>
          <a:bodyPr/>
          <a:lstStyle/>
          <a:p>
            <a:pPr marL="299085" marR="284480" indent="-287020" algn="just">
              <a:lnSpc>
                <a:spcPct val="100000"/>
              </a:lnSpc>
              <a:spcBef>
                <a:spcPts val="95"/>
              </a:spcBef>
              <a:buChar char="•"/>
              <a:tabLst>
                <a:tab pos="299085" algn="l"/>
              </a:tabLst>
            </a:pPr>
            <a:r>
              <a:rPr lang="it-IT" sz="1800" dirty="0"/>
              <a:t>Qualora i contratti non siano particolarmente complessi (</a:t>
            </a:r>
            <a:r>
              <a:rPr lang="it-IT" sz="1800" u="sng" dirty="0"/>
              <a:t>par. 18</a:t>
            </a:r>
            <a:r>
              <a:rPr lang="it-IT" sz="1800" dirty="0"/>
              <a:t>) e la separazione delle singole unità comporti </a:t>
            </a:r>
            <a:r>
              <a:rPr lang="it-IT" sz="1800" b="1" dirty="0"/>
              <a:t>effetti irrilevanti </a:t>
            </a:r>
            <a:r>
              <a:rPr lang="it-IT" sz="1800" dirty="0"/>
              <a:t>vi è la possibilità di non identificare le unità elementari di contabilizzazione (ai sensi del 2423 co. 4 </a:t>
            </a:r>
            <a:r>
              <a:rPr lang="it-IT" sz="1800" dirty="0" err="1"/>
              <a:t>c.c</a:t>
            </a:r>
            <a:r>
              <a:rPr lang="it-IT" sz="1800" dirty="0"/>
              <a:t>).</a:t>
            </a:r>
          </a:p>
          <a:p>
            <a:pPr marL="299085" indent="-286385" algn="just">
              <a:lnSpc>
                <a:spcPct val="100000"/>
              </a:lnSpc>
              <a:spcBef>
                <a:spcPts val="994"/>
              </a:spcBef>
              <a:buChar char="•"/>
              <a:tabLst>
                <a:tab pos="299085" algn="l"/>
              </a:tabLst>
            </a:pPr>
            <a:r>
              <a:rPr lang="it-IT" sz="1800" dirty="0"/>
              <a:t>Si presume che possano ricorrere a tale disposizione </a:t>
            </a:r>
            <a:r>
              <a:rPr lang="it-IT" sz="1800" b="1" dirty="0"/>
              <a:t>le società che redigono il bilancio in forma abbreviata e le micro imprese</a:t>
            </a:r>
            <a:r>
              <a:rPr lang="it-IT" sz="1800" dirty="0"/>
              <a:t>.</a:t>
            </a:r>
          </a:p>
          <a:p>
            <a:pPr marL="367665" indent="-287020" algn="just">
              <a:lnSpc>
                <a:spcPct val="100000"/>
              </a:lnSpc>
              <a:spcBef>
                <a:spcPts val="705"/>
              </a:spcBef>
              <a:buChar char="•"/>
              <a:tabLst>
                <a:tab pos="367665" algn="l"/>
              </a:tabLst>
            </a:pPr>
            <a:r>
              <a:rPr lang="it-IT" sz="1800" dirty="0"/>
              <a:t>Deve trattarsi effettivamente di effetti non rilevanti</a:t>
            </a:r>
          </a:p>
          <a:p>
            <a:pPr marL="367665" indent="-287020">
              <a:lnSpc>
                <a:spcPct val="100000"/>
              </a:lnSpc>
              <a:spcBef>
                <a:spcPts val="994"/>
              </a:spcBef>
              <a:buChar char="•"/>
              <a:tabLst>
                <a:tab pos="367665" algn="l"/>
              </a:tabLst>
            </a:pPr>
            <a:r>
              <a:rPr lang="it-IT" sz="1800" dirty="0"/>
              <a:t>Informativa in Nota integrativa</a:t>
            </a:r>
          </a:p>
        </p:txBody>
      </p:sp>
    </p:spTree>
    <p:extLst>
      <p:ext uri="{BB962C8B-B14F-4D97-AF65-F5344CB8AC3E}">
        <p14:creationId xmlns:p14="http://schemas.microsoft.com/office/powerpoint/2010/main" val="37636511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873C0A-09B4-A1E5-2DAA-45DE1BB0763E}"/>
              </a:ext>
            </a:extLst>
          </p:cNvPr>
          <p:cNvSpPr>
            <a:spLocks noGrp="1"/>
          </p:cNvSpPr>
          <p:nvPr>
            <p:ph type="title"/>
          </p:nvPr>
        </p:nvSpPr>
        <p:spPr>
          <a:xfrm>
            <a:off x="684212" y="5995924"/>
            <a:ext cx="8534400" cy="352551"/>
          </a:xfrm>
        </p:spPr>
        <p:txBody>
          <a:bodyPr>
            <a:noAutofit/>
          </a:bodyPr>
          <a:lstStyle/>
          <a:p>
            <a:pPr algn="ctr"/>
            <a:r>
              <a:rPr lang="it-IT" sz="2600" spc="-170" dirty="0"/>
              <a:t>VALORIZZAZIONE </a:t>
            </a:r>
            <a:r>
              <a:rPr lang="it-IT" sz="2600" spc="-295" dirty="0"/>
              <a:t>DELLE</a:t>
            </a:r>
            <a:r>
              <a:rPr lang="it-IT" sz="2600" spc="-50" dirty="0"/>
              <a:t> </a:t>
            </a:r>
            <a:r>
              <a:rPr lang="it-IT" sz="2600" spc="-270" dirty="0"/>
              <a:t>UNITÀ</a:t>
            </a:r>
            <a:r>
              <a:rPr lang="it-IT" sz="2600" spc="-25" dirty="0"/>
              <a:t> </a:t>
            </a:r>
            <a:r>
              <a:rPr lang="it-IT" sz="2600" spc="-275" dirty="0"/>
              <a:t>ELEMENTARI</a:t>
            </a:r>
            <a:endParaRPr lang="it-IT" sz="2600" dirty="0"/>
          </a:p>
        </p:txBody>
      </p:sp>
      <p:sp>
        <p:nvSpPr>
          <p:cNvPr id="3" name="Segnaposto contenuto 2">
            <a:extLst>
              <a:ext uri="{FF2B5EF4-FFF2-40B4-BE49-F238E27FC236}">
                <a16:creationId xmlns:a16="http://schemas.microsoft.com/office/drawing/2014/main" id="{CEE66A90-B333-3E7E-6F99-64A026A9A64A}"/>
              </a:ext>
            </a:extLst>
          </p:cNvPr>
          <p:cNvSpPr>
            <a:spLocks noGrp="1"/>
          </p:cNvSpPr>
          <p:nvPr>
            <p:ph idx="1"/>
          </p:nvPr>
        </p:nvSpPr>
        <p:spPr>
          <a:xfrm>
            <a:off x="684212" y="685800"/>
            <a:ext cx="9374188" cy="5129784"/>
          </a:xfrm>
        </p:spPr>
        <p:txBody>
          <a:bodyPr>
            <a:normAutofit/>
          </a:bodyPr>
          <a:lstStyle/>
          <a:p>
            <a:pPr algn="just"/>
            <a:r>
              <a:rPr lang="it-IT" sz="1800" dirty="0"/>
              <a:t>Le singole unità elementari di contabilizzazione devono essere valorizzate allocando il </a:t>
            </a:r>
            <a:r>
              <a:rPr lang="it-IT" sz="1800" b="1" dirty="0"/>
              <a:t>prezzo complessivo del contratto a ciascuna di esse </a:t>
            </a:r>
            <a:r>
              <a:rPr lang="it-IT" sz="1800" dirty="0"/>
              <a:t>(</a:t>
            </a:r>
            <a:r>
              <a:rPr lang="it-IT" sz="1800" u="sng" dirty="0"/>
              <a:t>par. 19</a:t>
            </a:r>
            <a:r>
              <a:rPr lang="it-IT" sz="1800" dirty="0"/>
              <a:t>).</a:t>
            </a:r>
          </a:p>
          <a:p>
            <a:pPr marL="492759">
              <a:lnSpc>
                <a:spcPct val="100000"/>
              </a:lnSpc>
              <a:spcBef>
                <a:spcPts val="425"/>
              </a:spcBef>
            </a:pPr>
            <a:r>
              <a:rPr lang="it-IT" sz="1800" u="sng" dirty="0"/>
              <a:t>𝑃𝑟𝑒𝑧𝑧𝑜 𝑑𝑖 𝑣𝑒𝑛𝑑𝑖𝑡𝑎 𝑑𝑒𝑙𝑙𝑎 𝑠𝑖𝑛𝑔𝑜𝑙𝑎 𝑢𝑛𝑖𝑡à 	</a:t>
            </a:r>
            <a:r>
              <a:rPr lang="it-IT" sz="1800" dirty="0"/>
              <a:t>	* Prezzo complessivo del contratto</a:t>
            </a:r>
          </a:p>
          <a:p>
            <a:pPr marL="492759">
              <a:lnSpc>
                <a:spcPct val="100000"/>
              </a:lnSpc>
              <a:spcBef>
                <a:spcPts val="425"/>
              </a:spcBef>
            </a:pPr>
            <a:r>
              <a:rPr lang="el-GR" sz="1800" dirty="0"/>
              <a:t>𝑃𝑟𝑒𝑧𝑧𝑖 𝑑𝑖 𝑣𝑒𝑛𝑑𝑖𝑡𝑎 𝑑𝑖 𝑡𝑢𝑡𝑡𝑒 𝑙𝑒 𝑢𝑛𝑖𝑡</a:t>
            </a:r>
            <a:r>
              <a:rPr lang="it-IT" sz="1800" dirty="0"/>
              <a:t>à 𝑒𝑙𝑒𝑚𝑒𝑛𝑡𝑎𝑟𝑖</a:t>
            </a:r>
          </a:p>
          <a:p>
            <a:pPr marL="299085" marR="5080" indent="-287020">
              <a:lnSpc>
                <a:spcPct val="100000"/>
              </a:lnSpc>
              <a:spcBef>
                <a:spcPts val="95"/>
              </a:spcBef>
              <a:buChar char="•"/>
              <a:tabLst>
                <a:tab pos="299085" algn="l"/>
              </a:tabLst>
            </a:pPr>
            <a:endParaRPr lang="it-IT" sz="1800" dirty="0"/>
          </a:p>
          <a:p>
            <a:pPr marL="299085" marR="5080" indent="-287020">
              <a:lnSpc>
                <a:spcPct val="100000"/>
              </a:lnSpc>
              <a:spcBef>
                <a:spcPts val="95"/>
              </a:spcBef>
              <a:buChar char="•"/>
              <a:tabLst>
                <a:tab pos="299085" algn="l"/>
              </a:tabLst>
            </a:pPr>
            <a:r>
              <a:rPr lang="it-IT" sz="1800" dirty="0"/>
              <a:t>Prezzo previsto contrattualmente: </a:t>
            </a:r>
            <a:r>
              <a:rPr lang="it-IT" sz="1800" b="1" dirty="0"/>
              <a:t>listino prezzi</a:t>
            </a:r>
            <a:r>
              <a:rPr lang="it-IT" sz="1800" dirty="0"/>
              <a:t> al netto degli sconti praticati (</a:t>
            </a:r>
            <a:r>
              <a:rPr lang="it-IT" sz="1800" u="sng" dirty="0"/>
              <a:t>par. 21</a:t>
            </a:r>
            <a:r>
              <a:rPr lang="it-IT" sz="1800" dirty="0"/>
              <a:t>).</a:t>
            </a:r>
          </a:p>
          <a:p>
            <a:pPr marL="299085" indent="-286385">
              <a:spcBef>
                <a:spcPts val="700"/>
              </a:spcBef>
              <a:buFont typeface="Wingdings 3" panose="05040102010807070707" pitchFamily="18" charset="2"/>
              <a:buChar char="•"/>
              <a:tabLst>
                <a:tab pos="299085" algn="l"/>
              </a:tabLst>
            </a:pPr>
            <a:r>
              <a:rPr lang="it-IT" sz="1800" dirty="0"/>
              <a:t>Se non si dispone di prezzi effettivi (listino prezzi):</a:t>
            </a:r>
          </a:p>
          <a:p>
            <a:pPr marL="730250" lvl="1" indent="-354965">
              <a:lnSpc>
                <a:spcPct val="100000"/>
              </a:lnSpc>
              <a:buFont typeface="Calibri"/>
              <a:buChar char="–"/>
              <a:tabLst>
                <a:tab pos="730250" algn="l"/>
              </a:tabLst>
            </a:pPr>
            <a:r>
              <a:rPr lang="it-IT" dirty="0"/>
              <a:t>Metodo della valutazione dei prezzi di mercato;</a:t>
            </a:r>
          </a:p>
          <a:p>
            <a:pPr marL="730250" lvl="1" indent="-354965">
              <a:lnSpc>
                <a:spcPct val="100000"/>
              </a:lnSpc>
              <a:buFont typeface="Calibri"/>
              <a:buChar char="–"/>
              <a:tabLst>
                <a:tab pos="730250" algn="l"/>
              </a:tabLst>
            </a:pPr>
            <a:r>
              <a:rPr lang="it-IT" dirty="0"/>
              <a:t>Metodo dei costi attesi più margine;</a:t>
            </a:r>
          </a:p>
          <a:p>
            <a:pPr marL="730250" lvl="1" indent="-354965">
              <a:lnSpc>
                <a:spcPct val="100000"/>
              </a:lnSpc>
              <a:buFont typeface="Calibri"/>
              <a:buChar char="–"/>
              <a:tabLst>
                <a:tab pos="730250" algn="l"/>
              </a:tabLst>
            </a:pPr>
            <a:r>
              <a:rPr lang="it-IT" dirty="0"/>
              <a:t>Metodo residuale.</a:t>
            </a:r>
          </a:p>
        </p:txBody>
      </p:sp>
    </p:spTree>
    <p:extLst>
      <p:ext uri="{BB962C8B-B14F-4D97-AF65-F5344CB8AC3E}">
        <p14:creationId xmlns:p14="http://schemas.microsoft.com/office/powerpoint/2010/main" val="38303304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15E059-3980-56A0-BC0F-99339266C648}"/>
              </a:ext>
            </a:extLst>
          </p:cNvPr>
          <p:cNvSpPr>
            <a:spLocks noGrp="1"/>
          </p:cNvSpPr>
          <p:nvPr>
            <p:ph type="title"/>
          </p:nvPr>
        </p:nvSpPr>
        <p:spPr>
          <a:xfrm>
            <a:off x="548640" y="6062472"/>
            <a:ext cx="9125712" cy="517144"/>
          </a:xfrm>
        </p:spPr>
        <p:txBody>
          <a:bodyPr/>
          <a:lstStyle/>
          <a:p>
            <a:pPr algn="ctr"/>
            <a:r>
              <a:rPr lang="it-IT" spc="-170" dirty="0"/>
              <a:t>VALORIZZAZIONE </a:t>
            </a:r>
            <a:r>
              <a:rPr lang="it-IT" spc="-295" dirty="0"/>
              <a:t>DELLE</a:t>
            </a:r>
            <a:r>
              <a:rPr lang="it-IT" spc="-50" dirty="0"/>
              <a:t> </a:t>
            </a:r>
            <a:r>
              <a:rPr lang="it-IT" spc="-270" dirty="0"/>
              <a:t>UNITÀ</a:t>
            </a:r>
            <a:r>
              <a:rPr lang="it-IT" spc="-25" dirty="0"/>
              <a:t> </a:t>
            </a:r>
            <a:r>
              <a:rPr lang="it-IT" spc="-275" dirty="0"/>
              <a:t>ELEMENTARI</a:t>
            </a:r>
            <a:endParaRPr lang="it-IT" dirty="0"/>
          </a:p>
        </p:txBody>
      </p:sp>
      <p:graphicFrame>
        <p:nvGraphicFramePr>
          <p:cNvPr id="5" name="Segnaposto contenuto 4">
            <a:extLst>
              <a:ext uri="{FF2B5EF4-FFF2-40B4-BE49-F238E27FC236}">
                <a16:creationId xmlns:a16="http://schemas.microsoft.com/office/drawing/2014/main" id="{035B78A7-A8C4-DDD0-18BD-447D904ADDDB}"/>
              </a:ext>
            </a:extLst>
          </p:cNvPr>
          <p:cNvGraphicFramePr>
            <a:graphicFrameLocks noGrp="1"/>
          </p:cNvGraphicFramePr>
          <p:nvPr>
            <p:ph idx="1"/>
            <p:extLst>
              <p:ext uri="{D42A27DB-BD31-4B8C-83A1-F6EECF244321}">
                <p14:modId xmlns:p14="http://schemas.microsoft.com/office/powerpoint/2010/main" val="907628237"/>
              </p:ext>
            </p:extLst>
          </p:nvPr>
        </p:nvGraphicFramePr>
        <p:xfrm>
          <a:off x="630936" y="2148841"/>
          <a:ext cx="9043416" cy="3547872"/>
        </p:xfrm>
        <a:graphic>
          <a:graphicData uri="http://schemas.openxmlformats.org/drawingml/2006/table">
            <a:tbl>
              <a:tblPr firstRow="1" bandRow="1">
                <a:tableStyleId>{5C22544A-7EE6-4342-B048-85BDC9FD1C3A}</a:tableStyleId>
              </a:tblPr>
              <a:tblGrid>
                <a:gridCol w="2403566">
                  <a:extLst>
                    <a:ext uri="{9D8B030D-6E8A-4147-A177-3AD203B41FA5}">
                      <a16:colId xmlns:a16="http://schemas.microsoft.com/office/drawing/2014/main" val="3692792970"/>
                    </a:ext>
                  </a:extLst>
                </a:gridCol>
                <a:gridCol w="1852749">
                  <a:extLst>
                    <a:ext uri="{9D8B030D-6E8A-4147-A177-3AD203B41FA5}">
                      <a16:colId xmlns:a16="http://schemas.microsoft.com/office/drawing/2014/main" val="980601398"/>
                    </a:ext>
                  </a:extLst>
                </a:gridCol>
                <a:gridCol w="2223298">
                  <a:extLst>
                    <a:ext uri="{9D8B030D-6E8A-4147-A177-3AD203B41FA5}">
                      <a16:colId xmlns:a16="http://schemas.microsoft.com/office/drawing/2014/main" val="2288726481"/>
                    </a:ext>
                  </a:extLst>
                </a:gridCol>
                <a:gridCol w="2563803">
                  <a:extLst>
                    <a:ext uri="{9D8B030D-6E8A-4147-A177-3AD203B41FA5}">
                      <a16:colId xmlns:a16="http://schemas.microsoft.com/office/drawing/2014/main" val="3415486878"/>
                    </a:ext>
                  </a:extLst>
                </a:gridCol>
              </a:tblGrid>
              <a:tr h="875876">
                <a:tc>
                  <a:txBody>
                    <a:bodyPr/>
                    <a:lstStyle/>
                    <a:p>
                      <a:pPr>
                        <a:lnSpc>
                          <a:spcPct val="100000"/>
                        </a:lnSpc>
                        <a:spcBef>
                          <a:spcPts val="90"/>
                        </a:spcBef>
                      </a:pPr>
                      <a:endParaRPr sz="1100" dirty="0">
                        <a:latin typeface="Times New Roman"/>
                        <a:cs typeface="Times New Roman"/>
                      </a:endParaRPr>
                    </a:p>
                    <a:p>
                      <a:pPr marL="467995">
                        <a:lnSpc>
                          <a:spcPct val="100000"/>
                        </a:lnSpc>
                      </a:pPr>
                      <a:r>
                        <a:rPr sz="1100" b="1" dirty="0">
                          <a:latin typeface="Arial"/>
                          <a:cs typeface="Arial"/>
                        </a:rPr>
                        <a:t>Unità</a:t>
                      </a:r>
                      <a:r>
                        <a:rPr sz="1100" b="1" spc="-35" dirty="0">
                          <a:latin typeface="Arial"/>
                          <a:cs typeface="Arial"/>
                        </a:rPr>
                        <a:t> </a:t>
                      </a:r>
                      <a:r>
                        <a:rPr sz="1100" b="1" spc="-10" dirty="0">
                          <a:latin typeface="Arial"/>
                          <a:cs typeface="Arial"/>
                        </a:rPr>
                        <a:t>elementare</a:t>
                      </a:r>
                      <a:endParaRPr sz="1100" dirty="0">
                        <a:latin typeface="Arial"/>
                        <a:cs typeface="Arial"/>
                      </a:endParaRPr>
                    </a:p>
                  </a:txBody>
                  <a:tcPr marL="0" marR="0" marT="11430" marB="0"/>
                </a:tc>
                <a:tc>
                  <a:txBody>
                    <a:bodyPr/>
                    <a:lstStyle/>
                    <a:p>
                      <a:pPr marL="203200">
                        <a:lnSpc>
                          <a:spcPct val="100000"/>
                        </a:lnSpc>
                        <a:spcBef>
                          <a:spcPts val="695"/>
                        </a:spcBef>
                      </a:pPr>
                      <a:r>
                        <a:rPr sz="1100" b="1" dirty="0">
                          <a:latin typeface="Arial"/>
                          <a:cs typeface="Arial"/>
                        </a:rPr>
                        <a:t>Prezzo</a:t>
                      </a:r>
                      <a:r>
                        <a:rPr sz="1100" b="1" spc="-5" dirty="0">
                          <a:latin typeface="Arial"/>
                          <a:cs typeface="Arial"/>
                        </a:rPr>
                        <a:t> </a:t>
                      </a:r>
                      <a:r>
                        <a:rPr sz="1100" b="1" dirty="0">
                          <a:latin typeface="Arial"/>
                          <a:cs typeface="Arial"/>
                        </a:rPr>
                        <a:t>di</a:t>
                      </a:r>
                      <a:r>
                        <a:rPr sz="1100" b="1" spc="-15" dirty="0">
                          <a:latin typeface="Arial"/>
                          <a:cs typeface="Arial"/>
                        </a:rPr>
                        <a:t> </a:t>
                      </a:r>
                      <a:r>
                        <a:rPr sz="1100" b="1" spc="-10" dirty="0">
                          <a:latin typeface="Arial"/>
                          <a:cs typeface="Arial"/>
                        </a:rPr>
                        <a:t>vendita</a:t>
                      </a:r>
                      <a:endParaRPr sz="1100" dirty="0">
                        <a:latin typeface="Arial"/>
                        <a:cs typeface="Arial"/>
                      </a:endParaRPr>
                    </a:p>
                    <a:p>
                      <a:pPr marL="163830">
                        <a:lnSpc>
                          <a:spcPct val="100000"/>
                        </a:lnSpc>
                      </a:pPr>
                      <a:r>
                        <a:rPr sz="1100" b="1" dirty="0">
                          <a:latin typeface="Arial"/>
                          <a:cs typeface="Arial"/>
                        </a:rPr>
                        <a:t>della</a:t>
                      </a:r>
                      <a:r>
                        <a:rPr sz="1100" b="1" spc="-30" dirty="0">
                          <a:latin typeface="Arial"/>
                          <a:cs typeface="Arial"/>
                        </a:rPr>
                        <a:t> </a:t>
                      </a:r>
                      <a:r>
                        <a:rPr sz="1100" b="1" dirty="0">
                          <a:latin typeface="Arial"/>
                          <a:cs typeface="Arial"/>
                        </a:rPr>
                        <a:t>singola</a:t>
                      </a:r>
                      <a:r>
                        <a:rPr sz="1100" b="1" spc="-10" dirty="0">
                          <a:latin typeface="Arial"/>
                          <a:cs typeface="Arial"/>
                        </a:rPr>
                        <a:t> unità</a:t>
                      </a:r>
                      <a:endParaRPr sz="1100" dirty="0">
                        <a:latin typeface="Arial"/>
                        <a:cs typeface="Arial"/>
                      </a:endParaRPr>
                    </a:p>
                  </a:txBody>
                  <a:tcPr marL="0" marR="0" marT="88265" marB="0"/>
                </a:tc>
                <a:tc>
                  <a:txBody>
                    <a:bodyPr/>
                    <a:lstStyle/>
                    <a:p>
                      <a:pPr>
                        <a:lnSpc>
                          <a:spcPct val="100000"/>
                        </a:lnSpc>
                        <a:spcBef>
                          <a:spcPts val="90"/>
                        </a:spcBef>
                      </a:pPr>
                      <a:endParaRPr sz="1100" dirty="0">
                        <a:latin typeface="Times New Roman"/>
                        <a:cs typeface="Times New Roman"/>
                      </a:endParaRPr>
                    </a:p>
                    <a:p>
                      <a:pPr marL="1270" algn="ctr">
                        <a:lnSpc>
                          <a:spcPct val="100000"/>
                        </a:lnSpc>
                      </a:pPr>
                      <a:r>
                        <a:rPr sz="1100" b="1" spc="-50" dirty="0">
                          <a:latin typeface="Arial"/>
                          <a:cs typeface="Arial"/>
                        </a:rPr>
                        <a:t>%</a:t>
                      </a:r>
                      <a:endParaRPr sz="1100" dirty="0">
                        <a:latin typeface="Arial"/>
                        <a:cs typeface="Arial"/>
                      </a:endParaRPr>
                    </a:p>
                  </a:txBody>
                  <a:tcPr marL="0" marR="0" marT="11430" marB="0"/>
                </a:tc>
                <a:tc>
                  <a:txBody>
                    <a:bodyPr/>
                    <a:lstStyle/>
                    <a:p>
                      <a:pPr algn="ctr">
                        <a:lnSpc>
                          <a:spcPct val="100000"/>
                        </a:lnSpc>
                        <a:spcBef>
                          <a:spcPts val="695"/>
                        </a:spcBef>
                      </a:pPr>
                      <a:r>
                        <a:rPr sz="1100" b="1" spc="-10" dirty="0">
                          <a:latin typeface="Arial"/>
                          <a:cs typeface="Arial"/>
                        </a:rPr>
                        <a:t>Allocazione</a:t>
                      </a:r>
                      <a:r>
                        <a:rPr sz="1100" b="1" spc="30" dirty="0">
                          <a:latin typeface="Arial"/>
                          <a:cs typeface="Arial"/>
                        </a:rPr>
                        <a:t> </a:t>
                      </a:r>
                      <a:r>
                        <a:rPr sz="1100" b="1" spc="-10" dirty="0">
                          <a:latin typeface="Arial"/>
                          <a:cs typeface="Arial"/>
                        </a:rPr>
                        <a:t>prezzo</a:t>
                      </a:r>
                      <a:endParaRPr sz="1100" dirty="0">
                        <a:latin typeface="Arial"/>
                        <a:cs typeface="Arial"/>
                      </a:endParaRPr>
                    </a:p>
                    <a:p>
                      <a:pPr marL="1905" algn="ctr">
                        <a:lnSpc>
                          <a:spcPct val="100000"/>
                        </a:lnSpc>
                      </a:pPr>
                      <a:r>
                        <a:rPr sz="1100" b="1" spc="-10" dirty="0">
                          <a:latin typeface="Arial"/>
                          <a:cs typeface="Arial"/>
                        </a:rPr>
                        <a:t>complessivo</a:t>
                      </a:r>
                      <a:endParaRPr sz="1100" dirty="0">
                        <a:latin typeface="Arial"/>
                        <a:cs typeface="Arial"/>
                      </a:endParaRPr>
                    </a:p>
                  </a:txBody>
                  <a:tcPr marL="0" marR="0" marT="88265" marB="0"/>
                </a:tc>
                <a:extLst>
                  <a:ext uri="{0D108BD9-81ED-4DB2-BD59-A6C34878D82A}">
                    <a16:rowId xmlns:a16="http://schemas.microsoft.com/office/drawing/2014/main" val="2717599216"/>
                  </a:ext>
                </a:extLst>
              </a:tr>
              <a:tr h="885158">
                <a:tc>
                  <a:txBody>
                    <a:bodyPr/>
                    <a:lstStyle/>
                    <a:p>
                      <a:pPr marL="68580">
                        <a:lnSpc>
                          <a:spcPct val="100000"/>
                        </a:lnSpc>
                        <a:spcBef>
                          <a:spcPts val="509"/>
                        </a:spcBef>
                      </a:pPr>
                      <a:r>
                        <a:rPr sz="1100" dirty="0">
                          <a:latin typeface="Arial MT"/>
                          <a:cs typeface="Arial MT"/>
                        </a:rPr>
                        <a:t>Bene</a:t>
                      </a:r>
                      <a:r>
                        <a:rPr sz="1100" spc="-25" dirty="0">
                          <a:latin typeface="Arial MT"/>
                          <a:cs typeface="Arial MT"/>
                        </a:rPr>
                        <a:t> </a:t>
                      </a:r>
                      <a:r>
                        <a:rPr sz="1100" spc="-50" dirty="0">
                          <a:latin typeface="Arial MT"/>
                          <a:cs typeface="Arial MT"/>
                        </a:rPr>
                        <a:t>X</a:t>
                      </a:r>
                      <a:endParaRPr sz="1100" dirty="0">
                        <a:latin typeface="Arial MT"/>
                        <a:cs typeface="Arial MT"/>
                      </a:endParaRPr>
                    </a:p>
                  </a:txBody>
                  <a:tcPr marL="0" marR="0" marT="64769" marB="0"/>
                </a:tc>
                <a:tc>
                  <a:txBody>
                    <a:bodyPr/>
                    <a:lstStyle/>
                    <a:p>
                      <a:pPr marR="60960" algn="r">
                        <a:lnSpc>
                          <a:spcPct val="100000"/>
                        </a:lnSpc>
                        <a:spcBef>
                          <a:spcPts val="509"/>
                        </a:spcBef>
                      </a:pPr>
                      <a:r>
                        <a:rPr sz="1100" spc="-10" dirty="0">
                          <a:latin typeface="Arial MT"/>
                          <a:cs typeface="Arial MT"/>
                        </a:rPr>
                        <a:t>8.000</a:t>
                      </a:r>
                      <a:endParaRPr sz="1100" dirty="0">
                        <a:latin typeface="Arial MT"/>
                        <a:cs typeface="Arial MT"/>
                      </a:endParaRPr>
                    </a:p>
                  </a:txBody>
                  <a:tcPr marL="0" marR="0" marT="64769" marB="0"/>
                </a:tc>
                <a:tc>
                  <a:txBody>
                    <a:bodyPr/>
                    <a:lstStyle/>
                    <a:p>
                      <a:pPr marR="60325" algn="r">
                        <a:lnSpc>
                          <a:spcPct val="100000"/>
                        </a:lnSpc>
                        <a:spcBef>
                          <a:spcPts val="509"/>
                        </a:spcBef>
                      </a:pPr>
                      <a:r>
                        <a:rPr sz="1100" spc="-25" dirty="0">
                          <a:latin typeface="Arial MT"/>
                          <a:cs typeface="Arial MT"/>
                        </a:rPr>
                        <a:t>80%</a:t>
                      </a:r>
                      <a:endParaRPr sz="1100">
                        <a:latin typeface="Arial MT"/>
                        <a:cs typeface="Arial MT"/>
                      </a:endParaRPr>
                    </a:p>
                  </a:txBody>
                  <a:tcPr marL="0" marR="0" marT="64769" marB="0"/>
                </a:tc>
                <a:tc>
                  <a:txBody>
                    <a:bodyPr/>
                    <a:lstStyle/>
                    <a:p>
                      <a:pPr marR="59690" algn="r">
                        <a:lnSpc>
                          <a:spcPct val="100000"/>
                        </a:lnSpc>
                        <a:spcBef>
                          <a:spcPts val="509"/>
                        </a:spcBef>
                      </a:pPr>
                      <a:r>
                        <a:rPr sz="1100" dirty="0">
                          <a:latin typeface="Arial MT"/>
                          <a:cs typeface="Arial MT"/>
                        </a:rPr>
                        <a:t>9.000</a:t>
                      </a:r>
                      <a:r>
                        <a:rPr sz="1100" spc="-25" dirty="0">
                          <a:latin typeface="Arial MT"/>
                          <a:cs typeface="Arial MT"/>
                        </a:rPr>
                        <a:t> </a:t>
                      </a:r>
                      <a:r>
                        <a:rPr sz="1100" dirty="0">
                          <a:latin typeface="Arial MT"/>
                          <a:cs typeface="Arial MT"/>
                        </a:rPr>
                        <a:t>x</a:t>
                      </a:r>
                      <a:r>
                        <a:rPr sz="1100" spc="-10" dirty="0">
                          <a:latin typeface="Arial MT"/>
                          <a:cs typeface="Arial MT"/>
                        </a:rPr>
                        <a:t> </a:t>
                      </a:r>
                      <a:r>
                        <a:rPr sz="1100" dirty="0">
                          <a:latin typeface="Arial MT"/>
                          <a:cs typeface="Arial MT"/>
                        </a:rPr>
                        <a:t>80%</a:t>
                      </a:r>
                      <a:r>
                        <a:rPr sz="1100" spc="-20" dirty="0">
                          <a:latin typeface="Arial MT"/>
                          <a:cs typeface="Arial MT"/>
                        </a:rPr>
                        <a:t> </a:t>
                      </a:r>
                      <a:r>
                        <a:rPr sz="1100" spc="-10" dirty="0">
                          <a:latin typeface="Arial MT"/>
                          <a:cs typeface="Arial MT"/>
                        </a:rPr>
                        <a:t>=7.200</a:t>
                      </a:r>
                      <a:endParaRPr sz="1100" dirty="0">
                        <a:latin typeface="Arial MT"/>
                        <a:cs typeface="Arial MT"/>
                      </a:endParaRPr>
                    </a:p>
                  </a:txBody>
                  <a:tcPr marL="0" marR="0" marT="64769" marB="0"/>
                </a:tc>
                <a:extLst>
                  <a:ext uri="{0D108BD9-81ED-4DB2-BD59-A6C34878D82A}">
                    <a16:rowId xmlns:a16="http://schemas.microsoft.com/office/drawing/2014/main" val="2800970538"/>
                  </a:ext>
                </a:extLst>
              </a:tr>
              <a:tr h="815879">
                <a:tc>
                  <a:txBody>
                    <a:bodyPr/>
                    <a:lstStyle/>
                    <a:p>
                      <a:pPr marL="68580">
                        <a:lnSpc>
                          <a:spcPct val="100000"/>
                        </a:lnSpc>
                        <a:spcBef>
                          <a:spcPts val="509"/>
                        </a:spcBef>
                      </a:pPr>
                      <a:r>
                        <a:rPr sz="1100" dirty="0">
                          <a:latin typeface="Arial MT"/>
                          <a:cs typeface="Arial MT"/>
                        </a:rPr>
                        <a:t>Servizio</a:t>
                      </a:r>
                      <a:r>
                        <a:rPr sz="1100" spc="-45" dirty="0">
                          <a:latin typeface="Arial MT"/>
                          <a:cs typeface="Arial MT"/>
                        </a:rPr>
                        <a:t> </a:t>
                      </a:r>
                      <a:r>
                        <a:rPr sz="1100" spc="-50" dirty="0">
                          <a:latin typeface="Arial MT"/>
                          <a:cs typeface="Arial MT"/>
                        </a:rPr>
                        <a:t>Y</a:t>
                      </a:r>
                      <a:endParaRPr sz="1100">
                        <a:latin typeface="Arial MT"/>
                        <a:cs typeface="Arial MT"/>
                      </a:endParaRPr>
                    </a:p>
                  </a:txBody>
                  <a:tcPr marL="0" marR="0" marT="64769" marB="0"/>
                </a:tc>
                <a:tc>
                  <a:txBody>
                    <a:bodyPr/>
                    <a:lstStyle/>
                    <a:p>
                      <a:pPr marR="60960" algn="r">
                        <a:lnSpc>
                          <a:spcPct val="100000"/>
                        </a:lnSpc>
                        <a:spcBef>
                          <a:spcPts val="509"/>
                        </a:spcBef>
                      </a:pPr>
                      <a:r>
                        <a:rPr sz="1100" spc="-10" dirty="0">
                          <a:latin typeface="Arial MT"/>
                          <a:cs typeface="Arial MT"/>
                        </a:rPr>
                        <a:t>2.000</a:t>
                      </a:r>
                      <a:endParaRPr sz="1100">
                        <a:latin typeface="Arial MT"/>
                        <a:cs typeface="Arial MT"/>
                      </a:endParaRPr>
                    </a:p>
                  </a:txBody>
                  <a:tcPr marL="0" marR="0" marT="64769" marB="0"/>
                </a:tc>
                <a:tc>
                  <a:txBody>
                    <a:bodyPr/>
                    <a:lstStyle/>
                    <a:p>
                      <a:pPr marR="60325" algn="r">
                        <a:lnSpc>
                          <a:spcPct val="100000"/>
                        </a:lnSpc>
                        <a:spcBef>
                          <a:spcPts val="509"/>
                        </a:spcBef>
                      </a:pPr>
                      <a:r>
                        <a:rPr sz="1100" spc="-25" dirty="0">
                          <a:latin typeface="Arial MT"/>
                          <a:cs typeface="Arial MT"/>
                        </a:rPr>
                        <a:t>20%</a:t>
                      </a:r>
                      <a:endParaRPr sz="1100" dirty="0">
                        <a:latin typeface="Arial MT"/>
                        <a:cs typeface="Arial MT"/>
                      </a:endParaRPr>
                    </a:p>
                  </a:txBody>
                  <a:tcPr marL="0" marR="0" marT="64769" marB="0"/>
                </a:tc>
                <a:tc>
                  <a:txBody>
                    <a:bodyPr/>
                    <a:lstStyle/>
                    <a:p>
                      <a:pPr marR="59690" algn="r">
                        <a:lnSpc>
                          <a:spcPct val="100000"/>
                        </a:lnSpc>
                        <a:spcBef>
                          <a:spcPts val="509"/>
                        </a:spcBef>
                      </a:pPr>
                      <a:r>
                        <a:rPr sz="1100" dirty="0">
                          <a:latin typeface="Arial MT"/>
                          <a:cs typeface="Arial MT"/>
                        </a:rPr>
                        <a:t>9.000</a:t>
                      </a:r>
                      <a:r>
                        <a:rPr sz="1100" spc="-20" dirty="0">
                          <a:latin typeface="Arial MT"/>
                          <a:cs typeface="Arial MT"/>
                        </a:rPr>
                        <a:t> </a:t>
                      </a:r>
                      <a:r>
                        <a:rPr sz="1100" dirty="0">
                          <a:latin typeface="Arial MT"/>
                          <a:cs typeface="Arial MT"/>
                        </a:rPr>
                        <a:t>x</a:t>
                      </a:r>
                      <a:r>
                        <a:rPr sz="1100" spc="-10" dirty="0">
                          <a:latin typeface="Arial MT"/>
                          <a:cs typeface="Arial MT"/>
                        </a:rPr>
                        <a:t> </a:t>
                      </a:r>
                      <a:r>
                        <a:rPr sz="1100" dirty="0">
                          <a:latin typeface="Arial MT"/>
                          <a:cs typeface="Arial MT"/>
                        </a:rPr>
                        <a:t>20%</a:t>
                      </a:r>
                      <a:r>
                        <a:rPr sz="1100" spc="-20" dirty="0">
                          <a:latin typeface="Arial MT"/>
                          <a:cs typeface="Arial MT"/>
                        </a:rPr>
                        <a:t> </a:t>
                      </a:r>
                      <a:r>
                        <a:rPr sz="1100" dirty="0">
                          <a:latin typeface="Arial MT"/>
                          <a:cs typeface="Arial MT"/>
                        </a:rPr>
                        <a:t>=</a:t>
                      </a:r>
                      <a:r>
                        <a:rPr sz="1100" spc="-15" dirty="0">
                          <a:latin typeface="Arial MT"/>
                          <a:cs typeface="Arial MT"/>
                        </a:rPr>
                        <a:t> </a:t>
                      </a:r>
                      <a:r>
                        <a:rPr sz="1100" spc="-10" dirty="0">
                          <a:latin typeface="Arial MT"/>
                          <a:cs typeface="Arial MT"/>
                        </a:rPr>
                        <a:t>1.800</a:t>
                      </a:r>
                      <a:endParaRPr sz="1100" dirty="0">
                        <a:latin typeface="Arial MT"/>
                        <a:cs typeface="Arial MT"/>
                      </a:endParaRPr>
                    </a:p>
                  </a:txBody>
                  <a:tcPr marL="0" marR="0" marT="64769" marB="0"/>
                </a:tc>
                <a:extLst>
                  <a:ext uri="{0D108BD9-81ED-4DB2-BD59-A6C34878D82A}">
                    <a16:rowId xmlns:a16="http://schemas.microsoft.com/office/drawing/2014/main" val="337553824"/>
                  </a:ext>
                </a:extLst>
              </a:tr>
              <a:tr h="970959">
                <a:tc>
                  <a:txBody>
                    <a:bodyPr/>
                    <a:lstStyle/>
                    <a:p>
                      <a:pPr marL="68580">
                        <a:lnSpc>
                          <a:spcPct val="100000"/>
                        </a:lnSpc>
                        <a:spcBef>
                          <a:spcPts val="509"/>
                        </a:spcBef>
                      </a:pPr>
                      <a:r>
                        <a:rPr sz="1100" b="1" spc="-10" dirty="0">
                          <a:latin typeface="Arial"/>
                          <a:cs typeface="Arial"/>
                        </a:rPr>
                        <a:t>Totale</a:t>
                      </a:r>
                      <a:endParaRPr sz="1100">
                        <a:latin typeface="Arial"/>
                        <a:cs typeface="Arial"/>
                      </a:endParaRPr>
                    </a:p>
                  </a:txBody>
                  <a:tcPr marL="0" marR="0" marT="64769" marB="0"/>
                </a:tc>
                <a:tc>
                  <a:txBody>
                    <a:bodyPr/>
                    <a:lstStyle/>
                    <a:p>
                      <a:pPr marR="60960" algn="r">
                        <a:lnSpc>
                          <a:spcPct val="100000"/>
                        </a:lnSpc>
                        <a:spcBef>
                          <a:spcPts val="509"/>
                        </a:spcBef>
                      </a:pPr>
                      <a:r>
                        <a:rPr sz="1100" b="1" spc="-10" dirty="0">
                          <a:latin typeface="Arial"/>
                          <a:cs typeface="Arial"/>
                        </a:rPr>
                        <a:t>10.000</a:t>
                      </a:r>
                      <a:endParaRPr sz="1100">
                        <a:latin typeface="Arial"/>
                        <a:cs typeface="Arial"/>
                      </a:endParaRPr>
                    </a:p>
                  </a:txBody>
                  <a:tcPr marL="0" marR="0" marT="64769" marB="0"/>
                </a:tc>
                <a:tc>
                  <a:txBody>
                    <a:bodyPr/>
                    <a:lstStyle/>
                    <a:p>
                      <a:pPr marR="59055" algn="r">
                        <a:lnSpc>
                          <a:spcPct val="100000"/>
                        </a:lnSpc>
                        <a:spcBef>
                          <a:spcPts val="509"/>
                        </a:spcBef>
                      </a:pPr>
                      <a:r>
                        <a:rPr sz="1100" b="1" spc="-20" dirty="0">
                          <a:latin typeface="Arial"/>
                          <a:cs typeface="Arial"/>
                        </a:rPr>
                        <a:t>100%</a:t>
                      </a:r>
                      <a:endParaRPr sz="1100" dirty="0">
                        <a:latin typeface="Arial"/>
                        <a:cs typeface="Arial"/>
                      </a:endParaRPr>
                    </a:p>
                  </a:txBody>
                  <a:tcPr marL="0" marR="0" marT="64769" marB="0"/>
                </a:tc>
                <a:tc>
                  <a:txBody>
                    <a:bodyPr/>
                    <a:lstStyle/>
                    <a:p>
                      <a:pPr>
                        <a:lnSpc>
                          <a:spcPct val="100000"/>
                        </a:lnSpc>
                      </a:pPr>
                      <a:endParaRPr sz="1500" dirty="0">
                        <a:latin typeface="Times New Roman"/>
                        <a:cs typeface="Times New Roman"/>
                      </a:endParaRPr>
                    </a:p>
                  </a:txBody>
                  <a:tcPr marL="0" marR="0" marT="0" marB="0"/>
                </a:tc>
                <a:extLst>
                  <a:ext uri="{0D108BD9-81ED-4DB2-BD59-A6C34878D82A}">
                    <a16:rowId xmlns:a16="http://schemas.microsoft.com/office/drawing/2014/main" val="1301810276"/>
                  </a:ext>
                </a:extLst>
              </a:tr>
            </a:tbl>
          </a:graphicData>
        </a:graphic>
      </p:graphicFrame>
      <p:sp>
        <p:nvSpPr>
          <p:cNvPr id="4" name="Segnaposto testo 3">
            <a:extLst>
              <a:ext uri="{FF2B5EF4-FFF2-40B4-BE49-F238E27FC236}">
                <a16:creationId xmlns:a16="http://schemas.microsoft.com/office/drawing/2014/main" id="{118827D6-5835-BDBA-3328-5ECD9B456200}"/>
              </a:ext>
            </a:extLst>
          </p:cNvPr>
          <p:cNvSpPr>
            <a:spLocks noGrp="1"/>
          </p:cNvSpPr>
          <p:nvPr>
            <p:ph type="body" sz="half" idx="2"/>
          </p:nvPr>
        </p:nvSpPr>
        <p:spPr>
          <a:xfrm>
            <a:off x="630936" y="356616"/>
            <a:ext cx="9043416" cy="1490472"/>
          </a:xfrm>
        </p:spPr>
        <p:txBody>
          <a:bodyPr>
            <a:normAutofit fontScale="92500" lnSpcReduction="10000"/>
          </a:bodyPr>
          <a:lstStyle/>
          <a:p>
            <a:pPr marL="299085" marR="450850" indent="-287020" algn="just">
              <a:lnSpc>
                <a:spcPct val="100000"/>
              </a:lnSpc>
              <a:spcBef>
                <a:spcPts val="105"/>
              </a:spcBef>
              <a:buChar char="•"/>
              <a:tabLst>
                <a:tab pos="299085" algn="l"/>
              </a:tabLst>
            </a:pPr>
            <a:r>
              <a:rPr lang="it-IT" sz="1800" dirty="0"/>
              <a:t>La società Alfa sottoscrive un contratto con un cliente pattuendo che, al prezzo di 9.000 euro, il cliente otterrà il bene X e il servizio di assistenza Y per due anni (2024 e 2025).</a:t>
            </a:r>
          </a:p>
          <a:p>
            <a:pPr marL="299085" indent="-286385" algn="just">
              <a:lnSpc>
                <a:spcPct val="100000"/>
              </a:lnSpc>
              <a:spcBef>
                <a:spcPts val="994"/>
              </a:spcBef>
              <a:buChar char="•"/>
              <a:tabLst>
                <a:tab pos="299085" algn="l"/>
              </a:tabLst>
            </a:pPr>
            <a:r>
              <a:rPr lang="it-IT" sz="1800" dirty="0"/>
              <a:t>La società Alfa vende generalmente il bene X ad un prezzo di 8.000 e l’assistenza Y biennale ad un prezzo di 2.000</a:t>
            </a:r>
          </a:p>
        </p:txBody>
      </p:sp>
    </p:spTree>
    <p:extLst>
      <p:ext uri="{BB962C8B-B14F-4D97-AF65-F5344CB8AC3E}">
        <p14:creationId xmlns:p14="http://schemas.microsoft.com/office/powerpoint/2010/main" val="5324537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83C1BF-89E3-9D82-7DF9-B0070AF4F58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C2B6ADD-2473-6B86-1980-5BDFBE80A319}"/>
              </a:ext>
            </a:extLst>
          </p:cNvPr>
          <p:cNvSpPr>
            <a:spLocks noGrp="1"/>
          </p:cNvSpPr>
          <p:nvPr>
            <p:ph type="title"/>
          </p:nvPr>
        </p:nvSpPr>
        <p:spPr>
          <a:xfrm>
            <a:off x="548640" y="6062472"/>
            <a:ext cx="8860536" cy="517144"/>
          </a:xfrm>
        </p:spPr>
        <p:txBody>
          <a:bodyPr/>
          <a:lstStyle/>
          <a:p>
            <a:pPr algn="ctr"/>
            <a:r>
              <a:rPr lang="it-IT" spc="-170" dirty="0"/>
              <a:t>VALORIZZAZIONE </a:t>
            </a:r>
            <a:r>
              <a:rPr lang="it-IT" spc="-295" dirty="0"/>
              <a:t>DELLE</a:t>
            </a:r>
            <a:r>
              <a:rPr lang="it-IT" spc="-50" dirty="0"/>
              <a:t> </a:t>
            </a:r>
            <a:r>
              <a:rPr lang="it-IT" spc="-270" dirty="0"/>
              <a:t>UNITÀ</a:t>
            </a:r>
            <a:r>
              <a:rPr lang="it-IT" spc="-25" dirty="0"/>
              <a:t> </a:t>
            </a:r>
            <a:r>
              <a:rPr lang="it-IT" spc="-275" dirty="0"/>
              <a:t>ELEMENTARI</a:t>
            </a:r>
            <a:endParaRPr lang="it-IT" dirty="0"/>
          </a:p>
        </p:txBody>
      </p:sp>
      <p:sp>
        <p:nvSpPr>
          <p:cNvPr id="4" name="Segnaposto testo 3">
            <a:extLst>
              <a:ext uri="{FF2B5EF4-FFF2-40B4-BE49-F238E27FC236}">
                <a16:creationId xmlns:a16="http://schemas.microsoft.com/office/drawing/2014/main" id="{527E887F-452C-F734-3D6F-E95471136FD9}"/>
              </a:ext>
            </a:extLst>
          </p:cNvPr>
          <p:cNvSpPr>
            <a:spLocks noGrp="1"/>
          </p:cNvSpPr>
          <p:nvPr>
            <p:ph type="body" sz="half" idx="2"/>
          </p:nvPr>
        </p:nvSpPr>
        <p:spPr>
          <a:xfrm>
            <a:off x="548640" y="148844"/>
            <a:ext cx="9226296" cy="5364988"/>
          </a:xfrm>
        </p:spPr>
        <p:txBody>
          <a:bodyPr>
            <a:normAutofit/>
          </a:bodyPr>
          <a:lstStyle/>
          <a:p>
            <a:pPr marL="73152" algn="l" fontAlgn="t">
              <a:spcBef>
                <a:spcPts val="240"/>
              </a:spcBef>
            </a:pPr>
            <a:endParaRPr lang="it-IT" sz="1800" b="0" i="1" u="none" strike="noStrike" dirty="0">
              <a:solidFill>
                <a:srgbClr val="000000"/>
              </a:solidFill>
              <a:effectLst/>
              <a:latin typeface="Arial" panose="020B0604020202020204" pitchFamily="34" charset="0"/>
              <a:cs typeface="Arial" panose="020B0604020202020204" pitchFamily="34" charset="0"/>
            </a:endParaRPr>
          </a:p>
          <a:p>
            <a:pPr marL="73152" algn="l" fontAlgn="t">
              <a:spcBef>
                <a:spcPts val="240"/>
              </a:spcBef>
            </a:pPr>
            <a:r>
              <a:rPr lang="it-IT" sz="1700" dirty="0"/>
              <a:t>Crediti vs clienti 			a 	Diversi 								  		9.000</a:t>
            </a:r>
          </a:p>
          <a:p>
            <a:pPr marL="0" algn="just" fontAlgn="t">
              <a:spcBef>
                <a:spcPts val="204"/>
              </a:spcBef>
            </a:pPr>
            <a:r>
              <a:rPr lang="it-IT" sz="1700" dirty="0"/>
              <a:t>			            		a 	Ricavi di vendita bene X 				  7.200</a:t>
            </a:r>
          </a:p>
          <a:p>
            <a:pPr marL="0" algn="just" fontAlgn="t">
              <a:spcBef>
                <a:spcPts val="204"/>
              </a:spcBef>
            </a:pPr>
            <a:r>
              <a:rPr lang="it-IT" sz="1700" dirty="0"/>
              <a:t>			        		a 	Ricavo di prestazione servizio Y 		  1.800</a:t>
            </a:r>
          </a:p>
          <a:p>
            <a:pPr algn="just" fontAlgn="t">
              <a:spcBef>
                <a:spcPts val="204"/>
              </a:spcBef>
            </a:pPr>
            <a:endParaRPr lang="it-IT" sz="1700" dirty="0"/>
          </a:p>
          <a:p>
            <a:pPr algn="just" fontAlgn="t">
              <a:spcBef>
                <a:spcPts val="204"/>
              </a:spcBef>
            </a:pPr>
            <a:endParaRPr lang="it-IT" sz="1700" dirty="0"/>
          </a:p>
          <a:p>
            <a:pPr algn="just" fontAlgn="t">
              <a:spcBef>
                <a:spcPts val="204"/>
              </a:spcBef>
            </a:pPr>
            <a:r>
              <a:rPr lang="it-IT" sz="1700" dirty="0"/>
              <a:t>In sede di chiusura</a:t>
            </a:r>
          </a:p>
          <a:p>
            <a:pPr marL="91440" algn="l" fontAlgn="t">
              <a:spcBef>
                <a:spcPts val="450"/>
              </a:spcBef>
            </a:pPr>
            <a:r>
              <a:rPr lang="it-IT" sz="1700" dirty="0"/>
              <a:t>Ricavo per prestazione di servizi 	a 		Risconto passivo 			900</a:t>
            </a:r>
          </a:p>
          <a:p>
            <a:pPr algn="just" fontAlgn="t">
              <a:spcBef>
                <a:spcPts val="204"/>
              </a:spcBef>
            </a:pPr>
            <a:endParaRPr lang="it-IT" sz="1700" dirty="0"/>
          </a:p>
          <a:p>
            <a:pPr marL="0" algn="just" fontAlgn="t">
              <a:spcBef>
                <a:spcPts val="204"/>
              </a:spcBef>
            </a:pPr>
            <a:r>
              <a:rPr lang="it-IT" sz="1700" dirty="0"/>
              <a:t>Si rinvia all’esercizio successivo il ricavo delle prestazioni del servizio Y riferibile all’anno 2025 (1.800/2).</a:t>
            </a:r>
          </a:p>
        </p:txBody>
      </p:sp>
      <p:sp>
        <p:nvSpPr>
          <p:cNvPr id="6" name="Segnaposto contenuto 5">
            <a:extLst>
              <a:ext uri="{FF2B5EF4-FFF2-40B4-BE49-F238E27FC236}">
                <a16:creationId xmlns:a16="http://schemas.microsoft.com/office/drawing/2014/main" id="{9E4CD921-BD58-DDEA-1ADD-D1FDCFF20FAD}"/>
              </a:ext>
            </a:extLst>
          </p:cNvPr>
          <p:cNvSpPr>
            <a:spLocks noGrp="1"/>
          </p:cNvSpPr>
          <p:nvPr>
            <p:ph idx="1"/>
          </p:nvPr>
        </p:nvSpPr>
        <p:spPr>
          <a:xfrm>
            <a:off x="885380" y="5943600"/>
            <a:ext cx="5943601" cy="128016"/>
          </a:xfrm>
        </p:spPr>
        <p:txBody>
          <a:bodyPr>
            <a:normAutofit fontScale="25000" lnSpcReduction="20000"/>
          </a:bodyPr>
          <a:lstStyle/>
          <a:p>
            <a:endParaRPr lang="it-IT" dirty="0"/>
          </a:p>
        </p:txBody>
      </p:sp>
    </p:spTree>
    <p:extLst>
      <p:ext uri="{BB962C8B-B14F-4D97-AF65-F5344CB8AC3E}">
        <p14:creationId xmlns:p14="http://schemas.microsoft.com/office/powerpoint/2010/main" val="36981130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824867-8D8E-EE8F-4273-8FC2726C461B}"/>
              </a:ext>
            </a:extLst>
          </p:cNvPr>
          <p:cNvSpPr>
            <a:spLocks noGrp="1"/>
          </p:cNvSpPr>
          <p:nvPr>
            <p:ph type="title"/>
          </p:nvPr>
        </p:nvSpPr>
        <p:spPr>
          <a:xfrm>
            <a:off x="684212" y="5934456"/>
            <a:ext cx="9374188" cy="471423"/>
          </a:xfrm>
        </p:spPr>
        <p:txBody>
          <a:bodyPr>
            <a:normAutofit fontScale="90000"/>
          </a:bodyPr>
          <a:lstStyle/>
          <a:p>
            <a:pPr algn="ctr"/>
            <a:r>
              <a:rPr lang="it-IT" sz="2600" spc="-50" dirty="0"/>
              <a:t>MOMENTO </a:t>
            </a:r>
            <a:r>
              <a:rPr lang="it-IT" sz="2600" spc="-355" dirty="0"/>
              <a:t>DI</a:t>
            </a:r>
            <a:r>
              <a:rPr lang="it-IT" sz="2600" spc="-30" dirty="0"/>
              <a:t> </a:t>
            </a:r>
            <a:r>
              <a:rPr lang="it-IT" sz="2600" spc="-240" dirty="0"/>
              <a:t>RILEVAZIONE</a:t>
            </a:r>
            <a:r>
              <a:rPr lang="it-IT" sz="2600" spc="-40" dirty="0"/>
              <a:t> </a:t>
            </a:r>
            <a:r>
              <a:rPr lang="it-IT" sz="2600" spc="-270" dirty="0"/>
              <a:t>DEL</a:t>
            </a:r>
            <a:r>
              <a:rPr lang="it-IT" sz="2600" spc="-30" dirty="0"/>
              <a:t> </a:t>
            </a:r>
            <a:r>
              <a:rPr lang="it-IT" sz="2600" spc="-10" dirty="0"/>
              <a:t>RICAVO</a:t>
            </a:r>
            <a:endParaRPr lang="it-IT" sz="2600" dirty="0"/>
          </a:p>
        </p:txBody>
      </p:sp>
      <p:sp>
        <p:nvSpPr>
          <p:cNvPr id="3" name="Segnaposto contenuto 2">
            <a:extLst>
              <a:ext uri="{FF2B5EF4-FFF2-40B4-BE49-F238E27FC236}">
                <a16:creationId xmlns:a16="http://schemas.microsoft.com/office/drawing/2014/main" id="{9CAC8EB5-7312-8F4D-292C-B0AE7E302831}"/>
              </a:ext>
            </a:extLst>
          </p:cNvPr>
          <p:cNvSpPr>
            <a:spLocks noGrp="1"/>
          </p:cNvSpPr>
          <p:nvPr>
            <p:ph idx="1"/>
          </p:nvPr>
        </p:nvSpPr>
        <p:spPr>
          <a:xfrm>
            <a:off x="684212" y="365760"/>
            <a:ext cx="9374188" cy="5376672"/>
          </a:xfrm>
        </p:spPr>
        <p:txBody>
          <a:bodyPr>
            <a:normAutofit/>
          </a:bodyPr>
          <a:lstStyle/>
          <a:p>
            <a:pPr algn="just"/>
            <a:r>
              <a:rPr lang="it-IT" sz="1700" dirty="0"/>
              <a:t>Dopo aver determinato il valore delle singole unità elementari di contabilizzazione occorre verificare la corretta rilevazione dei ricavi sulla base del </a:t>
            </a:r>
            <a:r>
              <a:rPr lang="it-IT" sz="1700" b="1" dirty="0"/>
              <a:t>principio di competenza economica</a:t>
            </a:r>
            <a:r>
              <a:rPr lang="it-IT" sz="1700" dirty="0"/>
              <a:t>, tenendo separate le Vendite di beni dalle Prestazioni di servizi (</a:t>
            </a:r>
            <a:r>
              <a:rPr lang="it-IT" sz="1700" u="sng" dirty="0"/>
              <a:t>par. 22</a:t>
            </a:r>
            <a:r>
              <a:rPr lang="it-IT" sz="1700" dirty="0"/>
              <a:t>).</a:t>
            </a:r>
          </a:p>
          <a:p>
            <a:pPr marL="323215" indent="-304800" algn="just">
              <a:spcBef>
                <a:spcPts val="700"/>
              </a:spcBef>
              <a:buFont typeface="Wingdings 3" panose="05040102010807070707" pitchFamily="18" charset="2"/>
              <a:buChar char="•"/>
              <a:tabLst>
                <a:tab pos="323215" algn="l"/>
              </a:tabLst>
            </a:pPr>
            <a:r>
              <a:rPr lang="it-IT" sz="1700" dirty="0"/>
              <a:t>Rilevazione del ricavo per competenza</a:t>
            </a:r>
          </a:p>
          <a:p>
            <a:pPr marL="323215" indent="-304800" algn="just">
              <a:spcBef>
                <a:spcPts val="700"/>
              </a:spcBef>
              <a:buFont typeface="Wingdings 3" panose="05040102010807070707" pitchFamily="18" charset="2"/>
              <a:buChar char="•"/>
              <a:tabLst>
                <a:tab pos="323215" algn="l"/>
              </a:tabLst>
            </a:pPr>
            <a:r>
              <a:rPr lang="it-IT" sz="1700" b="1" dirty="0"/>
              <a:t>Vendita di beni </a:t>
            </a:r>
            <a:r>
              <a:rPr lang="it-IT" sz="1700" dirty="0"/>
              <a:t>(</a:t>
            </a:r>
            <a:r>
              <a:rPr lang="it-IT" sz="1700" u="sng" dirty="0"/>
              <a:t>par. 23</a:t>
            </a:r>
            <a:r>
              <a:rPr lang="it-IT" sz="1700" dirty="0"/>
              <a:t>)</a:t>
            </a:r>
          </a:p>
          <a:p>
            <a:pPr marL="377825" marR="313055" indent="-287020" algn="just">
              <a:lnSpc>
                <a:spcPct val="100000"/>
              </a:lnSpc>
              <a:buChar char="•"/>
              <a:tabLst>
                <a:tab pos="377825" algn="l"/>
              </a:tabLst>
            </a:pPr>
            <a:r>
              <a:rPr lang="it-IT" sz="1700" dirty="0"/>
              <a:t>Trasferimento dei rischi e dei benefici</a:t>
            </a:r>
          </a:p>
          <a:p>
            <a:pPr marL="377825" marR="106680" indent="-287020" algn="just">
              <a:lnSpc>
                <a:spcPct val="100000"/>
              </a:lnSpc>
              <a:buChar char="•"/>
              <a:tabLst>
                <a:tab pos="377825" algn="l"/>
              </a:tabLst>
            </a:pPr>
            <a:r>
              <a:rPr lang="it-IT" sz="1700" dirty="0"/>
              <a:t>Ricavo determinato in modo attendibile</a:t>
            </a:r>
          </a:p>
          <a:p>
            <a:pPr marL="323215" indent="-304800">
              <a:spcBef>
                <a:spcPts val="700"/>
              </a:spcBef>
              <a:buFont typeface="Wingdings 3" panose="05040102010807070707" pitchFamily="18" charset="2"/>
              <a:buChar char="•"/>
              <a:tabLst>
                <a:tab pos="323215" algn="l"/>
              </a:tabLst>
            </a:pPr>
            <a:r>
              <a:rPr lang="it-IT" sz="1700" b="1" dirty="0"/>
              <a:t>Prestazione di servizi</a:t>
            </a:r>
          </a:p>
          <a:p>
            <a:pPr marL="323215" indent="-304800">
              <a:spcBef>
                <a:spcPts val="700"/>
              </a:spcBef>
              <a:buFont typeface="Wingdings 3" panose="05040102010807070707" pitchFamily="18" charset="2"/>
              <a:buChar char="•"/>
              <a:tabLst>
                <a:tab pos="323215" algn="l"/>
              </a:tabLst>
            </a:pPr>
            <a:r>
              <a:rPr lang="it-IT" sz="1700" dirty="0"/>
              <a:t>In funzione del SAL</a:t>
            </a:r>
          </a:p>
          <a:p>
            <a:pPr marL="323215" indent="-304800">
              <a:spcBef>
                <a:spcPts val="700"/>
              </a:spcBef>
              <a:buFont typeface="Wingdings 3" panose="05040102010807070707" pitchFamily="18" charset="2"/>
              <a:buChar char="•"/>
              <a:tabLst>
                <a:tab pos="323215" algn="l"/>
              </a:tabLst>
            </a:pPr>
            <a:r>
              <a:rPr lang="it-IT" sz="1700" dirty="0"/>
              <a:t>Al momento del completamento</a:t>
            </a:r>
          </a:p>
        </p:txBody>
      </p:sp>
    </p:spTree>
    <p:extLst>
      <p:ext uri="{BB962C8B-B14F-4D97-AF65-F5344CB8AC3E}">
        <p14:creationId xmlns:p14="http://schemas.microsoft.com/office/powerpoint/2010/main" val="773531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3EE49D-B24C-B38A-41C9-D49E4F6DFEB5}"/>
              </a:ext>
            </a:extLst>
          </p:cNvPr>
          <p:cNvSpPr>
            <a:spLocks noGrp="1"/>
          </p:cNvSpPr>
          <p:nvPr>
            <p:ph type="title"/>
          </p:nvPr>
        </p:nvSpPr>
        <p:spPr>
          <a:xfrm>
            <a:off x="876236" y="5792217"/>
            <a:ext cx="9200452" cy="517143"/>
          </a:xfrm>
        </p:spPr>
        <p:txBody>
          <a:bodyPr>
            <a:normAutofit/>
          </a:bodyPr>
          <a:lstStyle/>
          <a:p>
            <a:pPr algn="ctr"/>
            <a:r>
              <a:rPr lang="it-IT" sz="2600" spc="-130" dirty="0"/>
              <a:t>NUOVI</a:t>
            </a:r>
            <a:r>
              <a:rPr lang="it-IT" sz="2600" spc="-40" dirty="0"/>
              <a:t> </a:t>
            </a:r>
            <a:r>
              <a:rPr lang="it-IT" sz="2600" spc="-420" dirty="0"/>
              <a:t>LIMITI</a:t>
            </a:r>
            <a:r>
              <a:rPr lang="it-IT" sz="2600" spc="-40" dirty="0"/>
              <a:t> </a:t>
            </a:r>
            <a:r>
              <a:rPr lang="it-IT" sz="2600" spc="-160" dirty="0"/>
              <a:t>BILANCIO</a:t>
            </a:r>
            <a:r>
              <a:rPr lang="it-IT" sz="2600" spc="-30" dirty="0"/>
              <a:t> </a:t>
            </a:r>
            <a:r>
              <a:rPr lang="it-IT" sz="2600" spc="-50" dirty="0"/>
              <a:t>MICRO</a:t>
            </a:r>
            <a:endParaRPr lang="it-IT" sz="2600" dirty="0"/>
          </a:p>
        </p:txBody>
      </p:sp>
      <p:sp>
        <p:nvSpPr>
          <p:cNvPr id="3" name="Segnaposto contenuto 2">
            <a:extLst>
              <a:ext uri="{FF2B5EF4-FFF2-40B4-BE49-F238E27FC236}">
                <a16:creationId xmlns:a16="http://schemas.microsoft.com/office/drawing/2014/main" id="{582289E6-1834-FEEC-278E-8BA4337C002D}"/>
              </a:ext>
            </a:extLst>
          </p:cNvPr>
          <p:cNvSpPr>
            <a:spLocks noGrp="1"/>
          </p:cNvSpPr>
          <p:nvPr>
            <p:ph idx="1"/>
          </p:nvPr>
        </p:nvSpPr>
        <p:spPr>
          <a:xfrm>
            <a:off x="684212" y="685800"/>
            <a:ext cx="9392476" cy="5001768"/>
          </a:xfrm>
        </p:spPr>
        <p:txBody>
          <a:bodyPr/>
          <a:lstStyle/>
          <a:p>
            <a:pPr marL="12700" marR="127000" algn="just">
              <a:lnSpc>
                <a:spcPct val="100000"/>
              </a:lnSpc>
              <a:spcBef>
                <a:spcPts val="105"/>
              </a:spcBef>
            </a:pPr>
            <a:r>
              <a:rPr lang="it-IT" sz="2000" dirty="0">
                <a:latin typeface="Arial MT"/>
                <a:cs typeface="Arial MT"/>
              </a:rPr>
              <a:t>Le</a:t>
            </a:r>
            <a:r>
              <a:rPr lang="it-IT" sz="2000" spc="-35" dirty="0">
                <a:latin typeface="Arial MT"/>
                <a:cs typeface="Arial MT"/>
              </a:rPr>
              <a:t> </a:t>
            </a:r>
            <a:r>
              <a:rPr lang="it-IT" sz="2000" dirty="0">
                <a:latin typeface="Arial MT"/>
                <a:cs typeface="Arial MT"/>
              </a:rPr>
              <a:t>società</a:t>
            </a:r>
            <a:r>
              <a:rPr lang="it-IT" sz="2000" spc="-35" dirty="0">
                <a:latin typeface="Arial MT"/>
                <a:cs typeface="Arial MT"/>
              </a:rPr>
              <a:t> </a:t>
            </a:r>
            <a:r>
              <a:rPr lang="it-IT" sz="2000" dirty="0">
                <a:solidFill>
                  <a:schemeClr val="tx1"/>
                </a:solidFill>
                <a:latin typeface="Arial MT"/>
                <a:cs typeface="Arial MT"/>
              </a:rPr>
              <a:t>non</a:t>
            </a:r>
            <a:r>
              <a:rPr lang="it-IT" sz="2000" spc="-30" dirty="0">
                <a:solidFill>
                  <a:schemeClr val="tx1"/>
                </a:solidFill>
                <a:latin typeface="Arial MT"/>
                <a:cs typeface="Arial MT"/>
              </a:rPr>
              <a:t> </a:t>
            </a:r>
            <a:r>
              <a:rPr lang="it-IT" sz="2000" dirty="0">
                <a:solidFill>
                  <a:schemeClr val="tx1"/>
                </a:solidFill>
                <a:latin typeface="Arial MT"/>
                <a:cs typeface="Arial MT"/>
              </a:rPr>
              <a:t>quotate</a:t>
            </a:r>
            <a:r>
              <a:rPr lang="it-IT" sz="2000" spc="-10" dirty="0">
                <a:latin typeface="Arial MT"/>
                <a:cs typeface="Arial MT"/>
              </a:rPr>
              <a:t> </a:t>
            </a:r>
            <a:r>
              <a:rPr lang="it-IT" sz="2000" spc="-50" dirty="0">
                <a:latin typeface="Arial MT"/>
                <a:cs typeface="Arial MT"/>
              </a:rPr>
              <a:t>e </a:t>
            </a:r>
            <a:r>
              <a:rPr lang="it-IT" sz="2000" dirty="0">
                <a:latin typeface="Arial MT"/>
                <a:cs typeface="Arial MT"/>
              </a:rPr>
              <a:t>che</a:t>
            </a:r>
            <a:r>
              <a:rPr lang="it-IT" sz="2000" spc="-45" dirty="0">
                <a:latin typeface="Arial MT"/>
                <a:cs typeface="Arial MT"/>
              </a:rPr>
              <a:t> </a:t>
            </a:r>
            <a:r>
              <a:rPr lang="it-IT" sz="2000" dirty="0">
                <a:latin typeface="Arial MT"/>
                <a:cs typeface="Arial MT"/>
              </a:rPr>
              <a:t>possono</a:t>
            </a:r>
            <a:r>
              <a:rPr lang="it-IT" sz="2000" spc="-45" dirty="0">
                <a:latin typeface="Arial MT"/>
                <a:cs typeface="Arial MT"/>
              </a:rPr>
              <a:t> </a:t>
            </a:r>
            <a:r>
              <a:rPr lang="it-IT" sz="2000" dirty="0">
                <a:latin typeface="Arial MT"/>
                <a:cs typeface="Arial MT"/>
              </a:rPr>
              <a:t>redigere</a:t>
            </a:r>
            <a:r>
              <a:rPr lang="it-IT" sz="2000" spc="-50" dirty="0">
                <a:latin typeface="Arial MT"/>
                <a:cs typeface="Arial MT"/>
              </a:rPr>
              <a:t> </a:t>
            </a:r>
            <a:r>
              <a:rPr lang="it-IT" sz="2000" dirty="0">
                <a:latin typeface="Arial MT"/>
                <a:cs typeface="Arial MT"/>
              </a:rPr>
              <a:t>il</a:t>
            </a:r>
            <a:r>
              <a:rPr lang="it-IT" sz="2000" spc="-65" dirty="0">
                <a:latin typeface="Arial MT"/>
                <a:cs typeface="Arial MT"/>
              </a:rPr>
              <a:t> </a:t>
            </a:r>
            <a:r>
              <a:rPr lang="it-IT" sz="2000" dirty="0">
                <a:latin typeface="Arial MT"/>
                <a:cs typeface="Arial MT"/>
              </a:rPr>
              <a:t>bilancio</a:t>
            </a:r>
            <a:r>
              <a:rPr lang="it-IT" sz="2000" spc="-65" dirty="0">
                <a:latin typeface="Arial MT"/>
                <a:cs typeface="Arial MT"/>
              </a:rPr>
              <a:t> </a:t>
            </a:r>
            <a:r>
              <a:rPr lang="it-IT" sz="2000" dirty="0">
                <a:latin typeface="Arial MT"/>
                <a:cs typeface="Arial MT"/>
              </a:rPr>
              <a:t>in</a:t>
            </a:r>
            <a:r>
              <a:rPr lang="it-IT" sz="2000" spc="-55" dirty="0">
                <a:latin typeface="Arial MT"/>
                <a:cs typeface="Arial MT"/>
              </a:rPr>
              <a:t> </a:t>
            </a:r>
            <a:r>
              <a:rPr lang="it-IT" sz="2000" dirty="0">
                <a:latin typeface="Arial MT"/>
                <a:cs typeface="Arial MT"/>
              </a:rPr>
              <a:t>forma</a:t>
            </a:r>
            <a:r>
              <a:rPr lang="it-IT" sz="2000" spc="-45" dirty="0">
                <a:latin typeface="Arial MT"/>
                <a:cs typeface="Arial MT"/>
              </a:rPr>
              <a:t> </a:t>
            </a:r>
            <a:r>
              <a:rPr lang="it-IT" sz="2000" dirty="0">
                <a:latin typeface="Arial MT"/>
                <a:cs typeface="Arial MT"/>
              </a:rPr>
              <a:t>abbreviata</a:t>
            </a:r>
            <a:r>
              <a:rPr lang="it-IT" sz="2000" spc="-45" dirty="0">
                <a:latin typeface="Arial MT"/>
                <a:cs typeface="Arial MT"/>
              </a:rPr>
              <a:t> </a:t>
            </a:r>
            <a:r>
              <a:rPr lang="it-IT" sz="2000" dirty="0">
                <a:latin typeface="Arial MT"/>
                <a:cs typeface="Arial MT"/>
              </a:rPr>
              <a:t>sono</a:t>
            </a:r>
            <a:r>
              <a:rPr lang="it-IT" sz="2000" spc="-45" dirty="0">
                <a:latin typeface="Arial MT"/>
                <a:cs typeface="Arial MT"/>
              </a:rPr>
              <a:t> </a:t>
            </a:r>
            <a:r>
              <a:rPr lang="it-IT" sz="2000" dirty="0">
                <a:latin typeface="Arial MT"/>
                <a:cs typeface="Arial MT"/>
              </a:rPr>
              <a:t>considerate</a:t>
            </a:r>
            <a:r>
              <a:rPr lang="it-IT" sz="2000" spc="-45" dirty="0">
                <a:latin typeface="Arial MT"/>
                <a:cs typeface="Arial MT"/>
              </a:rPr>
              <a:t> </a:t>
            </a:r>
            <a:r>
              <a:rPr lang="it-IT" sz="2000" spc="-10" dirty="0">
                <a:latin typeface="Arial MT"/>
                <a:cs typeface="Arial MT"/>
              </a:rPr>
              <a:t>micro </a:t>
            </a:r>
            <a:r>
              <a:rPr lang="it-IT" sz="2000" dirty="0">
                <a:latin typeface="Arial MT"/>
                <a:cs typeface="Arial MT"/>
              </a:rPr>
              <a:t>imprese</a:t>
            </a:r>
            <a:r>
              <a:rPr lang="it-IT" sz="2000" spc="-35" dirty="0">
                <a:latin typeface="Arial MT"/>
                <a:cs typeface="Arial MT"/>
              </a:rPr>
              <a:t> </a:t>
            </a:r>
            <a:r>
              <a:rPr lang="it-IT" sz="2000" dirty="0">
                <a:latin typeface="Arial MT"/>
                <a:cs typeface="Arial MT"/>
              </a:rPr>
              <a:t>quando,</a:t>
            </a:r>
            <a:r>
              <a:rPr lang="it-IT" sz="2000" spc="-25" dirty="0">
                <a:latin typeface="Arial MT"/>
                <a:cs typeface="Arial MT"/>
              </a:rPr>
              <a:t> </a:t>
            </a:r>
            <a:r>
              <a:rPr lang="it-IT" sz="2000" dirty="0">
                <a:latin typeface="Arial MT"/>
                <a:cs typeface="Arial MT"/>
              </a:rPr>
              <a:t>nel</a:t>
            </a:r>
            <a:r>
              <a:rPr lang="it-IT" sz="2000" spc="-35" dirty="0">
                <a:latin typeface="Arial MT"/>
                <a:cs typeface="Arial MT"/>
              </a:rPr>
              <a:t> </a:t>
            </a:r>
            <a:r>
              <a:rPr lang="it-IT" sz="2000" dirty="0">
                <a:latin typeface="Arial MT"/>
                <a:cs typeface="Arial MT"/>
              </a:rPr>
              <a:t>primo</a:t>
            </a:r>
            <a:r>
              <a:rPr lang="it-IT" sz="2000" spc="-40" dirty="0">
                <a:latin typeface="Arial MT"/>
                <a:cs typeface="Arial MT"/>
              </a:rPr>
              <a:t> </a:t>
            </a:r>
            <a:r>
              <a:rPr lang="it-IT" sz="2000" dirty="0">
                <a:latin typeface="Arial MT"/>
                <a:cs typeface="Arial MT"/>
              </a:rPr>
              <a:t>esercizio</a:t>
            </a:r>
            <a:r>
              <a:rPr lang="it-IT" sz="2000" spc="-55" dirty="0">
                <a:latin typeface="Arial MT"/>
                <a:cs typeface="Arial MT"/>
              </a:rPr>
              <a:t> </a:t>
            </a:r>
            <a:r>
              <a:rPr lang="it-IT" sz="2000" dirty="0">
                <a:latin typeface="Arial MT"/>
                <a:cs typeface="Arial MT"/>
              </a:rPr>
              <a:t>o,</a:t>
            </a:r>
            <a:r>
              <a:rPr lang="it-IT" sz="2000" spc="-35" dirty="0">
                <a:latin typeface="Arial MT"/>
                <a:cs typeface="Arial MT"/>
              </a:rPr>
              <a:t> </a:t>
            </a:r>
            <a:r>
              <a:rPr lang="it-IT" sz="2000" dirty="0">
                <a:latin typeface="Arial MT"/>
                <a:cs typeface="Arial MT"/>
              </a:rPr>
              <a:t>successivamente,</a:t>
            </a:r>
            <a:r>
              <a:rPr lang="it-IT" sz="2000" spc="-30" dirty="0">
                <a:latin typeface="Arial MT"/>
                <a:cs typeface="Arial MT"/>
              </a:rPr>
              <a:t> </a:t>
            </a:r>
            <a:r>
              <a:rPr lang="it-IT" sz="2000" b="1" dirty="0">
                <a:latin typeface="Arial MT"/>
                <a:cs typeface="Arial MT"/>
              </a:rPr>
              <a:t>per</a:t>
            </a:r>
            <a:r>
              <a:rPr lang="it-IT" sz="2000" b="1" spc="-35" dirty="0">
                <a:latin typeface="Arial MT"/>
                <a:cs typeface="Arial MT"/>
              </a:rPr>
              <a:t> </a:t>
            </a:r>
            <a:r>
              <a:rPr lang="it-IT" sz="2000" b="1" dirty="0">
                <a:latin typeface="Arial MT"/>
                <a:cs typeface="Arial MT"/>
              </a:rPr>
              <a:t>due</a:t>
            </a:r>
            <a:r>
              <a:rPr lang="it-IT" sz="2000" b="1" spc="-30" dirty="0">
                <a:latin typeface="Arial MT"/>
                <a:cs typeface="Arial MT"/>
              </a:rPr>
              <a:t> </a:t>
            </a:r>
            <a:r>
              <a:rPr lang="it-IT" sz="2000" b="1" spc="-10" dirty="0">
                <a:latin typeface="Arial MT"/>
                <a:cs typeface="Arial MT"/>
              </a:rPr>
              <a:t>esercizi </a:t>
            </a:r>
            <a:r>
              <a:rPr lang="it-IT" sz="2000" b="1" dirty="0">
                <a:latin typeface="Arial MT"/>
                <a:cs typeface="Arial MT"/>
              </a:rPr>
              <a:t>consecutivi</a:t>
            </a:r>
            <a:r>
              <a:rPr lang="it-IT" sz="2000" dirty="0">
                <a:latin typeface="Arial MT"/>
                <a:cs typeface="Arial MT"/>
              </a:rPr>
              <a:t>,</a:t>
            </a:r>
            <a:r>
              <a:rPr lang="it-IT" sz="2000" spc="-70" dirty="0">
                <a:latin typeface="Arial MT"/>
                <a:cs typeface="Arial MT"/>
              </a:rPr>
              <a:t> </a:t>
            </a:r>
            <a:r>
              <a:rPr lang="it-IT" sz="2000" dirty="0">
                <a:latin typeface="Arial MT"/>
                <a:cs typeface="Arial MT"/>
              </a:rPr>
              <a:t>non</a:t>
            </a:r>
            <a:r>
              <a:rPr lang="it-IT" sz="2000" spc="-60" dirty="0">
                <a:latin typeface="Arial MT"/>
                <a:cs typeface="Arial MT"/>
              </a:rPr>
              <a:t> </a:t>
            </a:r>
            <a:r>
              <a:rPr lang="it-IT" sz="2000" dirty="0">
                <a:latin typeface="Arial MT"/>
                <a:cs typeface="Arial MT"/>
              </a:rPr>
              <a:t>superano</a:t>
            </a:r>
            <a:r>
              <a:rPr lang="it-IT" sz="2000" spc="-45" dirty="0">
                <a:latin typeface="Arial MT"/>
                <a:cs typeface="Arial MT"/>
              </a:rPr>
              <a:t> </a:t>
            </a:r>
            <a:r>
              <a:rPr lang="it-IT" sz="2000" dirty="0">
                <a:latin typeface="Arial MT"/>
                <a:cs typeface="Arial MT"/>
              </a:rPr>
              <a:t>due</a:t>
            </a:r>
            <a:r>
              <a:rPr lang="it-IT" sz="2000" spc="-55" dirty="0">
                <a:latin typeface="Arial MT"/>
                <a:cs typeface="Arial MT"/>
              </a:rPr>
              <a:t> </a:t>
            </a:r>
            <a:r>
              <a:rPr lang="it-IT" sz="2000" dirty="0">
                <a:latin typeface="Arial MT"/>
                <a:cs typeface="Arial MT"/>
              </a:rPr>
              <a:t>dei</a:t>
            </a:r>
            <a:r>
              <a:rPr lang="it-IT" sz="2000" spc="-60" dirty="0">
                <a:latin typeface="Arial MT"/>
                <a:cs typeface="Arial MT"/>
              </a:rPr>
              <a:t> </a:t>
            </a:r>
            <a:r>
              <a:rPr lang="it-IT" sz="2000" dirty="0">
                <a:latin typeface="Arial MT"/>
                <a:cs typeface="Arial MT"/>
              </a:rPr>
              <a:t>seguenti</a:t>
            </a:r>
            <a:r>
              <a:rPr lang="it-IT" sz="2000" spc="-60" dirty="0">
                <a:latin typeface="Arial MT"/>
                <a:cs typeface="Arial MT"/>
              </a:rPr>
              <a:t> </a:t>
            </a:r>
            <a:r>
              <a:rPr lang="it-IT" sz="2000" spc="-10" dirty="0">
                <a:latin typeface="Arial MT"/>
                <a:cs typeface="Arial MT"/>
              </a:rPr>
              <a:t>limiti:</a:t>
            </a:r>
            <a:endParaRPr lang="it-IT" sz="2000" dirty="0">
              <a:latin typeface="Arial MT"/>
              <a:cs typeface="Arial MT"/>
            </a:endParaRPr>
          </a:p>
          <a:p>
            <a:pPr marL="299085" marR="5080" indent="-287020" algn="just">
              <a:lnSpc>
                <a:spcPct val="100000"/>
              </a:lnSpc>
              <a:spcBef>
                <a:spcPts val="1000"/>
              </a:spcBef>
              <a:buChar char="•"/>
              <a:tabLst>
                <a:tab pos="299085" algn="l"/>
              </a:tabLst>
            </a:pPr>
            <a:r>
              <a:rPr lang="it-IT" sz="2000" dirty="0">
                <a:latin typeface="Arial MT"/>
                <a:cs typeface="Arial MT"/>
              </a:rPr>
              <a:t>totale</a:t>
            </a:r>
            <a:r>
              <a:rPr lang="it-IT" sz="2000" spc="-50" dirty="0">
                <a:latin typeface="Arial MT"/>
                <a:cs typeface="Arial MT"/>
              </a:rPr>
              <a:t> </a:t>
            </a:r>
            <a:r>
              <a:rPr lang="it-IT" sz="2000" dirty="0">
                <a:latin typeface="Arial MT"/>
                <a:cs typeface="Arial MT"/>
              </a:rPr>
              <a:t>dell’attivo</a:t>
            </a:r>
            <a:r>
              <a:rPr lang="it-IT" sz="2000" spc="-60" dirty="0">
                <a:latin typeface="Arial MT"/>
                <a:cs typeface="Arial MT"/>
              </a:rPr>
              <a:t> </a:t>
            </a:r>
            <a:r>
              <a:rPr lang="it-IT" sz="2000" dirty="0">
                <a:latin typeface="Arial MT"/>
                <a:cs typeface="Arial MT"/>
              </a:rPr>
              <a:t>dello</a:t>
            </a:r>
            <a:r>
              <a:rPr lang="it-IT" sz="2000" spc="-70" dirty="0">
                <a:latin typeface="Arial MT"/>
                <a:cs typeface="Arial MT"/>
              </a:rPr>
              <a:t> </a:t>
            </a:r>
            <a:r>
              <a:rPr lang="it-IT" sz="2000" dirty="0">
                <a:latin typeface="Arial MT"/>
                <a:cs typeface="Arial MT"/>
              </a:rPr>
              <a:t>Stato</a:t>
            </a:r>
            <a:r>
              <a:rPr lang="it-IT" sz="2000" spc="-40" dirty="0">
                <a:latin typeface="Arial MT"/>
                <a:cs typeface="Arial MT"/>
              </a:rPr>
              <a:t> </a:t>
            </a:r>
            <a:r>
              <a:rPr lang="it-IT" sz="2000" dirty="0">
                <a:latin typeface="Arial MT"/>
                <a:cs typeface="Arial MT"/>
              </a:rPr>
              <a:t>patrimoniale:</a:t>
            </a:r>
            <a:r>
              <a:rPr lang="it-IT" sz="2000" spc="-65" dirty="0">
                <a:latin typeface="Arial MT"/>
                <a:cs typeface="Arial MT"/>
              </a:rPr>
              <a:t> </a:t>
            </a:r>
            <a:r>
              <a:rPr lang="it-IT" sz="2000" dirty="0">
                <a:solidFill>
                  <a:schemeClr val="tx1"/>
                </a:solidFill>
                <a:latin typeface="Arial MT"/>
                <a:cs typeface="Arial MT"/>
              </a:rPr>
              <a:t>220.000</a:t>
            </a:r>
            <a:r>
              <a:rPr lang="it-IT" sz="2000" spc="-45" dirty="0">
                <a:solidFill>
                  <a:schemeClr val="tx1"/>
                </a:solidFill>
                <a:latin typeface="Arial MT"/>
                <a:cs typeface="Arial MT"/>
              </a:rPr>
              <a:t> </a:t>
            </a:r>
            <a:r>
              <a:rPr lang="it-IT" sz="2000" dirty="0">
                <a:solidFill>
                  <a:schemeClr val="tx1"/>
                </a:solidFill>
                <a:latin typeface="Arial MT"/>
                <a:cs typeface="Arial MT"/>
              </a:rPr>
              <a:t>euro</a:t>
            </a:r>
            <a:r>
              <a:rPr lang="it-IT" sz="2000" spc="-55" dirty="0">
                <a:solidFill>
                  <a:schemeClr val="tx1"/>
                </a:solidFill>
                <a:latin typeface="Arial MT"/>
                <a:cs typeface="Arial MT"/>
              </a:rPr>
              <a:t> </a:t>
            </a:r>
            <a:r>
              <a:rPr lang="it-IT" sz="2000" dirty="0">
                <a:latin typeface="Arial MT"/>
                <a:cs typeface="Arial MT"/>
              </a:rPr>
              <a:t>(in</a:t>
            </a:r>
            <a:r>
              <a:rPr lang="it-IT" sz="2000" spc="-55" dirty="0">
                <a:latin typeface="Arial MT"/>
                <a:cs typeface="Arial MT"/>
              </a:rPr>
              <a:t> </a:t>
            </a:r>
            <a:r>
              <a:rPr lang="it-IT" sz="2000" spc="-10" dirty="0">
                <a:latin typeface="Arial MT"/>
                <a:cs typeface="Arial MT"/>
              </a:rPr>
              <a:t>precedenza</a:t>
            </a:r>
            <a:r>
              <a:rPr lang="it-IT" sz="2000" spc="-40" dirty="0">
                <a:latin typeface="Arial MT"/>
                <a:cs typeface="Arial MT"/>
              </a:rPr>
              <a:t> </a:t>
            </a:r>
            <a:r>
              <a:rPr lang="it-IT" sz="2000" spc="-25" dirty="0">
                <a:latin typeface="Arial MT"/>
                <a:cs typeface="Arial MT"/>
              </a:rPr>
              <a:t>era </a:t>
            </a:r>
            <a:r>
              <a:rPr lang="it-IT" sz="2000" spc="-10" dirty="0">
                <a:latin typeface="Arial MT"/>
                <a:cs typeface="Arial MT"/>
              </a:rPr>
              <a:t>175.000);</a:t>
            </a:r>
            <a:endParaRPr lang="it-IT" sz="2000" dirty="0">
              <a:latin typeface="Arial MT"/>
              <a:cs typeface="Arial MT"/>
            </a:endParaRPr>
          </a:p>
          <a:p>
            <a:pPr marL="299085" indent="-286385" algn="just">
              <a:lnSpc>
                <a:spcPct val="100000"/>
              </a:lnSpc>
              <a:spcBef>
                <a:spcPts val="994"/>
              </a:spcBef>
              <a:buChar char="•"/>
              <a:tabLst>
                <a:tab pos="299085" algn="l"/>
              </a:tabLst>
            </a:pPr>
            <a:r>
              <a:rPr lang="it-IT" sz="2000" dirty="0">
                <a:latin typeface="Arial MT"/>
                <a:cs typeface="Arial MT"/>
              </a:rPr>
              <a:t>ricavi</a:t>
            </a:r>
            <a:r>
              <a:rPr lang="it-IT" sz="2000" spc="-55" dirty="0">
                <a:latin typeface="Arial MT"/>
                <a:cs typeface="Arial MT"/>
              </a:rPr>
              <a:t> </a:t>
            </a:r>
            <a:r>
              <a:rPr lang="it-IT" sz="2000" dirty="0">
                <a:latin typeface="Arial MT"/>
                <a:cs typeface="Arial MT"/>
              </a:rPr>
              <a:t>delle</a:t>
            </a:r>
            <a:r>
              <a:rPr lang="it-IT" sz="2000" spc="-60" dirty="0">
                <a:latin typeface="Arial MT"/>
                <a:cs typeface="Arial MT"/>
              </a:rPr>
              <a:t> </a:t>
            </a:r>
            <a:r>
              <a:rPr lang="it-IT" sz="2000" dirty="0">
                <a:latin typeface="Arial MT"/>
                <a:cs typeface="Arial MT"/>
              </a:rPr>
              <a:t>vendite</a:t>
            </a:r>
            <a:r>
              <a:rPr lang="it-IT" sz="2000" spc="-35" dirty="0">
                <a:latin typeface="Arial MT"/>
                <a:cs typeface="Arial MT"/>
              </a:rPr>
              <a:t> </a:t>
            </a:r>
            <a:r>
              <a:rPr lang="it-IT" sz="2000" dirty="0">
                <a:latin typeface="Arial MT"/>
                <a:cs typeface="Arial MT"/>
              </a:rPr>
              <a:t>e</a:t>
            </a:r>
            <a:r>
              <a:rPr lang="it-IT" sz="2000" spc="-35" dirty="0">
                <a:latin typeface="Arial MT"/>
                <a:cs typeface="Arial MT"/>
              </a:rPr>
              <a:t> </a:t>
            </a:r>
            <a:r>
              <a:rPr lang="it-IT" sz="2000" dirty="0">
                <a:latin typeface="Arial MT"/>
                <a:cs typeface="Arial MT"/>
              </a:rPr>
              <a:t>delle</a:t>
            </a:r>
            <a:r>
              <a:rPr lang="it-IT" sz="2000" spc="-50" dirty="0">
                <a:latin typeface="Arial MT"/>
                <a:cs typeface="Arial MT"/>
              </a:rPr>
              <a:t> </a:t>
            </a:r>
            <a:r>
              <a:rPr lang="it-IT" sz="2000" dirty="0">
                <a:latin typeface="Arial MT"/>
                <a:cs typeface="Arial MT"/>
              </a:rPr>
              <a:t>prestazioni:</a:t>
            </a:r>
            <a:r>
              <a:rPr lang="it-IT" sz="2000" spc="-50" dirty="0">
                <a:latin typeface="Arial MT"/>
                <a:cs typeface="Arial MT"/>
              </a:rPr>
              <a:t> </a:t>
            </a:r>
            <a:r>
              <a:rPr lang="it-IT" sz="2000" dirty="0">
                <a:solidFill>
                  <a:schemeClr val="tx1"/>
                </a:solidFill>
                <a:latin typeface="Arial MT"/>
                <a:cs typeface="Arial MT"/>
              </a:rPr>
              <a:t>440.000</a:t>
            </a:r>
            <a:r>
              <a:rPr lang="it-IT" sz="2000" spc="-30" dirty="0">
                <a:solidFill>
                  <a:schemeClr val="tx1"/>
                </a:solidFill>
                <a:latin typeface="Arial MT"/>
                <a:cs typeface="Arial MT"/>
              </a:rPr>
              <a:t> </a:t>
            </a:r>
            <a:r>
              <a:rPr lang="it-IT" sz="2000" dirty="0">
                <a:solidFill>
                  <a:schemeClr val="tx1"/>
                </a:solidFill>
                <a:latin typeface="Arial MT"/>
                <a:cs typeface="Arial MT"/>
              </a:rPr>
              <a:t>euro</a:t>
            </a:r>
            <a:r>
              <a:rPr lang="it-IT" sz="2000" spc="-40" dirty="0">
                <a:solidFill>
                  <a:schemeClr val="tx1"/>
                </a:solidFill>
                <a:latin typeface="Arial MT"/>
                <a:cs typeface="Arial MT"/>
              </a:rPr>
              <a:t> </a:t>
            </a:r>
            <a:r>
              <a:rPr lang="it-IT" sz="2000" dirty="0">
                <a:latin typeface="Arial MT"/>
                <a:cs typeface="Arial MT"/>
              </a:rPr>
              <a:t>(in</a:t>
            </a:r>
            <a:r>
              <a:rPr lang="it-IT" sz="2000" spc="-45" dirty="0">
                <a:latin typeface="Arial MT"/>
                <a:cs typeface="Arial MT"/>
              </a:rPr>
              <a:t> </a:t>
            </a:r>
            <a:r>
              <a:rPr lang="it-IT" sz="2000" spc="-10" dirty="0">
                <a:latin typeface="Arial MT"/>
                <a:cs typeface="Arial MT"/>
              </a:rPr>
              <a:t>precedenza</a:t>
            </a:r>
            <a:r>
              <a:rPr lang="it-IT" sz="2000" spc="-30" dirty="0">
                <a:latin typeface="Arial MT"/>
                <a:cs typeface="Arial MT"/>
              </a:rPr>
              <a:t> </a:t>
            </a:r>
            <a:r>
              <a:rPr lang="it-IT" sz="2000" spc="-25" dirty="0">
                <a:latin typeface="Arial MT"/>
                <a:cs typeface="Arial MT"/>
              </a:rPr>
              <a:t>era</a:t>
            </a:r>
            <a:r>
              <a:rPr lang="it-IT" dirty="0">
                <a:latin typeface="Arial MT"/>
                <a:cs typeface="Arial MT"/>
              </a:rPr>
              <a:t> </a:t>
            </a:r>
            <a:r>
              <a:rPr lang="it-IT" sz="2000" spc="-10" dirty="0">
                <a:latin typeface="Arial MT"/>
                <a:cs typeface="Arial MT"/>
              </a:rPr>
              <a:t>350.000);</a:t>
            </a:r>
            <a:endParaRPr lang="it-IT" sz="2000" dirty="0">
              <a:latin typeface="Arial MT"/>
              <a:cs typeface="Arial MT"/>
            </a:endParaRPr>
          </a:p>
          <a:p>
            <a:pPr marL="299085" indent="-286385" algn="just">
              <a:lnSpc>
                <a:spcPct val="100000"/>
              </a:lnSpc>
              <a:spcBef>
                <a:spcPts val="1010"/>
              </a:spcBef>
              <a:buChar char="•"/>
              <a:tabLst>
                <a:tab pos="299085" algn="l"/>
              </a:tabLst>
            </a:pPr>
            <a:r>
              <a:rPr lang="it-IT" sz="2000" dirty="0">
                <a:latin typeface="Arial MT"/>
                <a:cs typeface="Arial MT"/>
              </a:rPr>
              <a:t>dipendenti</a:t>
            </a:r>
            <a:r>
              <a:rPr lang="it-IT" sz="2000" spc="-45" dirty="0">
                <a:latin typeface="Arial MT"/>
                <a:cs typeface="Arial MT"/>
              </a:rPr>
              <a:t> </a:t>
            </a:r>
            <a:r>
              <a:rPr lang="it-IT" sz="2000" dirty="0">
                <a:latin typeface="Arial MT"/>
                <a:cs typeface="Arial MT"/>
              </a:rPr>
              <a:t>occupati</a:t>
            </a:r>
            <a:r>
              <a:rPr lang="it-IT" sz="2000" spc="-40" dirty="0">
                <a:latin typeface="Arial MT"/>
                <a:cs typeface="Arial MT"/>
              </a:rPr>
              <a:t> </a:t>
            </a:r>
            <a:r>
              <a:rPr lang="it-IT" sz="2000" dirty="0">
                <a:latin typeface="Arial MT"/>
                <a:cs typeface="Arial MT"/>
              </a:rPr>
              <a:t>in</a:t>
            </a:r>
            <a:r>
              <a:rPr lang="it-IT" sz="2000" spc="-50" dirty="0">
                <a:latin typeface="Arial MT"/>
                <a:cs typeface="Arial MT"/>
              </a:rPr>
              <a:t> </a:t>
            </a:r>
            <a:r>
              <a:rPr lang="it-IT" sz="2000" dirty="0">
                <a:latin typeface="Arial MT"/>
                <a:cs typeface="Arial MT"/>
              </a:rPr>
              <a:t>media</a:t>
            </a:r>
            <a:r>
              <a:rPr lang="it-IT" sz="2000" spc="-45" dirty="0">
                <a:latin typeface="Arial MT"/>
                <a:cs typeface="Arial MT"/>
              </a:rPr>
              <a:t> </a:t>
            </a:r>
            <a:r>
              <a:rPr lang="it-IT" sz="2000" dirty="0">
                <a:latin typeface="Arial MT"/>
                <a:cs typeface="Arial MT"/>
              </a:rPr>
              <a:t>durante</a:t>
            </a:r>
            <a:r>
              <a:rPr lang="it-IT" sz="2000" spc="-30" dirty="0">
                <a:latin typeface="Arial MT"/>
                <a:cs typeface="Arial MT"/>
              </a:rPr>
              <a:t> </a:t>
            </a:r>
            <a:r>
              <a:rPr lang="it-IT" sz="2000" dirty="0">
                <a:latin typeface="Arial MT"/>
                <a:cs typeface="Arial MT"/>
              </a:rPr>
              <a:t>l’esercizio:</a:t>
            </a:r>
            <a:r>
              <a:rPr lang="it-IT" sz="2000" spc="-70" dirty="0">
                <a:latin typeface="Arial MT"/>
                <a:cs typeface="Arial MT"/>
              </a:rPr>
              <a:t> </a:t>
            </a:r>
            <a:r>
              <a:rPr lang="it-IT" sz="2000" dirty="0">
                <a:solidFill>
                  <a:schemeClr val="tx1"/>
                </a:solidFill>
                <a:latin typeface="Arial MT"/>
                <a:cs typeface="Arial MT"/>
              </a:rPr>
              <a:t>5</a:t>
            </a:r>
            <a:r>
              <a:rPr lang="it-IT" sz="2000" spc="-50" dirty="0">
                <a:solidFill>
                  <a:schemeClr val="tx1"/>
                </a:solidFill>
                <a:latin typeface="Arial MT"/>
                <a:cs typeface="Arial MT"/>
              </a:rPr>
              <a:t> </a:t>
            </a:r>
            <a:r>
              <a:rPr lang="it-IT" sz="2000" dirty="0">
                <a:solidFill>
                  <a:schemeClr val="tx1"/>
                </a:solidFill>
                <a:latin typeface="Arial MT"/>
                <a:cs typeface="Arial MT"/>
              </a:rPr>
              <a:t>unità</a:t>
            </a:r>
            <a:r>
              <a:rPr lang="it-IT" sz="2000" spc="-40" dirty="0">
                <a:solidFill>
                  <a:schemeClr val="tx1"/>
                </a:solidFill>
                <a:latin typeface="Arial MT"/>
                <a:cs typeface="Arial MT"/>
              </a:rPr>
              <a:t> </a:t>
            </a:r>
            <a:r>
              <a:rPr lang="it-IT" sz="2000" spc="-10" dirty="0">
                <a:latin typeface="Arial MT"/>
                <a:cs typeface="Arial MT"/>
              </a:rPr>
              <a:t>(invariato).</a:t>
            </a:r>
            <a:endParaRPr lang="it-IT" sz="2000" dirty="0">
              <a:latin typeface="Arial MT"/>
              <a:cs typeface="Arial MT"/>
            </a:endParaRPr>
          </a:p>
        </p:txBody>
      </p:sp>
    </p:spTree>
    <p:extLst>
      <p:ext uri="{BB962C8B-B14F-4D97-AF65-F5344CB8AC3E}">
        <p14:creationId xmlns:p14="http://schemas.microsoft.com/office/powerpoint/2010/main" val="40530672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A540F1-2B9C-ED19-3F7C-EE996F42C014}"/>
              </a:ext>
            </a:extLst>
          </p:cNvPr>
          <p:cNvSpPr>
            <a:spLocks noGrp="1"/>
          </p:cNvSpPr>
          <p:nvPr>
            <p:ph type="title"/>
          </p:nvPr>
        </p:nvSpPr>
        <p:spPr>
          <a:xfrm>
            <a:off x="684212" y="6108192"/>
            <a:ext cx="9419908" cy="409447"/>
          </a:xfrm>
        </p:spPr>
        <p:txBody>
          <a:bodyPr>
            <a:normAutofit fontScale="90000"/>
          </a:bodyPr>
          <a:lstStyle/>
          <a:p>
            <a:pPr algn="ctr"/>
            <a:r>
              <a:rPr lang="it-IT" sz="2600" dirty="0"/>
              <a:t>Cessione di beni</a:t>
            </a:r>
          </a:p>
        </p:txBody>
      </p:sp>
      <p:sp>
        <p:nvSpPr>
          <p:cNvPr id="3" name="Segnaposto contenuto 2">
            <a:extLst>
              <a:ext uri="{FF2B5EF4-FFF2-40B4-BE49-F238E27FC236}">
                <a16:creationId xmlns:a16="http://schemas.microsoft.com/office/drawing/2014/main" id="{897147B2-FDBA-4ACE-F5C0-4BDBC348F3D5}"/>
              </a:ext>
            </a:extLst>
          </p:cNvPr>
          <p:cNvSpPr>
            <a:spLocks noGrp="1"/>
          </p:cNvSpPr>
          <p:nvPr>
            <p:ph idx="1"/>
          </p:nvPr>
        </p:nvSpPr>
        <p:spPr>
          <a:xfrm>
            <a:off x="684212" y="340361"/>
            <a:ext cx="9419908" cy="5621527"/>
          </a:xfrm>
        </p:spPr>
        <p:txBody>
          <a:bodyPr>
            <a:normAutofit/>
          </a:bodyPr>
          <a:lstStyle/>
          <a:p>
            <a:pPr marL="12700">
              <a:lnSpc>
                <a:spcPct val="100000"/>
              </a:lnSpc>
              <a:spcBef>
                <a:spcPts val="1095"/>
              </a:spcBef>
            </a:pPr>
            <a:r>
              <a:rPr lang="it-IT" sz="1700" b="1" dirty="0"/>
              <a:t>Trasferimento sostanziale dei rischi e dei benefici</a:t>
            </a:r>
          </a:p>
          <a:p>
            <a:pPr marL="12700" algn="just">
              <a:lnSpc>
                <a:spcPct val="100000"/>
              </a:lnSpc>
              <a:spcBef>
                <a:spcPts val="994"/>
              </a:spcBef>
            </a:pPr>
            <a:r>
              <a:rPr lang="it-IT" sz="1700" dirty="0"/>
              <a:t>Per valutare se il trasferimento sostanziale dei rischi sia avvenuto, la società tiene conto dei seguenti fattori (</a:t>
            </a:r>
            <a:r>
              <a:rPr lang="it-IT" sz="1700" u="sng" dirty="0"/>
              <a:t>par. 24</a:t>
            </a:r>
            <a:r>
              <a:rPr lang="it-IT" sz="1700" dirty="0"/>
              <a:t>):</a:t>
            </a:r>
          </a:p>
          <a:p>
            <a:pPr marL="280670" indent="-267970" algn="just">
              <a:lnSpc>
                <a:spcPct val="100000"/>
              </a:lnSpc>
              <a:spcBef>
                <a:spcPts val="1105"/>
              </a:spcBef>
              <a:buFont typeface="Arial MT"/>
              <a:buChar char="•"/>
              <a:tabLst>
                <a:tab pos="280670" algn="l"/>
              </a:tabLst>
            </a:pPr>
            <a:r>
              <a:rPr lang="it-IT" sz="1700" dirty="0"/>
              <a:t>Qualitativi (es. valutazione delle clausole contrattuali);</a:t>
            </a:r>
          </a:p>
          <a:p>
            <a:pPr marL="280670" indent="-267970" algn="just">
              <a:lnSpc>
                <a:spcPct val="100000"/>
              </a:lnSpc>
              <a:spcBef>
                <a:spcPts val="1010"/>
              </a:spcBef>
              <a:buFont typeface="Arial MT"/>
              <a:buChar char="•"/>
              <a:tabLst>
                <a:tab pos="280670" algn="l"/>
              </a:tabLst>
            </a:pPr>
            <a:r>
              <a:rPr lang="it-IT" sz="1700" dirty="0"/>
              <a:t>Quantitativi (es. valutazione esperienza storica).</a:t>
            </a:r>
          </a:p>
          <a:p>
            <a:pPr marL="12700" marR="5080" algn="just">
              <a:lnSpc>
                <a:spcPct val="100000"/>
              </a:lnSpc>
              <a:spcBef>
                <a:spcPts val="1500"/>
              </a:spcBef>
            </a:pPr>
            <a:r>
              <a:rPr lang="it-IT" sz="1700" dirty="0"/>
              <a:t>Non si tiene conto del rischio di credito perché incide sulla recuperabilità dei crediti iscritti in bilancio – OIC 15 e non sull’iscrizione del ricavo.</a:t>
            </a:r>
          </a:p>
          <a:p>
            <a:pPr marL="183515" marR="163195" indent="-171450" algn="just">
              <a:lnSpc>
                <a:spcPct val="100000"/>
              </a:lnSpc>
              <a:spcBef>
                <a:spcPts val="105"/>
              </a:spcBef>
              <a:buChar char="•"/>
              <a:tabLst>
                <a:tab pos="184785" algn="l"/>
              </a:tabLst>
            </a:pPr>
            <a:r>
              <a:rPr lang="it-IT" sz="1700" dirty="0"/>
              <a:t>Il trasferimento sostanziale dei benefici avviene quando la società trasferisce alla controparte la capacità di decidere dell’uso del bene e di ottenerne i relativi benefici in via definitiva (</a:t>
            </a:r>
            <a:r>
              <a:rPr lang="it-IT" sz="1700" u="sng" dirty="0"/>
              <a:t>par. 25</a:t>
            </a:r>
            <a:r>
              <a:rPr lang="it-IT" sz="1700" dirty="0"/>
              <a:t>).</a:t>
            </a:r>
          </a:p>
          <a:p>
            <a:pPr marL="183515" marR="454659" indent="-171450" algn="just">
              <a:lnSpc>
                <a:spcPct val="100000"/>
              </a:lnSpc>
              <a:spcBef>
                <a:spcPts val="700"/>
              </a:spcBef>
              <a:buChar char="•"/>
              <a:tabLst>
                <a:tab pos="184785" algn="l"/>
              </a:tabLst>
            </a:pPr>
            <a:r>
              <a:rPr lang="it-IT" sz="1700" dirty="0"/>
              <a:t>I benefici sono intesi come i possibili flussi di cassa che si possono ottenere direttamente o indirettamente dal bene.</a:t>
            </a:r>
          </a:p>
          <a:p>
            <a:pPr marL="183515" marR="5080" indent="-171450" algn="just">
              <a:lnSpc>
                <a:spcPct val="100000"/>
              </a:lnSpc>
              <a:spcBef>
                <a:spcPts val="695"/>
              </a:spcBef>
              <a:buChar char="•"/>
              <a:tabLst>
                <a:tab pos="184785" algn="l"/>
              </a:tabLst>
            </a:pPr>
            <a:r>
              <a:rPr lang="it-IT" sz="1700" dirty="0"/>
              <a:t>Quindi i benefici sono trasferiti al cliente quando lo stesso può disporne liberamente, rivendendoli in totale e completa autonomia, concedendoli in affitto o 	utilizzandoli nella propria produzione.</a:t>
            </a:r>
          </a:p>
        </p:txBody>
      </p:sp>
    </p:spTree>
    <p:extLst>
      <p:ext uri="{BB962C8B-B14F-4D97-AF65-F5344CB8AC3E}">
        <p14:creationId xmlns:p14="http://schemas.microsoft.com/office/powerpoint/2010/main" val="2575220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69F987-DC70-DFBC-100A-68196F82DE28}"/>
              </a:ext>
            </a:extLst>
          </p:cNvPr>
          <p:cNvSpPr>
            <a:spLocks noGrp="1"/>
          </p:cNvSpPr>
          <p:nvPr>
            <p:ph type="title"/>
          </p:nvPr>
        </p:nvSpPr>
        <p:spPr>
          <a:xfrm>
            <a:off x="980662" y="5874513"/>
            <a:ext cx="8830850" cy="425703"/>
          </a:xfrm>
        </p:spPr>
        <p:txBody>
          <a:bodyPr>
            <a:normAutofit fontScale="90000"/>
          </a:bodyPr>
          <a:lstStyle/>
          <a:p>
            <a:pPr algn="ctr"/>
            <a:r>
              <a:rPr lang="it-IT" sz="2600" dirty="0"/>
              <a:t>Cessione di beni</a:t>
            </a:r>
          </a:p>
        </p:txBody>
      </p:sp>
      <p:sp>
        <p:nvSpPr>
          <p:cNvPr id="3" name="Segnaposto contenuto 2">
            <a:extLst>
              <a:ext uri="{FF2B5EF4-FFF2-40B4-BE49-F238E27FC236}">
                <a16:creationId xmlns:a16="http://schemas.microsoft.com/office/drawing/2014/main" id="{E9C59AF7-4A39-EF74-D785-7C87A6AF19A1}"/>
              </a:ext>
            </a:extLst>
          </p:cNvPr>
          <p:cNvSpPr>
            <a:spLocks noGrp="1"/>
          </p:cNvSpPr>
          <p:nvPr>
            <p:ph idx="1"/>
          </p:nvPr>
        </p:nvSpPr>
        <p:spPr>
          <a:xfrm>
            <a:off x="684212" y="685800"/>
            <a:ext cx="9127300" cy="4992624"/>
          </a:xfrm>
        </p:spPr>
        <p:txBody>
          <a:bodyPr>
            <a:normAutofit/>
          </a:bodyPr>
          <a:lstStyle/>
          <a:p>
            <a:pPr marL="299085" indent="-286385">
              <a:lnSpc>
                <a:spcPct val="100000"/>
              </a:lnSpc>
              <a:spcBef>
                <a:spcPts val="95"/>
              </a:spcBef>
              <a:buChar char="•"/>
              <a:tabLst>
                <a:tab pos="299085" algn="l"/>
              </a:tabLst>
            </a:pPr>
            <a:r>
              <a:rPr lang="it-IT" sz="1700" dirty="0"/>
              <a:t>A fine esercizio occorre verificare se vi sia stato effettivamente il trasferimento dei rischi e dei benefici</a:t>
            </a:r>
          </a:p>
          <a:p>
            <a:pPr marL="299085" indent="-286385">
              <a:lnSpc>
                <a:spcPct val="100000"/>
              </a:lnSpc>
              <a:spcBef>
                <a:spcPts val="505"/>
              </a:spcBef>
              <a:buChar char="•"/>
              <a:tabLst>
                <a:tab pos="299085" algn="l"/>
              </a:tabLst>
            </a:pPr>
            <a:r>
              <a:rPr lang="it-IT" sz="1700" dirty="0"/>
              <a:t>Tipologie:</a:t>
            </a:r>
          </a:p>
          <a:p>
            <a:pPr marL="812800" lvl="1" indent="-342900">
              <a:lnSpc>
                <a:spcPct val="100000"/>
              </a:lnSpc>
              <a:buAutoNum type="arabicPeriod"/>
              <a:tabLst>
                <a:tab pos="812800" algn="l"/>
              </a:tabLst>
            </a:pPr>
            <a:r>
              <a:rPr lang="it-IT" sz="1700" dirty="0"/>
              <a:t>Vendite con diritto di reso</a:t>
            </a:r>
          </a:p>
          <a:p>
            <a:pPr marL="812800" lvl="1" indent="-342900">
              <a:lnSpc>
                <a:spcPct val="100000"/>
              </a:lnSpc>
              <a:buAutoNum type="arabicPeriod"/>
              <a:tabLst>
                <a:tab pos="812800" algn="l"/>
              </a:tabLst>
            </a:pPr>
            <a:r>
              <a:rPr lang="it-IT" sz="1700" dirty="0"/>
              <a:t>Vendite con obbligo di riacquisto</a:t>
            </a:r>
          </a:p>
          <a:p>
            <a:pPr marL="812800" lvl="1" indent="-342900">
              <a:lnSpc>
                <a:spcPct val="100000"/>
              </a:lnSpc>
              <a:buAutoNum type="arabicPeriod"/>
              <a:tabLst>
                <a:tab pos="812800" algn="l"/>
              </a:tabLst>
            </a:pPr>
            <a:r>
              <a:rPr lang="it-IT" sz="1700" dirty="0"/>
              <a:t>Vendite con opzioni di riacquisto</a:t>
            </a:r>
          </a:p>
          <a:p>
            <a:pPr marL="812800" lvl="1" indent="-342900">
              <a:lnSpc>
                <a:spcPct val="100000"/>
              </a:lnSpc>
              <a:spcBef>
                <a:spcPts val="5"/>
              </a:spcBef>
              <a:buAutoNum type="arabicPeriod"/>
              <a:tabLst>
                <a:tab pos="812800" algn="l"/>
              </a:tabLst>
            </a:pPr>
            <a:r>
              <a:rPr lang="it-IT" sz="1700" dirty="0"/>
              <a:t>Vendite condizionate</a:t>
            </a:r>
          </a:p>
          <a:p>
            <a:pPr marL="812800" lvl="1" indent="-342900">
              <a:lnSpc>
                <a:spcPct val="100000"/>
              </a:lnSpc>
              <a:buAutoNum type="arabicPeriod"/>
              <a:tabLst>
                <a:tab pos="812800" algn="l"/>
              </a:tabLst>
            </a:pPr>
            <a:r>
              <a:rPr lang="it-IT" sz="1700" dirty="0"/>
              <a:t>Vendite con consegna differita</a:t>
            </a:r>
          </a:p>
          <a:p>
            <a:pPr marL="812800" lvl="1" indent="-342900">
              <a:lnSpc>
                <a:spcPct val="100000"/>
              </a:lnSpc>
              <a:buAutoNum type="arabicPeriod"/>
              <a:tabLst>
                <a:tab pos="812800" algn="l"/>
              </a:tabLst>
            </a:pPr>
            <a:r>
              <a:rPr lang="it-IT" sz="1700" dirty="0"/>
              <a:t>Vendite soggette a collaudo</a:t>
            </a:r>
          </a:p>
          <a:p>
            <a:pPr marL="812800" lvl="1" indent="-342900">
              <a:lnSpc>
                <a:spcPct val="100000"/>
              </a:lnSpc>
              <a:buAutoNum type="arabicPeriod"/>
              <a:tabLst>
                <a:tab pos="812800" algn="l"/>
              </a:tabLst>
            </a:pPr>
            <a:r>
              <a:rPr lang="it-IT" sz="1700" dirty="0"/>
              <a:t>Vendite da parte di terze società che agiscono per conto proprio o per conto di terzi</a:t>
            </a:r>
          </a:p>
        </p:txBody>
      </p:sp>
    </p:spTree>
    <p:extLst>
      <p:ext uri="{BB962C8B-B14F-4D97-AF65-F5344CB8AC3E}">
        <p14:creationId xmlns:p14="http://schemas.microsoft.com/office/powerpoint/2010/main" val="22675447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5BA936-453D-1F74-B494-7CAB8E788132}"/>
              </a:ext>
            </a:extLst>
          </p:cNvPr>
          <p:cNvSpPr>
            <a:spLocks noGrp="1"/>
          </p:cNvSpPr>
          <p:nvPr>
            <p:ph type="title"/>
          </p:nvPr>
        </p:nvSpPr>
        <p:spPr>
          <a:xfrm>
            <a:off x="684212" y="5700777"/>
            <a:ext cx="9483916" cy="471423"/>
          </a:xfrm>
        </p:spPr>
        <p:txBody>
          <a:bodyPr>
            <a:normAutofit/>
          </a:bodyPr>
          <a:lstStyle/>
          <a:p>
            <a:pPr algn="ctr"/>
            <a:r>
              <a:rPr lang="it-IT" sz="2300" dirty="0"/>
              <a:t>1. Vendite con diritto di reso</a:t>
            </a:r>
          </a:p>
        </p:txBody>
      </p:sp>
      <p:sp>
        <p:nvSpPr>
          <p:cNvPr id="3" name="Segnaposto contenuto 2">
            <a:extLst>
              <a:ext uri="{FF2B5EF4-FFF2-40B4-BE49-F238E27FC236}">
                <a16:creationId xmlns:a16="http://schemas.microsoft.com/office/drawing/2014/main" id="{B87AB841-ACC9-3A91-D7F2-ACE969634CAA}"/>
              </a:ext>
            </a:extLst>
          </p:cNvPr>
          <p:cNvSpPr>
            <a:spLocks noGrp="1"/>
          </p:cNvSpPr>
          <p:nvPr>
            <p:ph idx="1"/>
          </p:nvPr>
        </p:nvSpPr>
        <p:spPr>
          <a:xfrm>
            <a:off x="684212" y="685800"/>
            <a:ext cx="9483916" cy="4882896"/>
          </a:xfrm>
        </p:spPr>
        <p:txBody>
          <a:bodyPr>
            <a:normAutofit/>
          </a:bodyPr>
          <a:lstStyle/>
          <a:p>
            <a:pPr marL="12700" algn="just">
              <a:lnSpc>
                <a:spcPct val="100000"/>
              </a:lnSpc>
              <a:spcBef>
                <a:spcPts val="994"/>
              </a:spcBef>
            </a:pPr>
            <a:r>
              <a:rPr lang="it-IT" sz="1700" dirty="0"/>
              <a:t>Il diritto di reso è il diritto del cliente di restituire un bene funzionante a fronte del rimborso dell’importo pagato (</a:t>
            </a:r>
            <a:r>
              <a:rPr lang="it-IT" sz="1700" u="sng" dirty="0"/>
              <a:t>par. 26</a:t>
            </a:r>
            <a:r>
              <a:rPr lang="it-IT" sz="1700" dirty="0"/>
              <a:t>)</a:t>
            </a:r>
          </a:p>
          <a:p>
            <a:pPr marL="91440">
              <a:lnSpc>
                <a:spcPct val="100000"/>
              </a:lnSpc>
              <a:spcBef>
                <a:spcPts val="330"/>
              </a:spcBef>
            </a:pPr>
            <a:r>
              <a:rPr lang="it-IT" sz="1700" b="1" dirty="0"/>
              <a:t>VENDITE CHE NON SI PRESTANO AD UNA VALUTAZIONE PER MASSA</a:t>
            </a:r>
          </a:p>
          <a:p>
            <a:pPr algn="just"/>
            <a:r>
              <a:rPr lang="it-IT" sz="1700" dirty="0"/>
              <a:t>I ricavi sono rilevati a conto economico al momento della vendita solo se il venditore è ragionevolmente certo, sulla base dell’esperienza storica, di elementi contrattuali e di dati previsionali, che il cliente non restituirà il bene (</a:t>
            </a:r>
            <a:r>
              <a:rPr lang="it-IT" sz="1700" u="sng" dirty="0"/>
              <a:t>par. 27</a:t>
            </a:r>
            <a:r>
              <a:rPr lang="it-IT" sz="1700" dirty="0"/>
              <a:t>).</a:t>
            </a:r>
          </a:p>
          <a:p>
            <a:r>
              <a:rPr lang="it-IT" sz="1700" b="1" dirty="0"/>
              <a:t>VENDITE CHE SI PRESTANO AD UNA VALUTAZIONE PER MASSA</a:t>
            </a:r>
          </a:p>
          <a:p>
            <a:pPr marL="12700">
              <a:lnSpc>
                <a:spcPct val="100000"/>
              </a:lnSpc>
              <a:spcBef>
                <a:spcPts val="100"/>
              </a:spcBef>
            </a:pPr>
            <a:r>
              <a:rPr lang="it-IT" sz="1700" dirty="0"/>
              <a:t>I ricavi sono rilevati al netto della media ponderata dei resi (</a:t>
            </a:r>
            <a:r>
              <a:rPr lang="it-IT" sz="1700" u="sng" dirty="0"/>
              <a:t>par. 28</a:t>
            </a:r>
            <a:r>
              <a:rPr lang="it-IT" sz="1700" dirty="0"/>
              <a:t>).</a:t>
            </a:r>
          </a:p>
          <a:p>
            <a:pPr marL="12700" marR="35560" algn="just">
              <a:lnSpc>
                <a:spcPct val="100000"/>
              </a:lnSpc>
            </a:pPr>
            <a:r>
              <a:rPr lang="it-IT" sz="1700" dirty="0"/>
              <a:t>La passività rilevata a fronte della riduzione dei ricavi è esposta tra i fondi oneri.</a:t>
            </a:r>
          </a:p>
        </p:txBody>
      </p:sp>
    </p:spTree>
    <p:extLst>
      <p:ext uri="{BB962C8B-B14F-4D97-AF65-F5344CB8AC3E}">
        <p14:creationId xmlns:p14="http://schemas.microsoft.com/office/powerpoint/2010/main" val="8540473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918D88-800E-1BF9-8953-3BB744EE98ED}"/>
              </a:ext>
            </a:extLst>
          </p:cNvPr>
          <p:cNvSpPr>
            <a:spLocks noGrp="1"/>
          </p:cNvSpPr>
          <p:nvPr>
            <p:ph type="title"/>
          </p:nvPr>
        </p:nvSpPr>
        <p:spPr>
          <a:xfrm>
            <a:off x="684212" y="5700777"/>
            <a:ext cx="9291892" cy="471423"/>
          </a:xfrm>
        </p:spPr>
        <p:txBody>
          <a:bodyPr>
            <a:normAutofit/>
          </a:bodyPr>
          <a:lstStyle/>
          <a:p>
            <a:pPr algn="ctr"/>
            <a:r>
              <a:rPr lang="it-IT" sz="2300" dirty="0"/>
              <a:t>1. Vendite con diritto di reso</a:t>
            </a:r>
          </a:p>
        </p:txBody>
      </p:sp>
      <p:sp>
        <p:nvSpPr>
          <p:cNvPr id="3" name="Segnaposto contenuto 2">
            <a:extLst>
              <a:ext uri="{FF2B5EF4-FFF2-40B4-BE49-F238E27FC236}">
                <a16:creationId xmlns:a16="http://schemas.microsoft.com/office/drawing/2014/main" id="{48E528AF-7050-3351-7287-58D72EAA86E0}"/>
              </a:ext>
            </a:extLst>
          </p:cNvPr>
          <p:cNvSpPr>
            <a:spLocks noGrp="1"/>
          </p:cNvSpPr>
          <p:nvPr>
            <p:ph idx="1"/>
          </p:nvPr>
        </p:nvSpPr>
        <p:spPr>
          <a:xfrm>
            <a:off x="684212" y="685800"/>
            <a:ext cx="9291892" cy="4864608"/>
          </a:xfrm>
        </p:spPr>
        <p:txBody>
          <a:bodyPr/>
          <a:lstStyle/>
          <a:p>
            <a:pPr marL="12700" algn="just">
              <a:lnSpc>
                <a:spcPct val="100000"/>
              </a:lnSpc>
              <a:spcBef>
                <a:spcPts val="994"/>
              </a:spcBef>
            </a:pPr>
            <a:r>
              <a:rPr lang="it-IT" sz="1700" dirty="0"/>
              <a:t>Inoltre è necessario anche il </a:t>
            </a:r>
            <a:r>
              <a:rPr lang="it-IT" sz="1700" b="1" dirty="0"/>
              <a:t>ripristino del costo del bene venduto nel magazzino </a:t>
            </a:r>
            <a:r>
              <a:rPr lang="it-IT" sz="1700" dirty="0"/>
              <a:t>(</a:t>
            </a:r>
            <a:r>
              <a:rPr lang="it-IT" sz="1700" u="sng" dirty="0"/>
              <a:t>par. 29</a:t>
            </a:r>
            <a:r>
              <a:rPr lang="it-IT" sz="1700" dirty="0"/>
              <a:t>): è possibile valorizzare tali beni al loro costo medio.</a:t>
            </a:r>
          </a:p>
          <a:p>
            <a:pPr marL="305435" lvl="1" indent="-287020" algn="just">
              <a:lnSpc>
                <a:spcPct val="100000"/>
              </a:lnSpc>
              <a:spcBef>
                <a:spcPts val="1000"/>
              </a:spcBef>
              <a:buChar char="•"/>
              <a:tabLst>
                <a:tab pos="305435" algn="l"/>
              </a:tabLst>
            </a:pPr>
            <a:r>
              <a:rPr lang="it-IT" sz="1700" dirty="0"/>
              <a:t>Se vi è la rilevanza, va inserito in un’apposita voce del magazzino (ad es. attività per diritti di reso).</a:t>
            </a:r>
          </a:p>
          <a:p>
            <a:pPr marL="305435" lvl="1" indent="-287020" algn="just">
              <a:lnSpc>
                <a:spcPct val="100000"/>
              </a:lnSpc>
              <a:spcBef>
                <a:spcPts val="1005"/>
              </a:spcBef>
              <a:buChar char="•"/>
              <a:tabLst>
                <a:tab pos="305435" algn="l"/>
              </a:tabLst>
            </a:pPr>
            <a:r>
              <a:rPr lang="it-IT" sz="1700" dirty="0"/>
              <a:t>Necessità di svalutazione nel caso di valore contabile &gt; valore di realizzazione desumibile dall’andamento del mercato.</a:t>
            </a:r>
          </a:p>
          <a:p>
            <a:pPr algn="just"/>
            <a:r>
              <a:rPr lang="it-IT" sz="1700" dirty="0"/>
              <a:t>Può </a:t>
            </a:r>
            <a:r>
              <a:rPr lang="it-IT" sz="1700" b="1" dirty="0"/>
              <a:t>non essere applicato da società con bilancio abbreviato o micro-impresa </a:t>
            </a:r>
            <a:r>
              <a:rPr lang="it-IT" sz="1700" dirty="0"/>
              <a:t>(deve essere applicata a tutte le vendite con diritto di reso) che devono però rilevare un fondo rischi pari al margine dell’operazione.</a:t>
            </a:r>
          </a:p>
        </p:txBody>
      </p:sp>
    </p:spTree>
    <p:extLst>
      <p:ext uri="{BB962C8B-B14F-4D97-AF65-F5344CB8AC3E}">
        <p14:creationId xmlns:p14="http://schemas.microsoft.com/office/powerpoint/2010/main" val="22550909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DDEEB1-08FE-5C5C-17A7-600200658B67}"/>
              </a:ext>
            </a:extLst>
          </p:cNvPr>
          <p:cNvSpPr>
            <a:spLocks noGrp="1"/>
          </p:cNvSpPr>
          <p:nvPr>
            <p:ph type="title"/>
          </p:nvPr>
        </p:nvSpPr>
        <p:spPr>
          <a:xfrm>
            <a:off x="684212" y="5806440"/>
            <a:ext cx="10178860" cy="480567"/>
          </a:xfrm>
        </p:spPr>
        <p:txBody>
          <a:bodyPr>
            <a:noAutofit/>
          </a:bodyPr>
          <a:lstStyle/>
          <a:p>
            <a:r>
              <a:rPr lang="it-IT" sz="2300" dirty="0"/>
              <a:t>Vendite con diritto di reso – Valutazione per singola vendita</a:t>
            </a:r>
          </a:p>
        </p:txBody>
      </p:sp>
      <p:sp>
        <p:nvSpPr>
          <p:cNvPr id="3" name="Segnaposto contenuto 2">
            <a:extLst>
              <a:ext uri="{FF2B5EF4-FFF2-40B4-BE49-F238E27FC236}">
                <a16:creationId xmlns:a16="http://schemas.microsoft.com/office/drawing/2014/main" id="{F8C658D8-4CA3-BECB-9B2C-800F314DD35A}"/>
              </a:ext>
            </a:extLst>
          </p:cNvPr>
          <p:cNvSpPr>
            <a:spLocks noGrp="1"/>
          </p:cNvSpPr>
          <p:nvPr>
            <p:ph idx="1"/>
          </p:nvPr>
        </p:nvSpPr>
        <p:spPr>
          <a:xfrm>
            <a:off x="684212" y="438912"/>
            <a:ext cx="10306876" cy="5248656"/>
          </a:xfrm>
        </p:spPr>
        <p:txBody>
          <a:bodyPr>
            <a:noAutofit/>
          </a:bodyPr>
          <a:lstStyle/>
          <a:p>
            <a:pPr marL="469900" lvl="1" indent="0" algn="just">
              <a:spcBef>
                <a:spcPts val="695"/>
              </a:spcBef>
              <a:buNone/>
              <a:tabLst>
                <a:tab pos="756285" algn="l"/>
              </a:tabLst>
            </a:pPr>
            <a:r>
              <a:rPr lang="it-IT" sz="1700" dirty="0"/>
              <a:t>Alfa ha iniziato la commercializzazione di un nuovo prodotto e sottoscrive un primo contratto per la vendita di 100 prodotti ad un prezzo unitario di 1.000 euro. Il costo unitario di produzione dei beni è di 600 (Ricavi € 100.000 – Costi 60.000 = Utile 40.000).</a:t>
            </a:r>
          </a:p>
          <a:p>
            <a:pPr marL="469265" marR="565785" lvl="1" indent="0" algn="just">
              <a:lnSpc>
                <a:spcPct val="100000"/>
              </a:lnSpc>
              <a:spcBef>
                <a:spcPts val="700"/>
              </a:spcBef>
              <a:buNone/>
              <a:tabLst>
                <a:tab pos="756285" algn="l"/>
              </a:tabLst>
            </a:pPr>
            <a:r>
              <a:rPr lang="it-IT" sz="1700" dirty="0"/>
              <a:t>Il contratto prevede la possibilità di restituzione del 20% dei beni entro un termine massimo di un anno.</a:t>
            </a:r>
          </a:p>
          <a:p>
            <a:pPr marL="469900" lvl="1" indent="0" algn="just">
              <a:lnSpc>
                <a:spcPts val="1855"/>
              </a:lnSpc>
              <a:spcBef>
                <a:spcPts val="655"/>
              </a:spcBef>
              <a:buNone/>
              <a:tabLst>
                <a:tab pos="756285" algn="l"/>
              </a:tabLst>
            </a:pPr>
            <a:r>
              <a:rPr lang="it-IT" sz="1700" dirty="0"/>
              <a:t>Non può essere utilizzata una valutazione per massa: primo contratto sottoscritto</a:t>
            </a:r>
          </a:p>
          <a:p>
            <a:pPr marL="469265" marR="270510" lvl="1" indent="0" algn="just">
              <a:lnSpc>
                <a:spcPct val="100000"/>
              </a:lnSpc>
              <a:spcBef>
                <a:spcPts val="645"/>
              </a:spcBef>
              <a:buNone/>
              <a:tabLst>
                <a:tab pos="756285" algn="l"/>
              </a:tabLst>
            </a:pPr>
            <a:r>
              <a:rPr lang="it-IT" sz="1700" dirty="0"/>
              <a:t>Alfa non rileva il 20% dei ricavi in quanto </a:t>
            </a:r>
            <a:r>
              <a:rPr lang="it-IT" sz="1700" b="1" dirty="0"/>
              <a:t>non vi è la ragionevole certezza del mancato esercizio del diritto di reso da parte del cliente</a:t>
            </a:r>
            <a:r>
              <a:rPr lang="it-IT" sz="1700" dirty="0"/>
              <a:t> (altrimenti i ricavi vanno imputati per 100.000).</a:t>
            </a:r>
            <a:endParaRPr lang="it-IT" sz="1700" b="1" dirty="0"/>
          </a:p>
          <a:p>
            <a:pPr algn="just"/>
            <a:r>
              <a:rPr lang="it-IT" sz="1700" dirty="0"/>
              <a:t>Vendita di beni per 100.000 euro</a:t>
            </a:r>
          </a:p>
          <a:p>
            <a:pPr algn="just"/>
            <a:r>
              <a:rPr lang="it-IT" sz="1700" dirty="0"/>
              <a:t>Clienti 				a 			Ricavi di vendita 					100.000</a:t>
            </a:r>
          </a:p>
          <a:p>
            <a:pPr algn="just"/>
            <a:r>
              <a:rPr lang="it-IT" sz="1700" dirty="0"/>
              <a:t>Rilevazione del fondo oneri</a:t>
            </a:r>
          </a:p>
          <a:p>
            <a:pPr algn="just"/>
            <a:r>
              <a:rPr lang="it-IT" sz="1700" dirty="0"/>
              <a:t>Ricavi di vendita 		a 			F.do Oneri 						20.000 (20% * 100.000)</a:t>
            </a:r>
          </a:p>
          <a:p>
            <a:pPr algn="just"/>
            <a:r>
              <a:rPr lang="it-IT" sz="1700" dirty="0"/>
              <a:t>Iscrizione a magazzino del costo dei prodotti oggetto di restituzione</a:t>
            </a:r>
          </a:p>
          <a:p>
            <a:pPr algn="just"/>
            <a:r>
              <a:rPr lang="it-IT" sz="1700" dirty="0"/>
              <a:t>Rimanenze			a 			Variazione rimanenze 			12.000 (20% * 60.000)</a:t>
            </a:r>
          </a:p>
        </p:txBody>
      </p:sp>
    </p:spTree>
    <p:extLst>
      <p:ext uri="{BB962C8B-B14F-4D97-AF65-F5344CB8AC3E}">
        <p14:creationId xmlns:p14="http://schemas.microsoft.com/office/powerpoint/2010/main" val="26393519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E48145-17A0-34E6-54AD-C86911FE740D}"/>
              </a:ext>
            </a:extLst>
          </p:cNvPr>
          <p:cNvSpPr>
            <a:spLocks noGrp="1"/>
          </p:cNvSpPr>
          <p:nvPr>
            <p:ph type="title"/>
          </p:nvPr>
        </p:nvSpPr>
        <p:spPr>
          <a:xfrm>
            <a:off x="711644" y="5458968"/>
            <a:ext cx="10151428" cy="502410"/>
          </a:xfrm>
        </p:spPr>
        <p:txBody>
          <a:bodyPr>
            <a:normAutofit/>
          </a:bodyPr>
          <a:lstStyle/>
          <a:p>
            <a:pPr algn="ctr"/>
            <a:r>
              <a:rPr lang="it-IT" sz="2300" dirty="0"/>
              <a:t>Vendite con diritto di reso – Valutazione per singola vendita</a:t>
            </a:r>
          </a:p>
        </p:txBody>
      </p:sp>
      <p:graphicFrame>
        <p:nvGraphicFramePr>
          <p:cNvPr id="5" name="Segnaposto contenuto 4">
            <a:extLst>
              <a:ext uri="{FF2B5EF4-FFF2-40B4-BE49-F238E27FC236}">
                <a16:creationId xmlns:a16="http://schemas.microsoft.com/office/drawing/2014/main" id="{0030264D-CB93-AACC-9743-28996B0E1829}"/>
              </a:ext>
            </a:extLst>
          </p:cNvPr>
          <p:cNvGraphicFramePr>
            <a:graphicFrameLocks noGrp="1"/>
          </p:cNvGraphicFramePr>
          <p:nvPr>
            <p:ph sz="half" idx="1"/>
            <p:extLst>
              <p:ext uri="{D42A27DB-BD31-4B8C-83A1-F6EECF244321}">
                <p14:modId xmlns:p14="http://schemas.microsoft.com/office/powerpoint/2010/main" val="3485698940"/>
              </p:ext>
            </p:extLst>
          </p:nvPr>
        </p:nvGraphicFramePr>
        <p:xfrm>
          <a:off x="1827846" y="731520"/>
          <a:ext cx="6901496" cy="741680"/>
        </p:xfrm>
        <a:graphic>
          <a:graphicData uri="http://schemas.openxmlformats.org/drawingml/2006/table">
            <a:tbl>
              <a:tblPr firstRow="1" bandRow="1">
                <a:tableStyleId>{5C22544A-7EE6-4342-B048-85BDC9FD1C3A}</a:tableStyleId>
              </a:tblPr>
              <a:tblGrid>
                <a:gridCol w="1609817">
                  <a:extLst>
                    <a:ext uri="{9D8B030D-6E8A-4147-A177-3AD203B41FA5}">
                      <a16:colId xmlns:a16="http://schemas.microsoft.com/office/drawing/2014/main" val="2623248370"/>
                    </a:ext>
                  </a:extLst>
                </a:gridCol>
                <a:gridCol w="2148150">
                  <a:extLst>
                    <a:ext uri="{9D8B030D-6E8A-4147-A177-3AD203B41FA5}">
                      <a16:colId xmlns:a16="http://schemas.microsoft.com/office/drawing/2014/main" val="807314036"/>
                    </a:ext>
                  </a:extLst>
                </a:gridCol>
                <a:gridCol w="1299619">
                  <a:extLst>
                    <a:ext uri="{9D8B030D-6E8A-4147-A177-3AD203B41FA5}">
                      <a16:colId xmlns:a16="http://schemas.microsoft.com/office/drawing/2014/main" val="1789516888"/>
                    </a:ext>
                  </a:extLst>
                </a:gridCol>
                <a:gridCol w="1843910">
                  <a:extLst>
                    <a:ext uri="{9D8B030D-6E8A-4147-A177-3AD203B41FA5}">
                      <a16:colId xmlns:a16="http://schemas.microsoft.com/office/drawing/2014/main" val="1851083662"/>
                    </a:ext>
                  </a:extLst>
                </a:gridCol>
              </a:tblGrid>
              <a:tr h="370840">
                <a:tc>
                  <a:txBody>
                    <a:bodyPr/>
                    <a:lstStyle/>
                    <a:p>
                      <a:pPr marL="91440">
                        <a:lnSpc>
                          <a:spcPct val="100000"/>
                        </a:lnSpc>
                        <a:spcBef>
                          <a:spcPts val="330"/>
                        </a:spcBef>
                      </a:pPr>
                      <a:r>
                        <a:rPr lang="it-IT" sz="1200" dirty="0">
                          <a:latin typeface="Arial MT"/>
                          <a:cs typeface="Arial MT"/>
                        </a:rPr>
                        <a:t>Stato Patrimoniale</a:t>
                      </a:r>
                      <a:endParaRPr sz="1200" dirty="0">
                        <a:latin typeface="Arial MT"/>
                        <a:cs typeface="Arial MT"/>
                      </a:endParaRPr>
                    </a:p>
                  </a:txBody>
                  <a:tcPr marL="0" marR="0" marT="41910" marB="0"/>
                </a:tc>
                <a:tc>
                  <a:txBody>
                    <a:bodyPr/>
                    <a:lstStyle/>
                    <a:p>
                      <a:pPr marL="963294">
                        <a:lnSpc>
                          <a:spcPct val="100000"/>
                        </a:lnSpc>
                        <a:spcBef>
                          <a:spcPts val="330"/>
                        </a:spcBef>
                      </a:pPr>
                      <a:endParaRPr sz="1200" dirty="0">
                        <a:latin typeface="Arial MT"/>
                        <a:cs typeface="Arial MT"/>
                      </a:endParaRPr>
                    </a:p>
                  </a:txBody>
                  <a:tcPr marL="0" marR="0" marT="41910" marB="0"/>
                </a:tc>
                <a:tc>
                  <a:txBody>
                    <a:bodyPr/>
                    <a:lstStyle/>
                    <a:p>
                      <a:pPr marL="92075">
                        <a:lnSpc>
                          <a:spcPct val="100000"/>
                        </a:lnSpc>
                        <a:spcBef>
                          <a:spcPts val="330"/>
                        </a:spcBef>
                      </a:pPr>
                      <a:endParaRPr sz="1200" dirty="0">
                        <a:latin typeface="Arial MT"/>
                        <a:cs typeface="Arial MT"/>
                      </a:endParaRPr>
                    </a:p>
                  </a:txBody>
                  <a:tcPr marL="0" marR="0" marT="41910" marB="0"/>
                </a:tc>
                <a:tc>
                  <a:txBody>
                    <a:bodyPr/>
                    <a:lstStyle/>
                    <a:p>
                      <a:pPr marL="963930">
                        <a:lnSpc>
                          <a:spcPct val="100000"/>
                        </a:lnSpc>
                        <a:spcBef>
                          <a:spcPts val="330"/>
                        </a:spcBef>
                      </a:pPr>
                      <a:endParaRPr sz="1200" dirty="0">
                        <a:latin typeface="Arial MT"/>
                        <a:cs typeface="Arial MT"/>
                      </a:endParaRPr>
                    </a:p>
                  </a:txBody>
                  <a:tcPr marL="0" marR="0" marT="41910" marB="0"/>
                </a:tc>
                <a:extLst>
                  <a:ext uri="{0D108BD9-81ED-4DB2-BD59-A6C34878D82A}">
                    <a16:rowId xmlns:a16="http://schemas.microsoft.com/office/drawing/2014/main" val="3034521127"/>
                  </a:ext>
                </a:extLst>
              </a:tr>
              <a:tr h="370840">
                <a:tc>
                  <a:txBody>
                    <a:bodyPr/>
                    <a:lstStyle/>
                    <a:p>
                      <a:pPr marL="91440">
                        <a:lnSpc>
                          <a:spcPct val="100000"/>
                        </a:lnSpc>
                        <a:spcBef>
                          <a:spcPts val="330"/>
                        </a:spcBef>
                      </a:pPr>
                      <a:r>
                        <a:rPr lang="it-IT" sz="1200" dirty="0">
                          <a:latin typeface="Arial MT"/>
                          <a:cs typeface="Arial MT"/>
                        </a:rPr>
                        <a:t>Rimanenze</a:t>
                      </a:r>
                      <a:endParaRPr sz="1200" dirty="0">
                        <a:latin typeface="Arial MT"/>
                        <a:cs typeface="Arial MT"/>
                      </a:endParaRPr>
                    </a:p>
                  </a:txBody>
                  <a:tcPr marL="0" marR="0" marT="41910" marB="0"/>
                </a:tc>
                <a:tc>
                  <a:txBody>
                    <a:bodyPr/>
                    <a:lstStyle/>
                    <a:p>
                      <a:pPr marL="963294">
                        <a:lnSpc>
                          <a:spcPct val="100000"/>
                        </a:lnSpc>
                        <a:spcBef>
                          <a:spcPts val="330"/>
                        </a:spcBef>
                      </a:pPr>
                      <a:r>
                        <a:rPr sz="1200" spc="-10" dirty="0">
                          <a:latin typeface="Arial MT"/>
                          <a:cs typeface="Arial MT"/>
                        </a:rPr>
                        <a:t>12.000</a:t>
                      </a:r>
                      <a:endParaRPr sz="1200" dirty="0">
                        <a:latin typeface="Arial MT"/>
                        <a:cs typeface="Arial MT"/>
                      </a:endParaRPr>
                    </a:p>
                  </a:txBody>
                  <a:tcPr marL="0" marR="0" marT="41910" marB="0"/>
                </a:tc>
                <a:tc>
                  <a:txBody>
                    <a:bodyPr/>
                    <a:lstStyle/>
                    <a:p>
                      <a:pPr marL="92075">
                        <a:lnSpc>
                          <a:spcPct val="100000"/>
                        </a:lnSpc>
                        <a:spcBef>
                          <a:spcPts val="330"/>
                        </a:spcBef>
                      </a:pPr>
                      <a:r>
                        <a:rPr sz="1200" dirty="0">
                          <a:latin typeface="Arial MT"/>
                          <a:cs typeface="Arial MT"/>
                        </a:rPr>
                        <a:t>B.4)</a:t>
                      </a:r>
                      <a:r>
                        <a:rPr sz="1200" spc="-85" dirty="0">
                          <a:latin typeface="Arial MT"/>
                          <a:cs typeface="Arial MT"/>
                        </a:rPr>
                        <a:t> </a:t>
                      </a:r>
                      <a:r>
                        <a:rPr sz="1200" dirty="0">
                          <a:latin typeface="Arial MT"/>
                          <a:cs typeface="Arial MT"/>
                        </a:rPr>
                        <a:t>Altri</a:t>
                      </a:r>
                      <a:r>
                        <a:rPr sz="1200" spc="-15" dirty="0">
                          <a:latin typeface="Arial MT"/>
                          <a:cs typeface="Arial MT"/>
                        </a:rPr>
                        <a:t> </a:t>
                      </a:r>
                      <a:r>
                        <a:rPr sz="1200" spc="-20" dirty="0">
                          <a:latin typeface="Arial MT"/>
                          <a:cs typeface="Arial MT"/>
                        </a:rPr>
                        <a:t>fondi</a:t>
                      </a:r>
                      <a:endParaRPr sz="1200" dirty="0">
                        <a:latin typeface="Arial MT"/>
                        <a:cs typeface="Arial MT"/>
                      </a:endParaRPr>
                    </a:p>
                  </a:txBody>
                  <a:tcPr marL="0" marR="0" marT="41910" marB="0"/>
                </a:tc>
                <a:tc>
                  <a:txBody>
                    <a:bodyPr/>
                    <a:lstStyle/>
                    <a:p>
                      <a:pPr marL="963930">
                        <a:lnSpc>
                          <a:spcPct val="100000"/>
                        </a:lnSpc>
                        <a:spcBef>
                          <a:spcPts val="330"/>
                        </a:spcBef>
                      </a:pPr>
                      <a:r>
                        <a:rPr sz="1200" spc="-10" dirty="0">
                          <a:latin typeface="Arial MT"/>
                          <a:cs typeface="Arial MT"/>
                        </a:rPr>
                        <a:t>20.000</a:t>
                      </a:r>
                      <a:endParaRPr sz="1200" dirty="0">
                        <a:latin typeface="Arial MT"/>
                        <a:cs typeface="Arial MT"/>
                      </a:endParaRPr>
                    </a:p>
                  </a:txBody>
                  <a:tcPr marL="0" marR="0" marT="41910" marB="0"/>
                </a:tc>
                <a:extLst>
                  <a:ext uri="{0D108BD9-81ED-4DB2-BD59-A6C34878D82A}">
                    <a16:rowId xmlns:a16="http://schemas.microsoft.com/office/drawing/2014/main" val="2946279446"/>
                  </a:ext>
                </a:extLst>
              </a:tr>
            </a:tbl>
          </a:graphicData>
        </a:graphic>
      </p:graphicFrame>
      <p:graphicFrame>
        <p:nvGraphicFramePr>
          <p:cNvPr id="7" name="Segnaposto contenuto 6">
            <a:extLst>
              <a:ext uri="{FF2B5EF4-FFF2-40B4-BE49-F238E27FC236}">
                <a16:creationId xmlns:a16="http://schemas.microsoft.com/office/drawing/2014/main" id="{E4C5C5C0-4224-CC2D-053E-6DBB7CA94149}"/>
              </a:ext>
            </a:extLst>
          </p:cNvPr>
          <p:cNvGraphicFramePr>
            <a:graphicFrameLocks noGrp="1"/>
          </p:cNvGraphicFramePr>
          <p:nvPr>
            <p:ph sz="half" idx="2"/>
            <p:extLst>
              <p:ext uri="{D42A27DB-BD31-4B8C-83A1-F6EECF244321}">
                <p14:modId xmlns:p14="http://schemas.microsoft.com/office/powerpoint/2010/main" val="2110438419"/>
              </p:ext>
            </p:extLst>
          </p:nvPr>
        </p:nvGraphicFramePr>
        <p:xfrm>
          <a:off x="1831023" y="2368296"/>
          <a:ext cx="6901497" cy="1483360"/>
        </p:xfrm>
        <a:graphic>
          <a:graphicData uri="http://schemas.openxmlformats.org/drawingml/2006/table">
            <a:tbl>
              <a:tblPr firstRow="1" bandRow="1">
                <a:tableStyleId>{5C22544A-7EE6-4342-B048-85BDC9FD1C3A}</a:tableStyleId>
              </a:tblPr>
              <a:tblGrid>
                <a:gridCol w="2706569">
                  <a:extLst>
                    <a:ext uri="{9D8B030D-6E8A-4147-A177-3AD203B41FA5}">
                      <a16:colId xmlns:a16="http://schemas.microsoft.com/office/drawing/2014/main" val="765180350"/>
                    </a:ext>
                  </a:extLst>
                </a:gridCol>
                <a:gridCol w="1660492">
                  <a:extLst>
                    <a:ext uri="{9D8B030D-6E8A-4147-A177-3AD203B41FA5}">
                      <a16:colId xmlns:a16="http://schemas.microsoft.com/office/drawing/2014/main" val="1969026914"/>
                    </a:ext>
                  </a:extLst>
                </a:gridCol>
                <a:gridCol w="819322">
                  <a:extLst>
                    <a:ext uri="{9D8B030D-6E8A-4147-A177-3AD203B41FA5}">
                      <a16:colId xmlns:a16="http://schemas.microsoft.com/office/drawing/2014/main" val="1571807117"/>
                    </a:ext>
                  </a:extLst>
                </a:gridCol>
                <a:gridCol w="1715114">
                  <a:extLst>
                    <a:ext uri="{9D8B030D-6E8A-4147-A177-3AD203B41FA5}">
                      <a16:colId xmlns:a16="http://schemas.microsoft.com/office/drawing/2014/main" val="2049127401"/>
                    </a:ext>
                  </a:extLst>
                </a:gridCol>
              </a:tblGrid>
              <a:tr h="370840">
                <a:tc>
                  <a:txBody>
                    <a:bodyPr/>
                    <a:lstStyle/>
                    <a:p>
                      <a:r>
                        <a:rPr lang="it-IT" dirty="0"/>
                        <a:t>Conto Economico</a:t>
                      </a:r>
                    </a:p>
                  </a:txBody>
                  <a:tcPr/>
                </a:tc>
                <a:tc>
                  <a:txBody>
                    <a:bodyPr/>
                    <a:lstStyle/>
                    <a:p>
                      <a:endParaRPr lang="it-IT"/>
                    </a:p>
                  </a:txBody>
                  <a:tcPr/>
                </a:tc>
                <a:tc>
                  <a:txBody>
                    <a:bodyPr/>
                    <a:lstStyle/>
                    <a:p>
                      <a:endParaRPr lang="it-IT"/>
                    </a:p>
                  </a:txBody>
                  <a:tcPr/>
                </a:tc>
                <a:tc>
                  <a:txBody>
                    <a:bodyPr/>
                    <a:lstStyle/>
                    <a:p>
                      <a:endParaRPr lang="it-IT"/>
                    </a:p>
                  </a:txBody>
                  <a:tcPr/>
                </a:tc>
                <a:extLst>
                  <a:ext uri="{0D108BD9-81ED-4DB2-BD59-A6C34878D82A}">
                    <a16:rowId xmlns:a16="http://schemas.microsoft.com/office/drawing/2014/main" val="4106896995"/>
                  </a:ext>
                </a:extLst>
              </a:tr>
              <a:tr h="370840">
                <a:tc>
                  <a:txBody>
                    <a:bodyPr/>
                    <a:lstStyle/>
                    <a:p>
                      <a:pPr marL="91440">
                        <a:lnSpc>
                          <a:spcPct val="100000"/>
                        </a:lnSpc>
                        <a:spcBef>
                          <a:spcPts val="330"/>
                        </a:spcBef>
                      </a:pPr>
                      <a:r>
                        <a:rPr sz="1200" dirty="0">
                          <a:latin typeface="Arial MT"/>
                          <a:cs typeface="Arial MT"/>
                        </a:rPr>
                        <a:t>A.1)</a:t>
                      </a:r>
                      <a:r>
                        <a:rPr sz="1200" spc="-25" dirty="0">
                          <a:latin typeface="Arial MT"/>
                          <a:cs typeface="Arial MT"/>
                        </a:rPr>
                        <a:t> </a:t>
                      </a:r>
                      <a:r>
                        <a:rPr sz="1200" dirty="0">
                          <a:latin typeface="Arial MT"/>
                          <a:cs typeface="Arial MT"/>
                        </a:rPr>
                        <a:t>Ricavi</a:t>
                      </a:r>
                      <a:r>
                        <a:rPr sz="1200" spc="-10" dirty="0">
                          <a:latin typeface="Arial MT"/>
                          <a:cs typeface="Arial MT"/>
                        </a:rPr>
                        <a:t> </a:t>
                      </a:r>
                      <a:r>
                        <a:rPr sz="1200" dirty="0">
                          <a:latin typeface="Arial MT"/>
                          <a:cs typeface="Arial MT"/>
                        </a:rPr>
                        <a:t>di</a:t>
                      </a:r>
                      <a:r>
                        <a:rPr sz="1200" spc="-5" dirty="0">
                          <a:latin typeface="Arial MT"/>
                          <a:cs typeface="Arial MT"/>
                        </a:rPr>
                        <a:t> </a:t>
                      </a:r>
                      <a:r>
                        <a:rPr sz="1200" spc="-10" dirty="0">
                          <a:latin typeface="Arial MT"/>
                          <a:cs typeface="Arial MT"/>
                        </a:rPr>
                        <a:t>vendita</a:t>
                      </a:r>
                      <a:endParaRPr sz="1200" dirty="0">
                        <a:latin typeface="Arial MT"/>
                        <a:cs typeface="Arial MT"/>
                      </a:endParaRPr>
                    </a:p>
                  </a:txBody>
                  <a:tcPr marL="0" marR="0" marT="41910" marB="0"/>
                </a:tc>
                <a:tc>
                  <a:txBody>
                    <a:bodyPr/>
                    <a:lstStyle/>
                    <a:p>
                      <a:pPr>
                        <a:lnSpc>
                          <a:spcPct val="100000"/>
                        </a:lnSpc>
                      </a:pPr>
                      <a:endParaRPr sz="1400" dirty="0">
                        <a:latin typeface="Times New Roman"/>
                        <a:cs typeface="Times New Roman"/>
                      </a:endParaRPr>
                    </a:p>
                  </a:txBody>
                  <a:tcPr marL="0" marR="0" marT="0" marB="0"/>
                </a:tc>
                <a:tc>
                  <a:txBody>
                    <a:bodyPr/>
                    <a:lstStyle/>
                    <a:p>
                      <a:pPr marR="86360" algn="r">
                        <a:lnSpc>
                          <a:spcPct val="100000"/>
                        </a:lnSpc>
                        <a:spcBef>
                          <a:spcPts val="330"/>
                        </a:spcBef>
                      </a:pPr>
                      <a:r>
                        <a:rPr lang="it-IT" sz="1200" spc="-10" dirty="0">
                          <a:latin typeface="Arial MT"/>
                          <a:cs typeface="Arial MT"/>
                        </a:rPr>
                        <a:t>(</a:t>
                      </a:r>
                      <a:r>
                        <a:rPr sz="1200" spc="-10" dirty="0">
                          <a:latin typeface="Arial MT"/>
                          <a:cs typeface="Arial MT"/>
                        </a:rPr>
                        <a:t>80.000</a:t>
                      </a:r>
                      <a:r>
                        <a:rPr lang="it-IT" sz="1200" spc="-10" dirty="0">
                          <a:latin typeface="Arial MT"/>
                          <a:cs typeface="Arial MT"/>
                        </a:rPr>
                        <a:t>)</a:t>
                      </a:r>
                      <a:endParaRPr sz="1200" dirty="0">
                        <a:latin typeface="Arial MT"/>
                        <a:cs typeface="Arial MT"/>
                      </a:endParaRPr>
                    </a:p>
                  </a:txBody>
                  <a:tcPr marL="0" marR="0" marT="41910" marB="0"/>
                </a:tc>
                <a:tc>
                  <a:txBody>
                    <a:bodyPr/>
                    <a:lstStyle/>
                    <a:p>
                      <a:pPr marL="91440">
                        <a:lnSpc>
                          <a:spcPct val="100000"/>
                        </a:lnSpc>
                        <a:spcBef>
                          <a:spcPts val="330"/>
                        </a:spcBef>
                      </a:pPr>
                      <a:endParaRPr sz="1200" dirty="0">
                        <a:latin typeface="Arial MT"/>
                        <a:cs typeface="Arial MT"/>
                      </a:endParaRPr>
                    </a:p>
                  </a:txBody>
                  <a:tcPr marL="0" marR="0" marT="41910" marB="0"/>
                </a:tc>
                <a:extLst>
                  <a:ext uri="{0D108BD9-81ED-4DB2-BD59-A6C34878D82A}">
                    <a16:rowId xmlns:a16="http://schemas.microsoft.com/office/drawing/2014/main" val="4098487346"/>
                  </a:ext>
                </a:extLst>
              </a:tr>
              <a:tr h="370840">
                <a:tc>
                  <a:txBody>
                    <a:bodyPr/>
                    <a:lstStyle/>
                    <a:p>
                      <a:pPr marL="91440">
                        <a:lnSpc>
                          <a:spcPct val="100000"/>
                        </a:lnSpc>
                        <a:spcBef>
                          <a:spcPts val="330"/>
                        </a:spcBef>
                      </a:pPr>
                      <a:r>
                        <a:rPr sz="1200" dirty="0">
                          <a:latin typeface="Arial MT"/>
                          <a:cs typeface="Arial MT"/>
                        </a:rPr>
                        <a:t>B.6)</a:t>
                      </a:r>
                      <a:r>
                        <a:rPr sz="1200" spc="-15" dirty="0">
                          <a:latin typeface="Arial MT"/>
                          <a:cs typeface="Arial MT"/>
                        </a:rPr>
                        <a:t> </a:t>
                      </a:r>
                      <a:r>
                        <a:rPr sz="1200" dirty="0">
                          <a:latin typeface="Arial MT"/>
                          <a:cs typeface="Arial MT"/>
                        </a:rPr>
                        <a:t>Costi di</a:t>
                      </a:r>
                      <a:r>
                        <a:rPr sz="1200" spc="-10" dirty="0">
                          <a:latin typeface="Arial MT"/>
                          <a:cs typeface="Arial MT"/>
                        </a:rPr>
                        <a:t> acquisto</a:t>
                      </a:r>
                      <a:endParaRPr sz="1200">
                        <a:latin typeface="Arial MT"/>
                        <a:cs typeface="Arial MT"/>
                      </a:endParaRPr>
                    </a:p>
                  </a:txBody>
                  <a:tcPr marL="0" marR="0" marT="41910" marB="0"/>
                </a:tc>
                <a:tc>
                  <a:txBody>
                    <a:bodyPr/>
                    <a:lstStyle/>
                    <a:p>
                      <a:pPr>
                        <a:lnSpc>
                          <a:spcPct val="100000"/>
                        </a:lnSpc>
                      </a:pPr>
                      <a:endParaRPr sz="1400">
                        <a:latin typeface="Times New Roman"/>
                        <a:cs typeface="Times New Roman"/>
                      </a:endParaRPr>
                    </a:p>
                  </a:txBody>
                  <a:tcPr marL="0" marR="0" marT="0" marB="0"/>
                </a:tc>
                <a:tc>
                  <a:txBody>
                    <a:bodyPr/>
                    <a:lstStyle/>
                    <a:p>
                      <a:pPr marR="86360" algn="r">
                        <a:lnSpc>
                          <a:spcPct val="100000"/>
                        </a:lnSpc>
                        <a:spcBef>
                          <a:spcPts val="330"/>
                        </a:spcBef>
                      </a:pPr>
                      <a:r>
                        <a:rPr sz="1200" spc="-10" dirty="0">
                          <a:latin typeface="Arial MT"/>
                          <a:cs typeface="Arial MT"/>
                        </a:rPr>
                        <a:t>60.000</a:t>
                      </a:r>
                      <a:endParaRPr sz="1200" dirty="0">
                        <a:latin typeface="Arial MT"/>
                        <a:cs typeface="Arial MT"/>
                      </a:endParaRPr>
                    </a:p>
                  </a:txBody>
                  <a:tcPr marL="0" marR="0" marT="41910" marB="0"/>
                </a:tc>
                <a:tc>
                  <a:txBody>
                    <a:bodyPr/>
                    <a:lstStyle/>
                    <a:p>
                      <a:pPr marL="91440">
                        <a:lnSpc>
                          <a:spcPct val="100000"/>
                        </a:lnSpc>
                        <a:spcBef>
                          <a:spcPts val="330"/>
                        </a:spcBef>
                      </a:pPr>
                      <a:endParaRPr sz="1200" dirty="0">
                        <a:latin typeface="Arial MT"/>
                        <a:cs typeface="Arial MT"/>
                      </a:endParaRPr>
                    </a:p>
                  </a:txBody>
                  <a:tcPr marL="0" marR="0" marT="41910" marB="0"/>
                </a:tc>
                <a:extLst>
                  <a:ext uri="{0D108BD9-81ED-4DB2-BD59-A6C34878D82A}">
                    <a16:rowId xmlns:a16="http://schemas.microsoft.com/office/drawing/2014/main" val="4036029546"/>
                  </a:ext>
                </a:extLst>
              </a:tr>
              <a:tr h="370840">
                <a:tc>
                  <a:txBody>
                    <a:bodyPr/>
                    <a:lstStyle/>
                    <a:p>
                      <a:pPr marL="91440">
                        <a:lnSpc>
                          <a:spcPct val="100000"/>
                        </a:lnSpc>
                        <a:spcBef>
                          <a:spcPts val="330"/>
                        </a:spcBef>
                      </a:pPr>
                      <a:r>
                        <a:rPr sz="1200" spc="-10" dirty="0">
                          <a:latin typeface="Arial MT"/>
                          <a:cs typeface="Arial MT"/>
                        </a:rPr>
                        <a:t>B.11)</a:t>
                      </a:r>
                      <a:r>
                        <a:rPr sz="1200" spc="-55" dirty="0">
                          <a:latin typeface="Arial MT"/>
                          <a:cs typeface="Arial MT"/>
                        </a:rPr>
                        <a:t> </a:t>
                      </a:r>
                      <a:r>
                        <a:rPr sz="1200" spc="-10" dirty="0">
                          <a:latin typeface="Arial MT"/>
                          <a:cs typeface="Arial MT"/>
                        </a:rPr>
                        <a:t>Variazione</a:t>
                      </a:r>
                      <a:r>
                        <a:rPr sz="1200" spc="-65" dirty="0">
                          <a:latin typeface="Arial MT"/>
                          <a:cs typeface="Arial MT"/>
                        </a:rPr>
                        <a:t> </a:t>
                      </a:r>
                      <a:r>
                        <a:rPr sz="1200" dirty="0">
                          <a:latin typeface="Arial MT"/>
                          <a:cs typeface="Arial MT"/>
                        </a:rPr>
                        <a:t>rimanenze</a:t>
                      </a:r>
                      <a:r>
                        <a:rPr sz="1200" spc="-65" dirty="0">
                          <a:latin typeface="Arial MT"/>
                          <a:cs typeface="Arial MT"/>
                        </a:rPr>
                        <a:t> </a:t>
                      </a:r>
                      <a:r>
                        <a:rPr sz="1200" spc="-10" dirty="0">
                          <a:latin typeface="Arial MT"/>
                          <a:cs typeface="Arial MT"/>
                        </a:rPr>
                        <a:t>merci</a:t>
                      </a:r>
                      <a:endParaRPr sz="1200">
                        <a:latin typeface="Arial MT"/>
                        <a:cs typeface="Arial MT"/>
                      </a:endParaRPr>
                    </a:p>
                  </a:txBody>
                  <a:tcPr marL="0" marR="0" marT="41910" marB="0"/>
                </a:tc>
                <a:tc>
                  <a:txBody>
                    <a:bodyPr/>
                    <a:lstStyle/>
                    <a:p>
                      <a:pPr algn="ctr">
                        <a:lnSpc>
                          <a:spcPct val="100000"/>
                        </a:lnSpc>
                      </a:pPr>
                      <a:r>
                        <a:rPr lang="it-IT" sz="1400" dirty="0">
                          <a:latin typeface="Times New Roman"/>
                          <a:cs typeface="Times New Roman"/>
                        </a:rPr>
                        <a:t>20 pezzi * 600 €</a:t>
                      </a:r>
                      <a:endParaRPr sz="1400" dirty="0">
                        <a:latin typeface="Times New Roman"/>
                        <a:cs typeface="Times New Roman"/>
                      </a:endParaRPr>
                    </a:p>
                  </a:txBody>
                  <a:tcPr marL="0" marR="0" marT="0" marB="0"/>
                </a:tc>
                <a:tc>
                  <a:txBody>
                    <a:bodyPr/>
                    <a:lstStyle/>
                    <a:p>
                      <a:pPr marR="87630" algn="r">
                        <a:lnSpc>
                          <a:spcPct val="100000"/>
                        </a:lnSpc>
                        <a:spcBef>
                          <a:spcPts val="330"/>
                        </a:spcBef>
                      </a:pPr>
                      <a:r>
                        <a:rPr sz="1200" spc="-10" dirty="0">
                          <a:latin typeface="Arial MT"/>
                          <a:cs typeface="Arial MT"/>
                        </a:rPr>
                        <a:t>(12.000)</a:t>
                      </a:r>
                      <a:endParaRPr sz="1200" dirty="0">
                        <a:latin typeface="Arial MT"/>
                        <a:cs typeface="Arial MT"/>
                      </a:endParaRPr>
                    </a:p>
                  </a:txBody>
                  <a:tcPr marL="0" marR="0" marT="41910" marB="0"/>
                </a:tc>
                <a:tc>
                  <a:txBody>
                    <a:bodyPr/>
                    <a:lstStyle/>
                    <a:p>
                      <a:pPr marL="91440">
                        <a:lnSpc>
                          <a:spcPct val="100000"/>
                        </a:lnSpc>
                        <a:spcBef>
                          <a:spcPts val="330"/>
                        </a:spcBef>
                      </a:pPr>
                      <a:r>
                        <a:rPr lang="it-IT" sz="1200" dirty="0">
                          <a:latin typeface="Arial MT"/>
                          <a:cs typeface="Arial MT"/>
                        </a:rPr>
                        <a:t>Utile 32.000</a:t>
                      </a:r>
                      <a:endParaRPr sz="1200" dirty="0">
                        <a:latin typeface="Arial MT"/>
                        <a:cs typeface="Arial MT"/>
                      </a:endParaRPr>
                    </a:p>
                  </a:txBody>
                  <a:tcPr marL="0" marR="0" marT="41910" marB="0"/>
                </a:tc>
                <a:extLst>
                  <a:ext uri="{0D108BD9-81ED-4DB2-BD59-A6C34878D82A}">
                    <a16:rowId xmlns:a16="http://schemas.microsoft.com/office/drawing/2014/main" val="656015148"/>
                  </a:ext>
                </a:extLst>
              </a:tr>
            </a:tbl>
          </a:graphicData>
        </a:graphic>
      </p:graphicFrame>
    </p:spTree>
    <p:extLst>
      <p:ext uri="{BB962C8B-B14F-4D97-AF65-F5344CB8AC3E}">
        <p14:creationId xmlns:p14="http://schemas.microsoft.com/office/powerpoint/2010/main" val="10423115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EBEBCA-8782-1D04-45CE-0B45DEAFAD78}"/>
              </a:ext>
            </a:extLst>
          </p:cNvPr>
          <p:cNvSpPr>
            <a:spLocks noGrp="1"/>
          </p:cNvSpPr>
          <p:nvPr>
            <p:ph type="title"/>
          </p:nvPr>
        </p:nvSpPr>
        <p:spPr>
          <a:xfrm>
            <a:off x="684212" y="5641848"/>
            <a:ext cx="9977692" cy="530352"/>
          </a:xfrm>
        </p:spPr>
        <p:txBody>
          <a:bodyPr>
            <a:noAutofit/>
          </a:bodyPr>
          <a:lstStyle/>
          <a:p>
            <a:r>
              <a:rPr lang="it-IT" sz="2300" dirty="0"/>
              <a:t>Vendite con diritto di reso – Valutazione per singola vendita</a:t>
            </a:r>
          </a:p>
        </p:txBody>
      </p:sp>
      <p:sp>
        <p:nvSpPr>
          <p:cNvPr id="3" name="Segnaposto contenuto 2">
            <a:extLst>
              <a:ext uri="{FF2B5EF4-FFF2-40B4-BE49-F238E27FC236}">
                <a16:creationId xmlns:a16="http://schemas.microsoft.com/office/drawing/2014/main" id="{7A4820CC-7B69-514F-DFBF-AB6772A9DD94}"/>
              </a:ext>
            </a:extLst>
          </p:cNvPr>
          <p:cNvSpPr>
            <a:spLocks noGrp="1"/>
          </p:cNvSpPr>
          <p:nvPr>
            <p:ph idx="1"/>
          </p:nvPr>
        </p:nvSpPr>
        <p:spPr>
          <a:xfrm>
            <a:off x="684212" y="685800"/>
            <a:ext cx="9502204" cy="4882896"/>
          </a:xfrm>
        </p:spPr>
        <p:txBody>
          <a:bodyPr/>
          <a:lstStyle/>
          <a:p>
            <a:r>
              <a:rPr lang="it-IT" sz="1700" dirty="0"/>
              <a:t>HP 1: nell’anno 2025 vengono restituiti i beni</a:t>
            </a:r>
          </a:p>
          <a:p>
            <a:endParaRPr lang="it-IT" sz="1700" dirty="0"/>
          </a:p>
          <a:p>
            <a:pPr marL="91440" algn="l" fontAlgn="t">
              <a:spcBef>
                <a:spcPts val="450"/>
              </a:spcBef>
            </a:pPr>
            <a:r>
              <a:rPr lang="it-IT" sz="1700" dirty="0"/>
              <a:t>Fondi oneri 				a 				Clienti 				20.000</a:t>
            </a:r>
          </a:p>
          <a:p>
            <a:endParaRPr lang="it-IT" sz="1700" dirty="0"/>
          </a:p>
          <a:p>
            <a:r>
              <a:rPr lang="it-IT" sz="1700" dirty="0"/>
              <a:t>HP 2: nell’anno 2025 non vengono restituiti i beni</a:t>
            </a:r>
          </a:p>
          <a:p>
            <a:r>
              <a:rPr lang="it-IT" sz="1700" dirty="0"/>
              <a:t>Fondi oneri 				a 				Ricavi 				20.000</a:t>
            </a:r>
          </a:p>
          <a:p>
            <a:endParaRPr lang="it-IT" sz="1700" dirty="0"/>
          </a:p>
          <a:p>
            <a:pPr marL="91440" algn="l" fontAlgn="t">
              <a:spcBef>
                <a:spcPts val="450"/>
              </a:spcBef>
            </a:pPr>
            <a:r>
              <a:rPr lang="it-IT" sz="1700" dirty="0"/>
              <a:t>Variazione rimanenze 		a 				Rimanenze		 	12.000</a:t>
            </a:r>
          </a:p>
          <a:p>
            <a:endParaRPr lang="it-IT" dirty="0"/>
          </a:p>
        </p:txBody>
      </p:sp>
    </p:spTree>
    <p:extLst>
      <p:ext uri="{BB962C8B-B14F-4D97-AF65-F5344CB8AC3E}">
        <p14:creationId xmlns:p14="http://schemas.microsoft.com/office/powerpoint/2010/main" val="15102680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94B644-B60B-1D11-2400-9209A6A720FA}"/>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90F4199-194E-2683-E140-84722F98C4B4}"/>
              </a:ext>
            </a:extLst>
          </p:cNvPr>
          <p:cNvSpPr>
            <a:spLocks noGrp="1"/>
          </p:cNvSpPr>
          <p:nvPr>
            <p:ph type="title"/>
          </p:nvPr>
        </p:nvSpPr>
        <p:spPr>
          <a:xfrm>
            <a:off x="711644" y="5779008"/>
            <a:ext cx="9209596" cy="449580"/>
          </a:xfrm>
        </p:spPr>
        <p:txBody>
          <a:bodyPr>
            <a:normAutofit/>
          </a:bodyPr>
          <a:lstStyle/>
          <a:p>
            <a:pPr marL="469900" lvl="1" algn="ctr">
              <a:lnSpc>
                <a:spcPct val="100000"/>
              </a:lnSpc>
              <a:spcBef>
                <a:spcPts val="695"/>
              </a:spcBef>
              <a:tabLst>
                <a:tab pos="756285" algn="l"/>
              </a:tabLst>
            </a:pPr>
            <a:r>
              <a:rPr lang="it-IT" sz="2300" kern="1200" cap="all" dirty="0">
                <a:ln w="3175" cmpd="sng">
                  <a:noFill/>
                </a:ln>
                <a:solidFill>
                  <a:schemeClr val="tx1"/>
                </a:solidFill>
                <a:latin typeface="+mj-lt"/>
                <a:ea typeface="+mj-ea"/>
                <a:cs typeface="+mj-cs"/>
              </a:rPr>
              <a:t>HP 2: nell’anno 2025 non vengono restituiti i beni</a:t>
            </a:r>
          </a:p>
        </p:txBody>
      </p:sp>
      <p:graphicFrame>
        <p:nvGraphicFramePr>
          <p:cNvPr id="5" name="Segnaposto contenuto 4">
            <a:extLst>
              <a:ext uri="{FF2B5EF4-FFF2-40B4-BE49-F238E27FC236}">
                <a16:creationId xmlns:a16="http://schemas.microsoft.com/office/drawing/2014/main" id="{23D775E1-D28D-F8C0-C67B-DC46911BB29D}"/>
              </a:ext>
            </a:extLst>
          </p:cNvPr>
          <p:cNvGraphicFramePr>
            <a:graphicFrameLocks noGrp="1"/>
          </p:cNvGraphicFramePr>
          <p:nvPr>
            <p:ph sz="half" idx="1"/>
            <p:extLst>
              <p:ext uri="{D42A27DB-BD31-4B8C-83A1-F6EECF244321}">
                <p14:modId xmlns:p14="http://schemas.microsoft.com/office/powerpoint/2010/main" val="741212477"/>
              </p:ext>
            </p:extLst>
          </p:nvPr>
        </p:nvGraphicFramePr>
        <p:xfrm>
          <a:off x="1827846" y="731520"/>
          <a:ext cx="6767514" cy="815340"/>
        </p:xfrm>
        <a:graphic>
          <a:graphicData uri="http://schemas.openxmlformats.org/drawingml/2006/table">
            <a:tbl>
              <a:tblPr firstRow="1" bandRow="1">
                <a:tableStyleId>{5C22544A-7EE6-4342-B048-85BDC9FD1C3A}</a:tableStyleId>
              </a:tblPr>
              <a:tblGrid>
                <a:gridCol w="1337548">
                  <a:extLst>
                    <a:ext uri="{9D8B030D-6E8A-4147-A177-3AD203B41FA5}">
                      <a16:colId xmlns:a16="http://schemas.microsoft.com/office/drawing/2014/main" val="2623248370"/>
                    </a:ext>
                  </a:extLst>
                </a:gridCol>
                <a:gridCol w="1784832">
                  <a:extLst>
                    <a:ext uri="{9D8B030D-6E8A-4147-A177-3AD203B41FA5}">
                      <a16:colId xmlns:a16="http://schemas.microsoft.com/office/drawing/2014/main" val="807314036"/>
                    </a:ext>
                  </a:extLst>
                </a:gridCol>
                <a:gridCol w="890264">
                  <a:extLst>
                    <a:ext uri="{9D8B030D-6E8A-4147-A177-3AD203B41FA5}">
                      <a16:colId xmlns:a16="http://schemas.microsoft.com/office/drawing/2014/main" val="1789516888"/>
                    </a:ext>
                  </a:extLst>
                </a:gridCol>
                <a:gridCol w="2754870">
                  <a:extLst>
                    <a:ext uri="{9D8B030D-6E8A-4147-A177-3AD203B41FA5}">
                      <a16:colId xmlns:a16="http://schemas.microsoft.com/office/drawing/2014/main" val="1851083662"/>
                    </a:ext>
                  </a:extLst>
                </a:gridCol>
              </a:tblGrid>
              <a:tr h="370840">
                <a:tc>
                  <a:txBody>
                    <a:bodyPr/>
                    <a:lstStyle/>
                    <a:p>
                      <a:pPr marL="91440">
                        <a:lnSpc>
                          <a:spcPct val="100000"/>
                        </a:lnSpc>
                        <a:spcBef>
                          <a:spcPts val="330"/>
                        </a:spcBef>
                      </a:pPr>
                      <a:r>
                        <a:rPr lang="it-IT" sz="1200" dirty="0">
                          <a:latin typeface="Arial MT"/>
                          <a:cs typeface="Arial MT"/>
                        </a:rPr>
                        <a:t>Stato Patrimoniale</a:t>
                      </a:r>
                      <a:endParaRPr sz="1200" dirty="0">
                        <a:latin typeface="Arial MT"/>
                        <a:cs typeface="Arial MT"/>
                      </a:endParaRPr>
                    </a:p>
                  </a:txBody>
                  <a:tcPr marL="0" marR="0" marT="41910" marB="0"/>
                </a:tc>
                <a:tc>
                  <a:txBody>
                    <a:bodyPr/>
                    <a:lstStyle/>
                    <a:p>
                      <a:pPr marL="963294">
                        <a:lnSpc>
                          <a:spcPct val="100000"/>
                        </a:lnSpc>
                        <a:spcBef>
                          <a:spcPts val="330"/>
                        </a:spcBef>
                      </a:pPr>
                      <a:endParaRPr sz="1200" dirty="0">
                        <a:latin typeface="Arial MT"/>
                        <a:cs typeface="Arial MT"/>
                      </a:endParaRPr>
                    </a:p>
                  </a:txBody>
                  <a:tcPr marL="0" marR="0" marT="41910" marB="0"/>
                </a:tc>
                <a:tc>
                  <a:txBody>
                    <a:bodyPr/>
                    <a:lstStyle/>
                    <a:p>
                      <a:pPr marL="92075">
                        <a:lnSpc>
                          <a:spcPct val="100000"/>
                        </a:lnSpc>
                        <a:spcBef>
                          <a:spcPts val="330"/>
                        </a:spcBef>
                      </a:pPr>
                      <a:endParaRPr sz="1200" dirty="0">
                        <a:latin typeface="Arial MT"/>
                        <a:cs typeface="Arial MT"/>
                      </a:endParaRPr>
                    </a:p>
                  </a:txBody>
                  <a:tcPr marL="0" marR="0" marT="41910" marB="0"/>
                </a:tc>
                <a:tc>
                  <a:txBody>
                    <a:bodyPr/>
                    <a:lstStyle/>
                    <a:p>
                      <a:pPr marL="963930">
                        <a:lnSpc>
                          <a:spcPct val="100000"/>
                        </a:lnSpc>
                        <a:spcBef>
                          <a:spcPts val="330"/>
                        </a:spcBef>
                      </a:pPr>
                      <a:endParaRPr sz="1200" dirty="0">
                        <a:latin typeface="Arial MT"/>
                        <a:cs typeface="Arial MT"/>
                      </a:endParaRPr>
                    </a:p>
                  </a:txBody>
                  <a:tcPr marL="0" marR="0" marT="41910" marB="0"/>
                </a:tc>
                <a:extLst>
                  <a:ext uri="{0D108BD9-81ED-4DB2-BD59-A6C34878D82A}">
                    <a16:rowId xmlns:a16="http://schemas.microsoft.com/office/drawing/2014/main" val="3034521127"/>
                  </a:ext>
                </a:extLst>
              </a:tr>
              <a:tr h="370840">
                <a:tc>
                  <a:txBody>
                    <a:bodyPr/>
                    <a:lstStyle/>
                    <a:p>
                      <a:pPr marL="91440">
                        <a:lnSpc>
                          <a:spcPct val="100000"/>
                        </a:lnSpc>
                        <a:spcBef>
                          <a:spcPts val="330"/>
                        </a:spcBef>
                      </a:pPr>
                      <a:r>
                        <a:rPr sz="1200" dirty="0">
                          <a:latin typeface="Arial MT"/>
                          <a:cs typeface="Arial MT"/>
                        </a:rPr>
                        <a:t>Attività</a:t>
                      </a:r>
                      <a:r>
                        <a:rPr sz="1200" spc="-20" dirty="0">
                          <a:latin typeface="Arial MT"/>
                          <a:cs typeface="Arial MT"/>
                        </a:rPr>
                        <a:t> </a:t>
                      </a:r>
                      <a:r>
                        <a:rPr sz="1200" dirty="0">
                          <a:latin typeface="Arial MT"/>
                          <a:cs typeface="Arial MT"/>
                        </a:rPr>
                        <a:t>per</a:t>
                      </a:r>
                      <a:r>
                        <a:rPr sz="1200" spc="-35" dirty="0">
                          <a:latin typeface="Arial MT"/>
                          <a:cs typeface="Arial MT"/>
                        </a:rPr>
                        <a:t> </a:t>
                      </a:r>
                      <a:r>
                        <a:rPr sz="1200" spc="-20" dirty="0">
                          <a:latin typeface="Arial MT"/>
                          <a:cs typeface="Arial MT"/>
                        </a:rPr>
                        <a:t>resi</a:t>
                      </a:r>
                      <a:endParaRPr sz="1200" dirty="0">
                        <a:latin typeface="Arial MT"/>
                        <a:cs typeface="Arial MT"/>
                      </a:endParaRPr>
                    </a:p>
                  </a:txBody>
                  <a:tcPr marL="0" marR="0" marT="41910" marB="0"/>
                </a:tc>
                <a:tc>
                  <a:txBody>
                    <a:bodyPr/>
                    <a:lstStyle/>
                    <a:p>
                      <a:pPr marL="963294">
                        <a:lnSpc>
                          <a:spcPct val="100000"/>
                        </a:lnSpc>
                        <a:spcBef>
                          <a:spcPts val="330"/>
                        </a:spcBef>
                      </a:pPr>
                      <a:r>
                        <a:rPr sz="1200" spc="-10" dirty="0">
                          <a:latin typeface="Arial MT"/>
                          <a:cs typeface="Arial MT"/>
                        </a:rPr>
                        <a:t>0</a:t>
                      </a:r>
                      <a:endParaRPr sz="1200" dirty="0">
                        <a:latin typeface="Arial MT"/>
                        <a:cs typeface="Arial MT"/>
                      </a:endParaRPr>
                    </a:p>
                  </a:txBody>
                  <a:tcPr marL="0" marR="0" marT="41910" marB="0"/>
                </a:tc>
                <a:tc>
                  <a:txBody>
                    <a:bodyPr/>
                    <a:lstStyle/>
                    <a:p>
                      <a:pPr marL="92075">
                        <a:lnSpc>
                          <a:spcPct val="100000"/>
                        </a:lnSpc>
                        <a:spcBef>
                          <a:spcPts val="330"/>
                        </a:spcBef>
                      </a:pPr>
                      <a:r>
                        <a:rPr sz="1200" dirty="0">
                          <a:latin typeface="Arial MT"/>
                          <a:cs typeface="Arial MT"/>
                        </a:rPr>
                        <a:t>B.4)</a:t>
                      </a:r>
                      <a:r>
                        <a:rPr sz="1200" spc="-85" dirty="0">
                          <a:latin typeface="Arial MT"/>
                          <a:cs typeface="Arial MT"/>
                        </a:rPr>
                        <a:t> </a:t>
                      </a:r>
                      <a:r>
                        <a:rPr sz="1200" dirty="0">
                          <a:latin typeface="Arial MT"/>
                          <a:cs typeface="Arial MT"/>
                        </a:rPr>
                        <a:t>Altri</a:t>
                      </a:r>
                      <a:r>
                        <a:rPr sz="1200" spc="-15" dirty="0">
                          <a:latin typeface="Arial MT"/>
                          <a:cs typeface="Arial MT"/>
                        </a:rPr>
                        <a:t> </a:t>
                      </a:r>
                      <a:r>
                        <a:rPr sz="1200" spc="-20" dirty="0">
                          <a:latin typeface="Arial MT"/>
                          <a:cs typeface="Arial MT"/>
                        </a:rPr>
                        <a:t>fondi</a:t>
                      </a:r>
                      <a:endParaRPr sz="1200" dirty="0">
                        <a:latin typeface="Arial MT"/>
                        <a:cs typeface="Arial MT"/>
                      </a:endParaRPr>
                    </a:p>
                  </a:txBody>
                  <a:tcPr marL="0" marR="0" marT="41910" marB="0"/>
                </a:tc>
                <a:tc>
                  <a:txBody>
                    <a:bodyPr/>
                    <a:lstStyle/>
                    <a:p>
                      <a:pPr marL="963930">
                        <a:lnSpc>
                          <a:spcPct val="100000"/>
                        </a:lnSpc>
                        <a:spcBef>
                          <a:spcPts val="330"/>
                        </a:spcBef>
                      </a:pPr>
                      <a:r>
                        <a:rPr sz="1200" spc="-10" dirty="0">
                          <a:latin typeface="Arial MT"/>
                          <a:cs typeface="Arial MT"/>
                        </a:rPr>
                        <a:t>0</a:t>
                      </a:r>
                      <a:endParaRPr sz="1200" dirty="0">
                        <a:latin typeface="Arial MT"/>
                        <a:cs typeface="Arial MT"/>
                      </a:endParaRPr>
                    </a:p>
                  </a:txBody>
                  <a:tcPr marL="0" marR="0" marT="41910" marB="0"/>
                </a:tc>
                <a:extLst>
                  <a:ext uri="{0D108BD9-81ED-4DB2-BD59-A6C34878D82A}">
                    <a16:rowId xmlns:a16="http://schemas.microsoft.com/office/drawing/2014/main" val="2946279446"/>
                  </a:ext>
                </a:extLst>
              </a:tr>
            </a:tbl>
          </a:graphicData>
        </a:graphic>
      </p:graphicFrame>
      <p:graphicFrame>
        <p:nvGraphicFramePr>
          <p:cNvPr id="7" name="Segnaposto contenuto 6">
            <a:extLst>
              <a:ext uri="{FF2B5EF4-FFF2-40B4-BE49-F238E27FC236}">
                <a16:creationId xmlns:a16="http://schemas.microsoft.com/office/drawing/2014/main" id="{E40E5C03-9297-F401-C648-0EA97372CFE9}"/>
              </a:ext>
            </a:extLst>
          </p:cNvPr>
          <p:cNvGraphicFramePr>
            <a:graphicFrameLocks noGrp="1"/>
          </p:cNvGraphicFramePr>
          <p:nvPr>
            <p:ph sz="half" idx="2"/>
            <p:extLst>
              <p:ext uri="{D42A27DB-BD31-4B8C-83A1-F6EECF244321}">
                <p14:modId xmlns:p14="http://schemas.microsoft.com/office/powerpoint/2010/main" val="3662541901"/>
              </p:ext>
            </p:extLst>
          </p:nvPr>
        </p:nvGraphicFramePr>
        <p:xfrm>
          <a:off x="1831023" y="2368296"/>
          <a:ext cx="6709473" cy="1808480"/>
        </p:xfrm>
        <a:graphic>
          <a:graphicData uri="http://schemas.openxmlformats.org/drawingml/2006/table">
            <a:tbl>
              <a:tblPr firstRow="1" bandRow="1">
                <a:tableStyleId>{5C22544A-7EE6-4342-B048-85BDC9FD1C3A}</a:tableStyleId>
              </a:tblPr>
              <a:tblGrid>
                <a:gridCol w="1844865">
                  <a:extLst>
                    <a:ext uri="{9D8B030D-6E8A-4147-A177-3AD203B41FA5}">
                      <a16:colId xmlns:a16="http://schemas.microsoft.com/office/drawing/2014/main" val="765180350"/>
                    </a:ext>
                  </a:extLst>
                </a:gridCol>
                <a:gridCol w="2578608">
                  <a:extLst>
                    <a:ext uri="{9D8B030D-6E8A-4147-A177-3AD203B41FA5}">
                      <a16:colId xmlns:a16="http://schemas.microsoft.com/office/drawing/2014/main" val="1969026914"/>
                    </a:ext>
                  </a:extLst>
                </a:gridCol>
                <a:gridCol w="1115568">
                  <a:extLst>
                    <a:ext uri="{9D8B030D-6E8A-4147-A177-3AD203B41FA5}">
                      <a16:colId xmlns:a16="http://schemas.microsoft.com/office/drawing/2014/main" val="1571807117"/>
                    </a:ext>
                  </a:extLst>
                </a:gridCol>
                <a:gridCol w="1170432">
                  <a:extLst>
                    <a:ext uri="{9D8B030D-6E8A-4147-A177-3AD203B41FA5}">
                      <a16:colId xmlns:a16="http://schemas.microsoft.com/office/drawing/2014/main" val="2049127401"/>
                    </a:ext>
                  </a:extLst>
                </a:gridCol>
              </a:tblGrid>
              <a:tr h="370840">
                <a:tc>
                  <a:txBody>
                    <a:bodyPr/>
                    <a:lstStyle/>
                    <a:p>
                      <a:r>
                        <a:rPr lang="it-IT" dirty="0"/>
                        <a:t>Conto Economico</a:t>
                      </a:r>
                    </a:p>
                  </a:txBody>
                  <a:tcPr/>
                </a:tc>
                <a:tc>
                  <a:txBody>
                    <a:bodyPr/>
                    <a:lstStyle/>
                    <a:p>
                      <a:endParaRPr lang="it-IT" dirty="0"/>
                    </a:p>
                  </a:txBody>
                  <a:tcPr/>
                </a:tc>
                <a:tc>
                  <a:txBody>
                    <a:bodyPr/>
                    <a:lstStyle/>
                    <a:p>
                      <a:endParaRPr lang="it-IT"/>
                    </a:p>
                  </a:txBody>
                  <a:tcPr/>
                </a:tc>
                <a:tc>
                  <a:txBody>
                    <a:bodyPr/>
                    <a:lstStyle/>
                    <a:p>
                      <a:endParaRPr lang="it-IT"/>
                    </a:p>
                  </a:txBody>
                  <a:tcPr/>
                </a:tc>
                <a:extLst>
                  <a:ext uri="{0D108BD9-81ED-4DB2-BD59-A6C34878D82A}">
                    <a16:rowId xmlns:a16="http://schemas.microsoft.com/office/drawing/2014/main" val="4106896995"/>
                  </a:ext>
                </a:extLst>
              </a:tr>
              <a:tr h="370840">
                <a:tc>
                  <a:txBody>
                    <a:bodyPr/>
                    <a:lstStyle/>
                    <a:p>
                      <a:pPr marL="91440">
                        <a:lnSpc>
                          <a:spcPct val="100000"/>
                        </a:lnSpc>
                        <a:spcBef>
                          <a:spcPts val="330"/>
                        </a:spcBef>
                      </a:pPr>
                      <a:r>
                        <a:rPr sz="1200" dirty="0">
                          <a:latin typeface="Arial MT"/>
                          <a:cs typeface="Arial MT"/>
                        </a:rPr>
                        <a:t>A.1)</a:t>
                      </a:r>
                      <a:r>
                        <a:rPr sz="1200" spc="-25" dirty="0">
                          <a:latin typeface="Arial MT"/>
                          <a:cs typeface="Arial MT"/>
                        </a:rPr>
                        <a:t> </a:t>
                      </a:r>
                      <a:r>
                        <a:rPr sz="1200" dirty="0">
                          <a:latin typeface="Arial MT"/>
                          <a:cs typeface="Arial MT"/>
                        </a:rPr>
                        <a:t>Ricavi</a:t>
                      </a:r>
                      <a:r>
                        <a:rPr sz="1200" spc="-10" dirty="0">
                          <a:latin typeface="Arial MT"/>
                          <a:cs typeface="Arial MT"/>
                        </a:rPr>
                        <a:t> </a:t>
                      </a:r>
                      <a:r>
                        <a:rPr sz="1200" dirty="0">
                          <a:latin typeface="Arial MT"/>
                          <a:cs typeface="Arial MT"/>
                        </a:rPr>
                        <a:t>di</a:t>
                      </a:r>
                      <a:r>
                        <a:rPr sz="1200" spc="-5" dirty="0">
                          <a:latin typeface="Arial MT"/>
                          <a:cs typeface="Arial MT"/>
                        </a:rPr>
                        <a:t> </a:t>
                      </a:r>
                      <a:r>
                        <a:rPr sz="1200" spc="-10" dirty="0">
                          <a:latin typeface="Arial MT"/>
                          <a:cs typeface="Arial MT"/>
                        </a:rPr>
                        <a:t>vendita</a:t>
                      </a:r>
                      <a:endParaRPr sz="1200" dirty="0">
                        <a:latin typeface="Arial MT"/>
                        <a:cs typeface="Arial MT"/>
                      </a:endParaRPr>
                    </a:p>
                  </a:txBody>
                  <a:tcPr marL="0" marR="0" marT="41910" marB="0"/>
                </a:tc>
                <a:tc>
                  <a:txBody>
                    <a:bodyPr/>
                    <a:lstStyle/>
                    <a:p>
                      <a:pPr>
                        <a:lnSpc>
                          <a:spcPct val="100000"/>
                        </a:lnSpc>
                      </a:pPr>
                      <a:endParaRPr sz="1400" dirty="0">
                        <a:latin typeface="Times New Roman"/>
                        <a:cs typeface="Times New Roman"/>
                      </a:endParaRPr>
                    </a:p>
                  </a:txBody>
                  <a:tcPr marL="0" marR="0" marT="0" marB="0"/>
                </a:tc>
                <a:tc>
                  <a:txBody>
                    <a:bodyPr/>
                    <a:lstStyle/>
                    <a:p>
                      <a:pPr marR="86360" algn="r">
                        <a:lnSpc>
                          <a:spcPct val="100000"/>
                        </a:lnSpc>
                        <a:spcBef>
                          <a:spcPts val="330"/>
                        </a:spcBef>
                      </a:pPr>
                      <a:r>
                        <a:rPr lang="it-IT" sz="1200" spc="-10" dirty="0">
                          <a:latin typeface="Arial MT"/>
                          <a:cs typeface="Arial MT"/>
                        </a:rPr>
                        <a:t>(2</a:t>
                      </a:r>
                      <a:r>
                        <a:rPr sz="1200" spc="-10" dirty="0">
                          <a:latin typeface="Arial MT"/>
                          <a:cs typeface="Arial MT"/>
                        </a:rPr>
                        <a:t>0.000</a:t>
                      </a:r>
                      <a:r>
                        <a:rPr lang="it-IT" sz="1200" spc="-10" dirty="0">
                          <a:latin typeface="Arial MT"/>
                          <a:cs typeface="Arial MT"/>
                        </a:rPr>
                        <a:t>)</a:t>
                      </a:r>
                      <a:endParaRPr sz="1200" dirty="0">
                        <a:latin typeface="Arial MT"/>
                        <a:cs typeface="Arial MT"/>
                      </a:endParaRPr>
                    </a:p>
                  </a:txBody>
                  <a:tcPr marL="0" marR="0" marT="41910" marB="0"/>
                </a:tc>
                <a:tc>
                  <a:txBody>
                    <a:bodyPr/>
                    <a:lstStyle/>
                    <a:p>
                      <a:pPr marL="91440">
                        <a:lnSpc>
                          <a:spcPct val="100000"/>
                        </a:lnSpc>
                        <a:spcBef>
                          <a:spcPts val="330"/>
                        </a:spcBef>
                      </a:pPr>
                      <a:endParaRPr sz="1200" dirty="0">
                        <a:latin typeface="Arial MT"/>
                        <a:cs typeface="Arial MT"/>
                      </a:endParaRPr>
                    </a:p>
                  </a:txBody>
                  <a:tcPr marL="0" marR="0" marT="41910" marB="0"/>
                </a:tc>
                <a:extLst>
                  <a:ext uri="{0D108BD9-81ED-4DB2-BD59-A6C34878D82A}">
                    <a16:rowId xmlns:a16="http://schemas.microsoft.com/office/drawing/2014/main" val="4098487346"/>
                  </a:ext>
                </a:extLst>
              </a:tr>
              <a:tr h="370840">
                <a:tc>
                  <a:txBody>
                    <a:bodyPr/>
                    <a:lstStyle/>
                    <a:p>
                      <a:pPr marL="91440">
                        <a:lnSpc>
                          <a:spcPct val="100000"/>
                        </a:lnSpc>
                        <a:spcBef>
                          <a:spcPts val="330"/>
                        </a:spcBef>
                      </a:pPr>
                      <a:r>
                        <a:rPr sz="1200" dirty="0">
                          <a:latin typeface="Arial MT"/>
                          <a:cs typeface="Arial MT"/>
                        </a:rPr>
                        <a:t>B.6)</a:t>
                      </a:r>
                      <a:r>
                        <a:rPr sz="1200" spc="-15" dirty="0">
                          <a:latin typeface="Arial MT"/>
                          <a:cs typeface="Arial MT"/>
                        </a:rPr>
                        <a:t> </a:t>
                      </a:r>
                      <a:r>
                        <a:rPr sz="1200" dirty="0">
                          <a:latin typeface="Arial MT"/>
                          <a:cs typeface="Arial MT"/>
                        </a:rPr>
                        <a:t>Costi di</a:t>
                      </a:r>
                      <a:r>
                        <a:rPr sz="1200" spc="-10" dirty="0">
                          <a:latin typeface="Arial MT"/>
                          <a:cs typeface="Arial MT"/>
                        </a:rPr>
                        <a:t> acquisto</a:t>
                      </a:r>
                      <a:endParaRPr sz="1200">
                        <a:latin typeface="Arial MT"/>
                        <a:cs typeface="Arial MT"/>
                      </a:endParaRPr>
                    </a:p>
                  </a:txBody>
                  <a:tcPr marL="0" marR="0" marT="41910" marB="0"/>
                </a:tc>
                <a:tc>
                  <a:txBody>
                    <a:bodyPr/>
                    <a:lstStyle/>
                    <a:p>
                      <a:pPr>
                        <a:lnSpc>
                          <a:spcPct val="100000"/>
                        </a:lnSpc>
                      </a:pPr>
                      <a:endParaRPr sz="1400">
                        <a:latin typeface="Times New Roman"/>
                        <a:cs typeface="Times New Roman"/>
                      </a:endParaRPr>
                    </a:p>
                  </a:txBody>
                  <a:tcPr marL="0" marR="0" marT="0" marB="0"/>
                </a:tc>
                <a:tc>
                  <a:txBody>
                    <a:bodyPr/>
                    <a:lstStyle/>
                    <a:p>
                      <a:pPr marR="86360" algn="r">
                        <a:lnSpc>
                          <a:spcPct val="100000"/>
                        </a:lnSpc>
                        <a:spcBef>
                          <a:spcPts val="330"/>
                        </a:spcBef>
                      </a:pPr>
                      <a:r>
                        <a:rPr sz="1200" spc="-10" dirty="0">
                          <a:latin typeface="Arial MT"/>
                          <a:cs typeface="Arial MT"/>
                        </a:rPr>
                        <a:t>0</a:t>
                      </a:r>
                      <a:endParaRPr sz="1200" dirty="0">
                        <a:latin typeface="Arial MT"/>
                        <a:cs typeface="Arial MT"/>
                      </a:endParaRPr>
                    </a:p>
                  </a:txBody>
                  <a:tcPr marL="0" marR="0" marT="41910" marB="0"/>
                </a:tc>
                <a:tc>
                  <a:txBody>
                    <a:bodyPr/>
                    <a:lstStyle/>
                    <a:p>
                      <a:pPr marL="91440">
                        <a:lnSpc>
                          <a:spcPct val="100000"/>
                        </a:lnSpc>
                        <a:spcBef>
                          <a:spcPts val="330"/>
                        </a:spcBef>
                      </a:pPr>
                      <a:endParaRPr sz="1200" dirty="0">
                        <a:latin typeface="Arial MT"/>
                        <a:cs typeface="Arial MT"/>
                      </a:endParaRPr>
                    </a:p>
                  </a:txBody>
                  <a:tcPr marL="0" marR="0" marT="41910" marB="0"/>
                </a:tc>
                <a:extLst>
                  <a:ext uri="{0D108BD9-81ED-4DB2-BD59-A6C34878D82A}">
                    <a16:rowId xmlns:a16="http://schemas.microsoft.com/office/drawing/2014/main" val="4036029546"/>
                  </a:ext>
                </a:extLst>
              </a:tr>
              <a:tr h="370840">
                <a:tc>
                  <a:txBody>
                    <a:bodyPr/>
                    <a:lstStyle/>
                    <a:p>
                      <a:pPr marL="91440">
                        <a:lnSpc>
                          <a:spcPct val="100000"/>
                        </a:lnSpc>
                        <a:spcBef>
                          <a:spcPts val="330"/>
                        </a:spcBef>
                      </a:pPr>
                      <a:r>
                        <a:rPr sz="1200" spc="-10" dirty="0">
                          <a:latin typeface="Arial MT"/>
                          <a:cs typeface="Arial MT"/>
                        </a:rPr>
                        <a:t>B.11)</a:t>
                      </a:r>
                      <a:r>
                        <a:rPr sz="1200" spc="-55" dirty="0">
                          <a:latin typeface="Arial MT"/>
                          <a:cs typeface="Arial MT"/>
                        </a:rPr>
                        <a:t> </a:t>
                      </a:r>
                      <a:r>
                        <a:rPr sz="1200" spc="-10" dirty="0">
                          <a:latin typeface="Arial MT"/>
                          <a:cs typeface="Arial MT"/>
                        </a:rPr>
                        <a:t>Variazione</a:t>
                      </a:r>
                      <a:r>
                        <a:rPr sz="1200" spc="-65" dirty="0">
                          <a:latin typeface="Arial MT"/>
                          <a:cs typeface="Arial MT"/>
                        </a:rPr>
                        <a:t> </a:t>
                      </a:r>
                      <a:r>
                        <a:rPr sz="1200" dirty="0">
                          <a:latin typeface="Arial MT"/>
                          <a:cs typeface="Arial MT"/>
                        </a:rPr>
                        <a:t>rimanenze</a:t>
                      </a:r>
                      <a:r>
                        <a:rPr sz="1200" spc="-65" dirty="0">
                          <a:latin typeface="Arial MT"/>
                          <a:cs typeface="Arial MT"/>
                        </a:rPr>
                        <a:t> </a:t>
                      </a:r>
                      <a:r>
                        <a:rPr sz="1200" spc="-10" dirty="0">
                          <a:latin typeface="Arial MT"/>
                          <a:cs typeface="Arial MT"/>
                        </a:rPr>
                        <a:t>merci</a:t>
                      </a:r>
                      <a:endParaRPr sz="1200">
                        <a:latin typeface="Arial MT"/>
                        <a:cs typeface="Arial MT"/>
                      </a:endParaRPr>
                    </a:p>
                  </a:txBody>
                  <a:tcPr marL="0" marR="0" marT="41910" marB="0"/>
                </a:tc>
                <a:tc>
                  <a:txBody>
                    <a:bodyPr/>
                    <a:lstStyle/>
                    <a:p>
                      <a:pPr marL="91440">
                        <a:lnSpc>
                          <a:spcPct val="100000"/>
                        </a:lnSpc>
                        <a:spcBef>
                          <a:spcPts val="325"/>
                        </a:spcBef>
                      </a:pPr>
                      <a:r>
                        <a:rPr lang="it-IT" sz="1400" dirty="0">
                          <a:latin typeface="Arial MT"/>
                          <a:cs typeface="Arial MT"/>
                        </a:rPr>
                        <a:t>Il</a:t>
                      </a:r>
                      <a:r>
                        <a:rPr lang="it-IT" sz="1400" spc="-15" dirty="0">
                          <a:latin typeface="Arial MT"/>
                          <a:cs typeface="Arial MT"/>
                        </a:rPr>
                        <a:t> </a:t>
                      </a:r>
                      <a:r>
                        <a:rPr lang="it-IT" sz="1400" dirty="0">
                          <a:latin typeface="Arial MT"/>
                          <a:cs typeface="Arial MT"/>
                        </a:rPr>
                        <a:t>margine</a:t>
                      </a:r>
                      <a:r>
                        <a:rPr lang="it-IT" sz="1400" spc="-45" dirty="0">
                          <a:latin typeface="Arial MT"/>
                          <a:cs typeface="Arial MT"/>
                        </a:rPr>
                        <a:t> </a:t>
                      </a:r>
                      <a:r>
                        <a:rPr lang="it-IT" sz="1400" dirty="0">
                          <a:latin typeface="Arial MT"/>
                          <a:cs typeface="Arial MT"/>
                        </a:rPr>
                        <a:t>rilevato</a:t>
                      </a:r>
                      <a:r>
                        <a:rPr lang="it-IT" sz="1400" spc="-25" dirty="0">
                          <a:latin typeface="Arial MT"/>
                          <a:cs typeface="Arial MT"/>
                        </a:rPr>
                        <a:t> </a:t>
                      </a:r>
                      <a:r>
                        <a:rPr lang="it-IT" sz="1400" dirty="0">
                          <a:latin typeface="Arial MT"/>
                          <a:cs typeface="Arial MT"/>
                        </a:rPr>
                        <a:t>è</a:t>
                      </a:r>
                      <a:r>
                        <a:rPr lang="it-IT" sz="1400" spc="-20" dirty="0">
                          <a:latin typeface="Arial MT"/>
                          <a:cs typeface="Arial MT"/>
                        </a:rPr>
                        <a:t> </a:t>
                      </a:r>
                      <a:r>
                        <a:rPr lang="it-IT" sz="1400" dirty="0">
                          <a:latin typeface="Arial MT"/>
                          <a:cs typeface="Arial MT"/>
                        </a:rPr>
                        <a:t>8.000</a:t>
                      </a:r>
                      <a:r>
                        <a:rPr lang="it-IT" sz="1400" spc="-35" dirty="0">
                          <a:latin typeface="Arial MT"/>
                          <a:cs typeface="Arial MT"/>
                        </a:rPr>
                        <a:t> </a:t>
                      </a:r>
                      <a:r>
                        <a:rPr lang="it-IT" sz="1400" dirty="0">
                          <a:latin typeface="Wingdings"/>
                          <a:cs typeface="Wingdings"/>
                        </a:rPr>
                        <a:t></a:t>
                      </a:r>
                      <a:r>
                        <a:rPr lang="it-IT" sz="1400" spc="25" dirty="0">
                          <a:latin typeface="Times New Roman"/>
                          <a:cs typeface="Times New Roman"/>
                        </a:rPr>
                        <a:t> </a:t>
                      </a:r>
                      <a:r>
                        <a:rPr lang="it-IT" sz="1400" dirty="0">
                          <a:latin typeface="Arial MT"/>
                          <a:cs typeface="Arial MT"/>
                        </a:rPr>
                        <a:t>400*20</a:t>
                      </a:r>
                      <a:r>
                        <a:rPr lang="it-IT" sz="1400" spc="-35" dirty="0">
                          <a:latin typeface="Arial MT"/>
                          <a:cs typeface="Arial MT"/>
                        </a:rPr>
                        <a:t> </a:t>
                      </a:r>
                      <a:r>
                        <a:rPr lang="it-IT" sz="1400" dirty="0">
                          <a:latin typeface="Arial MT"/>
                          <a:cs typeface="Arial MT"/>
                        </a:rPr>
                        <a:t>pezzi</a:t>
                      </a:r>
                      <a:r>
                        <a:rPr lang="it-IT" sz="1400" spc="-40" dirty="0">
                          <a:latin typeface="Arial MT"/>
                          <a:cs typeface="Arial MT"/>
                        </a:rPr>
                        <a:t> </a:t>
                      </a:r>
                      <a:r>
                        <a:rPr lang="it-IT" sz="1400" spc="-10" dirty="0">
                          <a:latin typeface="Arial MT"/>
                          <a:cs typeface="Arial MT"/>
                        </a:rPr>
                        <a:t>venduti</a:t>
                      </a:r>
                      <a:endParaRPr lang="it-IT" sz="1400" dirty="0">
                        <a:latin typeface="Arial MT"/>
                        <a:cs typeface="Arial MT"/>
                      </a:endParaRPr>
                    </a:p>
                  </a:txBody>
                  <a:tcPr marL="0" marR="0" marT="0" marB="0"/>
                </a:tc>
                <a:tc>
                  <a:txBody>
                    <a:bodyPr/>
                    <a:lstStyle/>
                    <a:p>
                      <a:pPr marR="87630" algn="r">
                        <a:lnSpc>
                          <a:spcPct val="100000"/>
                        </a:lnSpc>
                        <a:spcBef>
                          <a:spcPts val="330"/>
                        </a:spcBef>
                      </a:pPr>
                      <a:r>
                        <a:rPr sz="1200" spc="-10" dirty="0">
                          <a:latin typeface="Arial MT"/>
                          <a:cs typeface="Arial MT"/>
                        </a:rPr>
                        <a:t>12.000</a:t>
                      </a:r>
                      <a:endParaRPr sz="1200" dirty="0">
                        <a:latin typeface="Arial MT"/>
                        <a:cs typeface="Arial MT"/>
                      </a:endParaRPr>
                    </a:p>
                  </a:txBody>
                  <a:tcPr marL="0" marR="0" marT="41910" marB="0"/>
                </a:tc>
                <a:tc>
                  <a:txBody>
                    <a:bodyPr/>
                    <a:lstStyle/>
                    <a:p>
                      <a:pPr marL="91440">
                        <a:lnSpc>
                          <a:spcPct val="100000"/>
                        </a:lnSpc>
                        <a:spcBef>
                          <a:spcPts val="330"/>
                        </a:spcBef>
                      </a:pPr>
                      <a:endParaRPr sz="1200" dirty="0">
                        <a:latin typeface="Arial MT"/>
                        <a:cs typeface="Arial MT"/>
                      </a:endParaRPr>
                    </a:p>
                  </a:txBody>
                  <a:tcPr marL="0" marR="0" marT="41910" marB="0"/>
                </a:tc>
                <a:extLst>
                  <a:ext uri="{0D108BD9-81ED-4DB2-BD59-A6C34878D82A}">
                    <a16:rowId xmlns:a16="http://schemas.microsoft.com/office/drawing/2014/main" val="656015148"/>
                  </a:ext>
                </a:extLst>
              </a:tr>
            </a:tbl>
          </a:graphicData>
        </a:graphic>
      </p:graphicFrame>
    </p:spTree>
    <p:extLst>
      <p:ext uri="{BB962C8B-B14F-4D97-AF65-F5344CB8AC3E}">
        <p14:creationId xmlns:p14="http://schemas.microsoft.com/office/powerpoint/2010/main" val="34878024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773EEB-7B9D-6891-D776-ACD6DFECECCA}"/>
              </a:ext>
            </a:extLst>
          </p:cNvPr>
          <p:cNvSpPr>
            <a:spLocks noGrp="1"/>
          </p:cNvSpPr>
          <p:nvPr>
            <p:ph type="title"/>
          </p:nvPr>
        </p:nvSpPr>
        <p:spPr>
          <a:xfrm>
            <a:off x="684212" y="5925312"/>
            <a:ext cx="9639364" cy="448056"/>
          </a:xfrm>
        </p:spPr>
        <p:txBody>
          <a:bodyPr>
            <a:normAutofit/>
          </a:bodyPr>
          <a:lstStyle/>
          <a:p>
            <a:pPr algn="ctr"/>
            <a:r>
              <a:rPr lang="it-IT" sz="2300" dirty="0"/>
              <a:t>Vendite con diritto di reso – Valutazione per massa</a:t>
            </a:r>
          </a:p>
        </p:txBody>
      </p:sp>
      <p:sp>
        <p:nvSpPr>
          <p:cNvPr id="3" name="Segnaposto contenuto 2">
            <a:extLst>
              <a:ext uri="{FF2B5EF4-FFF2-40B4-BE49-F238E27FC236}">
                <a16:creationId xmlns:a16="http://schemas.microsoft.com/office/drawing/2014/main" id="{D9682C05-8A03-CC50-AD6B-F2135CCE3B2F}"/>
              </a:ext>
            </a:extLst>
          </p:cNvPr>
          <p:cNvSpPr>
            <a:spLocks noGrp="1"/>
          </p:cNvSpPr>
          <p:nvPr>
            <p:ph idx="1"/>
          </p:nvPr>
        </p:nvSpPr>
        <p:spPr>
          <a:xfrm>
            <a:off x="684212" y="411480"/>
            <a:ext cx="9575356" cy="5358383"/>
          </a:xfrm>
        </p:spPr>
        <p:txBody>
          <a:bodyPr>
            <a:normAutofit lnSpcReduction="10000"/>
          </a:bodyPr>
          <a:lstStyle/>
          <a:p>
            <a:pPr marL="756285" lvl="1" indent="-286385" algn="just">
              <a:lnSpc>
                <a:spcPct val="100000"/>
              </a:lnSpc>
              <a:spcBef>
                <a:spcPts val="695"/>
              </a:spcBef>
              <a:buFont typeface="Arial MT"/>
              <a:buChar char="•"/>
              <a:tabLst>
                <a:tab pos="756285" algn="l"/>
              </a:tabLst>
            </a:pPr>
            <a:r>
              <a:rPr lang="it-IT" sz="1700" dirty="0"/>
              <a:t>Alfa confeziona pacchi regolo e vende 1.000 prodotti ad un prezzo unitario di100 euro; Ricavi: 100.000</a:t>
            </a:r>
          </a:p>
          <a:p>
            <a:pPr marL="756285" marR="5080" lvl="1" indent="-287020" algn="just">
              <a:lnSpc>
                <a:spcPct val="100000"/>
              </a:lnSpc>
              <a:spcBef>
                <a:spcPts val="700"/>
              </a:spcBef>
              <a:buFont typeface="Arial MT"/>
              <a:buChar char="•"/>
              <a:tabLst>
                <a:tab pos="756285" algn="l"/>
              </a:tabLst>
            </a:pPr>
            <a:r>
              <a:rPr lang="it-IT" sz="1700" dirty="0"/>
              <a:t>Il contratto prevede la possibilità di restituzione dei pacchi regalo invenduti in un determinato periodo con contestuale restituzione dell’importo pagato</a:t>
            </a:r>
          </a:p>
          <a:p>
            <a:pPr marL="756285" lvl="1" indent="-286385" algn="just">
              <a:lnSpc>
                <a:spcPts val="1830"/>
              </a:lnSpc>
              <a:spcBef>
                <a:spcPts val="655"/>
              </a:spcBef>
              <a:buFont typeface="Arial MT"/>
              <a:buChar char="•"/>
              <a:tabLst>
                <a:tab pos="756285" algn="l"/>
              </a:tabLst>
            </a:pPr>
            <a:r>
              <a:rPr lang="it-IT" sz="1700" dirty="0"/>
              <a:t>Può essere utilizzata una </a:t>
            </a:r>
            <a:r>
              <a:rPr lang="it-IT" sz="1700" b="1" dirty="0"/>
              <a:t>valutazione per massa:</a:t>
            </a:r>
            <a:r>
              <a:rPr lang="it-IT" sz="1700" dirty="0"/>
              <a:t> Stima sulla base dell’esperienza storica (5% di resi)</a:t>
            </a:r>
          </a:p>
          <a:p>
            <a:pPr marL="756285" lvl="1" indent="-286385" algn="just">
              <a:lnSpc>
                <a:spcPct val="100000"/>
              </a:lnSpc>
              <a:spcBef>
                <a:spcPts val="690"/>
              </a:spcBef>
              <a:buFont typeface="Arial MT"/>
              <a:buChar char="•"/>
              <a:tabLst>
                <a:tab pos="756285" algn="l"/>
              </a:tabLst>
            </a:pPr>
            <a:r>
              <a:rPr lang="it-IT" sz="1700" dirty="0"/>
              <a:t>Il costo unitario di produzione dei beni è di 60; Costi: 60.000</a:t>
            </a:r>
          </a:p>
          <a:p>
            <a:pPr marL="756285" lvl="1" indent="-286385" algn="just">
              <a:lnSpc>
                <a:spcPct val="100000"/>
              </a:lnSpc>
              <a:spcBef>
                <a:spcPts val="695"/>
              </a:spcBef>
              <a:buFont typeface="Arial MT"/>
              <a:buChar char="•"/>
              <a:tabLst>
                <a:tab pos="756285" algn="l"/>
              </a:tabLst>
            </a:pPr>
            <a:r>
              <a:rPr lang="it-IT" sz="1700" dirty="0"/>
              <a:t>Alfa non può rilevare il 5% dei ricavi</a:t>
            </a:r>
          </a:p>
          <a:p>
            <a:pPr algn="just"/>
            <a:r>
              <a:rPr lang="it-IT" sz="1700" dirty="0"/>
              <a:t>Vendita di beni per 100.000 euro</a:t>
            </a:r>
          </a:p>
          <a:p>
            <a:pPr algn="just"/>
            <a:r>
              <a:rPr lang="it-IT" sz="1700" dirty="0"/>
              <a:t>Clienti 					a 				Ricavi di vendita 			100.000</a:t>
            </a:r>
          </a:p>
          <a:p>
            <a:pPr algn="just"/>
            <a:r>
              <a:rPr lang="it-IT" sz="1700" dirty="0"/>
              <a:t>Rilevazione del fondo oneri</a:t>
            </a:r>
          </a:p>
          <a:p>
            <a:pPr algn="just"/>
            <a:r>
              <a:rPr lang="it-IT" sz="1700" dirty="0"/>
              <a:t>Ricavi di vendita 			a 				F.do Oneri 				5.000</a:t>
            </a:r>
          </a:p>
          <a:p>
            <a:pPr algn="just"/>
            <a:r>
              <a:rPr lang="it-IT" sz="1700" dirty="0"/>
              <a:t>Iscrizione a magazzino del costo dei prodotti oggetto di restituzione</a:t>
            </a:r>
          </a:p>
          <a:p>
            <a:pPr algn="just"/>
            <a:r>
              <a:rPr lang="it-IT" sz="1700" dirty="0"/>
              <a:t>Rimanenze				a 				Variazione rimanenze 	3.000</a:t>
            </a:r>
          </a:p>
          <a:p>
            <a:pPr algn="just"/>
            <a:r>
              <a:rPr lang="it-IT" sz="1700" dirty="0"/>
              <a:t>(5% * 60.000)</a:t>
            </a:r>
          </a:p>
        </p:txBody>
      </p:sp>
    </p:spTree>
    <p:extLst>
      <p:ext uri="{BB962C8B-B14F-4D97-AF65-F5344CB8AC3E}">
        <p14:creationId xmlns:p14="http://schemas.microsoft.com/office/powerpoint/2010/main" val="12019987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0DDAB1-EE51-45E2-3479-C19B8CCEE4A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6174D62-3294-5198-5862-77B0EA3DB177}"/>
              </a:ext>
            </a:extLst>
          </p:cNvPr>
          <p:cNvSpPr>
            <a:spLocks noGrp="1"/>
          </p:cNvSpPr>
          <p:nvPr>
            <p:ph type="title"/>
          </p:nvPr>
        </p:nvSpPr>
        <p:spPr>
          <a:xfrm>
            <a:off x="684212" y="5632704"/>
            <a:ext cx="9611932" cy="361695"/>
          </a:xfrm>
        </p:spPr>
        <p:txBody>
          <a:bodyPr>
            <a:normAutofit fontScale="90000"/>
          </a:bodyPr>
          <a:lstStyle/>
          <a:p>
            <a:pPr algn="ctr"/>
            <a:r>
              <a:rPr lang="it-IT" sz="2300" dirty="0"/>
              <a:t>Vendite con diritto di reso – Valutazione per massa</a:t>
            </a:r>
          </a:p>
        </p:txBody>
      </p:sp>
      <p:graphicFrame>
        <p:nvGraphicFramePr>
          <p:cNvPr id="5" name="Segnaposto contenuto 4">
            <a:extLst>
              <a:ext uri="{FF2B5EF4-FFF2-40B4-BE49-F238E27FC236}">
                <a16:creationId xmlns:a16="http://schemas.microsoft.com/office/drawing/2014/main" id="{C41803B6-164E-406F-32E3-1D82AA8852E7}"/>
              </a:ext>
            </a:extLst>
          </p:cNvPr>
          <p:cNvGraphicFramePr>
            <a:graphicFrameLocks noGrp="1"/>
          </p:cNvGraphicFramePr>
          <p:nvPr>
            <p:ph sz="half" idx="1"/>
            <p:extLst>
              <p:ext uri="{D42A27DB-BD31-4B8C-83A1-F6EECF244321}">
                <p14:modId xmlns:p14="http://schemas.microsoft.com/office/powerpoint/2010/main" val="517921168"/>
              </p:ext>
            </p:extLst>
          </p:nvPr>
        </p:nvGraphicFramePr>
        <p:xfrm>
          <a:off x="1827846" y="731520"/>
          <a:ext cx="5734242" cy="815340"/>
        </p:xfrm>
        <a:graphic>
          <a:graphicData uri="http://schemas.openxmlformats.org/drawingml/2006/table">
            <a:tbl>
              <a:tblPr firstRow="1" bandRow="1">
                <a:tableStyleId>{5C22544A-7EE6-4342-B048-85BDC9FD1C3A}</a:tableStyleId>
              </a:tblPr>
              <a:tblGrid>
                <a:gridCol w="1337548">
                  <a:extLst>
                    <a:ext uri="{9D8B030D-6E8A-4147-A177-3AD203B41FA5}">
                      <a16:colId xmlns:a16="http://schemas.microsoft.com/office/drawing/2014/main" val="2623248370"/>
                    </a:ext>
                  </a:extLst>
                </a:gridCol>
                <a:gridCol w="1784832">
                  <a:extLst>
                    <a:ext uri="{9D8B030D-6E8A-4147-A177-3AD203B41FA5}">
                      <a16:colId xmlns:a16="http://schemas.microsoft.com/office/drawing/2014/main" val="807314036"/>
                    </a:ext>
                  </a:extLst>
                </a:gridCol>
                <a:gridCol w="890264">
                  <a:extLst>
                    <a:ext uri="{9D8B030D-6E8A-4147-A177-3AD203B41FA5}">
                      <a16:colId xmlns:a16="http://schemas.microsoft.com/office/drawing/2014/main" val="1789516888"/>
                    </a:ext>
                  </a:extLst>
                </a:gridCol>
                <a:gridCol w="1721598">
                  <a:extLst>
                    <a:ext uri="{9D8B030D-6E8A-4147-A177-3AD203B41FA5}">
                      <a16:colId xmlns:a16="http://schemas.microsoft.com/office/drawing/2014/main" val="1851083662"/>
                    </a:ext>
                  </a:extLst>
                </a:gridCol>
              </a:tblGrid>
              <a:tr h="370840">
                <a:tc>
                  <a:txBody>
                    <a:bodyPr/>
                    <a:lstStyle/>
                    <a:p>
                      <a:pPr marL="91440">
                        <a:lnSpc>
                          <a:spcPct val="100000"/>
                        </a:lnSpc>
                        <a:spcBef>
                          <a:spcPts val="330"/>
                        </a:spcBef>
                      </a:pPr>
                      <a:r>
                        <a:rPr lang="it-IT" sz="1200" dirty="0">
                          <a:latin typeface="Arial MT"/>
                          <a:cs typeface="Arial MT"/>
                        </a:rPr>
                        <a:t>Stato Patrimoniale</a:t>
                      </a:r>
                      <a:endParaRPr sz="1200" dirty="0">
                        <a:latin typeface="Arial MT"/>
                        <a:cs typeface="Arial MT"/>
                      </a:endParaRPr>
                    </a:p>
                  </a:txBody>
                  <a:tcPr marL="0" marR="0" marT="41910" marB="0"/>
                </a:tc>
                <a:tc>
                  <a:txBody>
                    <a:bodyPr/>
                    <a:lstStyle/>
                    <a:p>
                      <a:pPr marL="963294">
                        <a:lnSpc>
                          <a:spcPct val="100000"/>
                        </a:lnSpc>
                        <a:spcBef>
                          <a:spcPts val="330"/>
                        </a:spcBef>
                      </a:pPr>
                      <a:endParaRPr sz="1200" dirty="0">
                        <a:latin typeface="Arial MT"/>
                        <a:cs typeface="Arial MT"/>
                      </a:endParaRPr>
                    </a:p>
                  </a:txBody>
                  <a:tcPr marL="0" marR="0" marT="41910" marB="0"/>
                </a:tc>
                <a:tc>
                  <a:txBody>
                    <a:bodyPr/>
                    <a:lstStyle/>
                    <a:p>
                      <a:pPr marL="92075">
                        <a:lnSpc>
                          <a:spcPct val="100000"/>
                        </a:lnSpc>
                        <a:spcBef>
                          <a:spcPts val="330"/>
                        </a:spcBef>
                      </a:pPr>
                      <a:endParaRPr sz="1200" dirty="0">
                        <a:latin typeface="Arial MT"/>
                        <a:cs typeface="Arial MT"/>
                      </a:endParaRPr>
                    </a:p>
                  </a:txBody>
                  <a:tcPr marL="0" marR="0" marT="41910" marB="0"/>
                </a:tc>
                <a:tc>
                  <a:txBody>
                    <a:bodyPr/>
                    <a:lstStyle/>
                    <a:p>
                      <a:pPr marL="963930">
                        <a:lnSpc>
                          <a:spcPct val="100000"/>
                        </a:lnSpc>
                        <a:spcBef>
                          <a:spcPts val="330"/>
                        </a:spcBef>
                      </a:pPr>
                      <a:endParaRPr sz="1200" dirty="0">
                        <a:latin typeface="Arial MT"/>
                        <a:cs typeface="Arial MT"/>
                      </a:endParaRPr>
                    </a:p>
                  </a:txBody>
                  <a:tcPr marL="0" marR="0" marT="41910" marB="0"/>
                </a:tc>
                <a:extLst>
                  <a:ext uri="{0D108BD9-81ED-4DB2-BD59-A6C34878D82A}">
                    <a16:rowId xmlns:a16="http://schemas.microsoft.com/office/drawing/2014/main" val="3034521127"/>
                  </a:ext>
                </a:extLst>
              </a:tr>
              <a:tr h="370840">
                <a:tc>
                  <a:txBody>
                    <a:bodyPr/>
                    <a:lstStyle/>
                    <a:p>
                      <a:pPr marL="91440">
                        <a:lnSpc>
                          <a:spcPct val="100000"/>
                        </a:lnSpc>
                        <a:spcBef>
                          <a:spcPts val="330"/>
                        </a:spcBef>
                      </a:pPr>
                      <a:r>
                        <a:rPr lang="it-IT" sz="1200" dirty="0">
                          <a:latin typeface="Arial MT"/>
                          <a:cs typeface="Arial MT"/>
                        </a:rPr>
                        <a:t>Rimanenze</a:t>
                      </a:r>
                      <a:endParaRPr sz="1200" dirty="0">
                        <a:latin typeface="Arial MT"/>
                        <a:cs typeface="Arial MT"/>
                      </a:endParaRPr>
                    </a:p>
                  </a:txBody>
                  <a:tcPr marL="0" marR="0" marT="41910" marB="0"/>
                </a:tc>
                <a:tc>
                  <a:txBody>
                    <a:bodyPr/>
                    <a:lstStyle/>
                    <a:p>
                      <a:pPr marL="963294">
                        <a:lnSpc>
                          <a:spcPct val="100000"/>
                        </a:lnSpc>
                        <a:spcBef>
                          <a:spcPts val="330"/>
                        </a:spcBef>
                      </a:pPr>
                      <a:r>
                        <a:rPr lang="it-IT" sz="1200" spc="-10" dirty="0">
                          <a:latin typeface="Arial MT"/>
                          <a:cs typeface="Arial MT"/>
                        </a:rPr>
                        <a:t>3</a:t>
                      </a:r>
                      <a:r>
                        <a:rPr sz="1200" spc="-10" dirty="0">
                          <a:latin typeface="Arial MT"/>
                          <a:cs typeface="Arial MT"/>
                        </a:rPr>
                        <a:t>.000</a:t>
                      </a:r>
                      <a:endParaRPr sz="1200" dirty="0">
                        <a:latin typeface="Arial MT"/>
                        <a:cs typeface="Arial MT"/>
                      </a:endParaRPr>
                    </a:p>
                  </a:txBody>
                  <a:tcPr marL="0" marR="0" marT="41910" marB="0"/>
                </a:tc>
                <a:tc>
                  <a:txBody>
                    <a:bodyPr/>
                    <a:lstStyle/>
                    <a:p>
                      <a:pPr marL="92075">
                        <a:lnSpc>
                          <a:spcPct val="100000"/>
                        </a:lnSpc>
                        <a:spcBef>
                          <a:spcPts val="330"/>
                        </a:spcBef>
                      </a:pPr>
                      <a:r>
                        <a:rPr sz="1200" dirty="0">
                          <a:latin typeface="Arial MT"/>
                          <a:cs typeface="Arial MT"/>
                        </a:rPr>
                        <a:t>B.4)</a:t>
                      </a:r>
                      <a:r>
                        <a:rPr sz="1200" spc="-85" dirty="0">
                          <a:latin typeface="Arial MT"/>
                          <a:cs typeface="Arial MT"/>
                        </a:rPr>
                        <a:t> </a:t>
                      </a:r>
                      <a:r>
                        <a:rPr sz="1200" dirty="0">
                          <a:latin typeface="Arial MT"/>
                          <a:cs typeface="Arial MT"/>
                        </a:rPr>
                        <a:t>Altri</a:t>
                      </a:r>
                      <a:r>
                        <a:rPr sz="1200" spc="-15" dirty="0">
                          <a:latin typeface="Arial MT"/>
                          <a:cs typeface="Arial MT"/>
                        </a:rPr>
                        <a:t> </a:t>
                      </a:r>
                      <a:r>
                        <a:rPr sz="1200" spc="-20" dirty="0">
                          <a:latin typeface="Arial MT"/>
                          <a:cs typeface="Arial MT"/>
                        </a:rPr>
                        <a:t>fondi</a:t>
                      </a:r>
                      <a:endParaRPr sz="1200" dirty="0">
                        <a:latin typeface="Arial MT"/>
                        <a:cs typeface="Arial MT"/>
                      </a:endParaRPr>
                    </a:p>
                  </a:txBody>
                  <a:tcPr marL="0" marR="0" marT="41910" marB="0"/>
                </a:tc>
                <a:tc>
                  <a:txBody>
                    <a:bodyPr/>
                    <a:lstStyle/>
                    <a:p>
                      <a:pPr marL="963930">
                        <a:lnSpc>
                          <a:spcPct val="100000"/>
                        </a:lnSpc>
                        <a:spcBef>
                          <a:spcPts val="330"/>
                        </a:spcBef>
                      </a:pPr>
                      <a:r>
                        <a:rPr lang="it-IT" sz="1200" spc="-10" dirty="0">
                          <a:latin typeface="Arial MT"/>
                          <a:cs typeface="Arial MT"/>
                        </a:rPr>
                        <a:t>5</a:t>
                      </a:r>
                      <a:r>
                        <a:rPr sz="1200" spc="-10" dirty="0">
                          <a:latin typeface="Arial MT"/>
                          <a:cs typeface="Arial MT"/>
                        </a:rPr>
                        <a:t>.000</a:t>
                      </a:r>
                      <a:endParaRPr sz="1200" dirty="0">
                        <a:latin typeface="Arial MT"/>
                        <a:cs typeface="Arial MT"/>
                      </a:endParaRPr>
                    </a:p>
                  </a:txBody>
                  <a:tcPr marL="0" marR="0" marT="41910" marB="0"/>
                </a:tc>
                <a:extLst>
                  <a:ext uri="{0D108BD9-81ED-4DB2-BD59-A6C34878D82A}">
                    <a16:rowId xmlns:a16="http://schemas.microsoft.com/office/drawing/2014/main" val="2946279446"/>
                  </a:ext>
                </a:extLst>
              </a:tr>
            </a:tbl>
          </a:graphicData>
        </a:graphic>
      </p:graphicFrame>
      <p:graphicFrame>
        <p:nvGraphicFramePr>
          <p:cNvPr id="7" name="Segnaposto contenuto 6">
            <a:extLst>
              <a:ext uri="{FF2B5EF4-FFF2-40B4-BE49-F238E27FC236}">
                <a16:creationId xmlns:a16="http://schemas.microsoft.com/office/drawing/2014/main" id="{DD495580-F5B6-0C86-5B92-49D69F39A644}"/>
              </a:ext>
            </a:extLst>
          </p:cNvPr>
          <p:cNvGraphicFramePr>
            <a:graphicFrameLocks noGrp="1"/>
          </p:cNvGraphicFramePr>
          <p:nvPr>
            <p:ph sz="half" idx="2"/>
            <p:extLst>
              <p:ext uri="{D42A27DB-BD31-4B8C-83A1-F6EECF244321}">
                <p14:modId xmlns:p14="http://schemas.microsoft.com/office/powerpoint/2010/main" val="217548656"/>
              </p:ext>
            </p:extLst>
          </p:nvPr>
        </p:nvGraphicFramePr>
        <p:xfrm>
          <a:off x="1831023" y="2368296"/>
          <a:ext cx="5776785" cy="1483360"/>
        </p:xfrm>
        <a:graphic>
          <a:graphicData uri="http://schemas.openxmlformats.org/drawingml/2006/table">
            <a:tbl>
              <a:tblPr firstRow="1" bandRow="1">
                <a:tableStyleId>{5C22544A-7EE6-4342-B048-85BDC9FD1C3A}</a:tableStyleId>
              </a:tblPr>
              <a:tblGrid>
                <a:gridCol w="2384361">
                  <a:extLst>
                    <a:ext uri="{9D8B030D-6E8A-4147-A177-3AD203B41FA5}">
                      <a16:colId xmlns:a16="http://schemas.microsoft.com/office/drawing/2014/main" val="765180350"/>
                    </a:ext>
                  </a:extLst>
                </a:gridCol>
                <a:gridCol w="1252728">
                  <a:extLst>
                    <a:ext uri="{9D8B030D-6E8A-4147-A177-3AD203B41FA5}">
                      <a16:colId xmlns:a16="http://schemas.microsoft.com/office/drawing/2014/main" val="1969026914"/>
                    </a:ext>
                  </a:extLst>
                </a:gridCol>
                <a:gridCol w="1097280">
                  <a:extLst>
                    <a:ext uri="{9D8B030D-6E8A-4147-A177-3AD203B41FA5}">
                      <a16:colId xmlns:a16="http://schemas.microsoft.com/office/drawing/2014/main" val="1571807117"/>
                    </a:ext>
                  </a:extLst>
                </a:gridCol>
                <a:gridCol w="1042416">
                  <a:extLst>
                    <a:ext uri="{9D8B030D-6E8A-4147-A177-3AD203B41FA5}">
                      <a16:colId xmlns:a16="http://schemas.microsoft.com/office/drawing/2014/main" val="2049127401"/>
                    </a:ext>
                  </a:extLst>
                </a:gridCol>
              </a:tblGrid>
              <a:tr h="370840">
                <a:tc>
                  <a:txBody>
                    <a:bodyPr/>
                    <a:lstStyle/>
                    <a:p>
                      <a:r>
                        <a:rPr lang="it-IT" dirty="0"/>
                        <a:t>Conto Economico</a:t>
                      </a:r>
                    </a:p>
                  </a:txBody>
                  <a:tcPr/>
                </a:tc>
                <a:tc>
                  <a:txBody>
                    <a:bodyPr/>
                    <a:lstStyle/>
                    <a:p>
                      <a:endParaRPr lang="it-IT"/>
                    </a:p>
                  </a:txBody>
                  <a:tcPr/>
                </a:tc>
                <a:tc>
                  <a:txBody>
                    <a:bodyPr/>
                    <a:lstStyle/>
                    <a:p>
                      <a:endParaRPr lang="it-IT"/>
                    </a:p>
                  </a:txBody>
                  <a:tcPr/>
                </a:tc>
                <a:tc>
                  <a:txBody>
                    <a:bodyPr/>
                    <a:lstStyle/>
                    <a:p>
                      <a:endParaRPr lang="it-IT"/>
                    </a:p>
                  </a:txBody>
                  <a:tcPr/>
                </a:tc>
                <a:extLst>
                  <a:ext uri="{0D108BD9-81ED-4DB2-BD59-A6C34878D82A}">
                    <a16:rowId xmlns:a16="http://schemas.microsoft.com/office/drawing/2014/main" val="4106896995"/>
                  </a:ext>
                </a:extLst>
              </a:tr>
              <a:tr h="370840">
                <a:tc>
                  <a:txBody>
                    <a:bodyPr/>
                    <a:lstStyle/>
                    <a:p>
                      <a:pPr marL="91440">
                        <a:lnSpc>
                          <a:spcPct val="100000"/>
                        </a:lnSpc>
                        <a:spcBef>
                          <a:spcPts val="330"/>
                        </a:spcBef>
                      </a:pPr>
                      <a:r>
                        <a:rPr sz="1200" dirty="0">
                          <a:latin typeface="Arial MT"/>
                          <a:cs typeface="Arial MT"/>
                        </a:rPr>
                        <a:t>A.1)</a:t>
                      </a:r>
                      <a:r>
                        <a:rPr sz="1200" spc="-25" dirty="0">
                          <a:latin typeface="Arial MT"/>
                          <a:cs typeface="Arial MT"/>
                        </a:rPr>
                        <a:t> </a:t>
                      </a:r>
                      <a:r>
                        <a:rPr sz="1200" dirty="0">
                          <a:latin typeface="Arial MT"/>
                          <a:cs typeface="Arial MT"/>
                        </a:rPr>
                        <a:t>Ricavi</a:t>
                      </a:r>
                      <a:r>
                        <a:rPr sz="1200" spc="-10" dirty="0">
                          <a:latin typeface="Arial MT"/>
                          <a:cs typeface="Arial MT"/>
                        </a:rPr>
                        <a:t> </a:t>
                      </a:r>
                      <a:r>
                        <a:rPr sz="1200" dirty="0">
                          <a:latin typeface="Arial MT"/>
                          <a:cs typeface="Arial MT"/>
                        </a:rPr>
                        <a:t>di</a:t>
                      </a:r>
                      <a:r>
                        <a:rPr sz="1200" spc="-5" dirty="0">
                          <a:latin typeface="Arial MT"/>
                          <a:cs typeface="Arial MT"/>
                        </a:rPr>
                        <a:t> </a:t>
                      </a:r>
                      <a:r>
                        <a:rPr sz="1200" spc="-10" dirty="0">
                          <a:latin typeface="Arial MT"/>
                          <a:cs typeface="Arial MT"/>
                        </a:rPr>
                        <a:t>vendita</a:t>
                      </a:r>
                      <a:endParaRPr sz="1200" dirty="0">
                        <a:latin typeface="Arial MT"/>
                        <a:cs typeface="Arial MT"/>
                      </a:endParaRPr>
                    </a:p>
                  </a:txBody>
                  <a:tcPr marL="0" marR="0" marT="41910" marB="0"/>
                </a:tc>
                <a:tc>
                  <a:txBody>
                    <a:bodyPr/>
                    <a:lstStyle/>
                    <a:p>
                      <a:pPr>
                        <a:lnSpc>
                          <a:spcPct val="100000"/>
                        </a:lnSpc>
                      </a:pPr>
                      <a:endParaRPr sz="1400" dirty="0">
                        <a:latin typeface="Times New Roman"/>
                        <a:cs typeface="Times New Roman"/>
                      </a:endParaRPr>
                    </a:p>
                  </a:txBody>
                  <a:tcPr marL="0" marR="0" marT="0" marB="0"/>
                </a:tc>
                <a:tc>
                  <a:txBody>
                    <a:bodyPr/>
                    <a:lstStyle/>
                    <a:p>
                      <a:pPr marR="86360" algn="r">
                        <a:lnSpc>
                          <a:spcPct val="100000"/>
                        </a:lnSpc>
                        <a:spcBef>
                          <a:spcPts val="330"/>
                        </a:spcBef>
                      </a:pPr>
                      <a:r>
                        <a:rPr lang="it-IT" sz="1200" spc="-10" dirty="0">
                          <a:latin typeface="Arial MT"/>
                          <a:cs typeface="Arial MT"/>
                        </a:rPr>
                        <a:t>(95</a:t>
                      </a:r>
                      <a:r>
                        <a:rPr sz="1200" spc="-10" dirty="0">
                          <a:latin typeface="Arial MT"/>
                          <a:cs typeface="Arial MT"/>
                        </a:rPr>
                        <a:t>.000</a:t>
                      </a:r>
                      <a:r>
                        <a:rPr lang="it-IT" sz="1200" spc="-10" dirty="0">
                          <a:latin typeface="Arial MT"/>
                          <a:cs typeface="Arial MT"/>
                        </a:rPr>
                        <a:t>)</a:t>
                      </a:r>
                      <a:endParaRPr sz="1200" dirty="0">
                        <a:latin typeface="Arial MT"/>
                        <a:cs typeface="Arial MT"/>
                      </a:endParaRPr>
                    </a:p>
                  </a:txBody>
                  <a:tcPr marL="0" marR="0" marT="41910" marB="0"/>
                </a:tc>
                <a:tc>
                  <a:txBody>
                    <a:bodyPr/>
                    <a:lstStyle/>
                    <a:p>
                      <a:pPr marL="91440">
                        <a:lnSpc>
                          <a:spcPct val="100000"/>
                        </a:lnSpc>
                        <a:spcBef>
                          <a:spcPts val="330"/>
                        </a:spcBef>
                      </a:pPr>
                      <a:endParaRPr sz="1200" dirty="0">
                        <a:latin typeface="Arial MT"/>
                        <a:cs typeface="Arial MT"/>
                      </a:endParaRPr>
                    </a:p>
                  </a:txBody>
                  <a:tcPr marL="0" marR="0" marT="41910" marB="0"/>
                </a:tc>
                <a:extLst>
                  <a:ext uri="{0D108BD9-81ED-4DB2-BD59-A6C34878D82A}">
                    <a16:rowId xmlns:a16="http://schemas.microsoft.com/office/drawing/2014/main" val="4098487346"/>
                  </a:ext>
                </a:extLst>
              </a:tr>
              <a:tr h="370840">
                <a:tc>
                  <a:txBody>
                    <a:bodyPr/>
                    <a:lstStyle/>
                    <a:p>
                      <a:pPr marL="91440">
                        <a:lnSpc>
                          <a:spcPct val="100000"/>
                        </a:lnSpc>
                        <a:spcBef>
                          <a:spcPts val="330"/>
                        </a:spcBef>
                      </a:pPr>
                      <a:r>
                        <a:rPr sz="1200" dirty="0">
                          <a:latin typeface="Arial MT"/>
                          <a:cs typeface="Arial MT"/>
                        </a:rPr>
                        <a:t>B.6)</a:t>
                      </a:r>
                      <a:r>
                        <a:rPr sz="1200" spc="-15" dirty="0">
                          <a:latin typeface="Arial MT"/>
                          <a:cs typeface="Arial MT"/>
                        </a:rPr>
                        <a:t> </a:t>
                      </a:r>
                      <a:r>
                        <a:rPr sz="1200" dirty="0">
                          <a:latin typeface="Arial MT"/>
                          <a:cs typeface="Arial MT"/>
                        </a:rPr>
                        <a:t>Costi di</a:t>
                      </a:r>
                      <a:r>
                        <a:rPr sz="1200" spc="-10" dirty="0">
                          <a:latin typeface="Arial MT"/>
                          <a:cs typeface="Arial MT"/>
                        </a:rPr>
                        <a:t> acquisto</a:t>
                      </a:r>
                      <a:endParaRPr sz="1200">
                        <a:latin typeface="Arial MT"/>
                        <a:cs typeface="Arial MT"/>
                      </a:endParaRPr>
                    </a:p>
                  </a:txBody>
                  <a:tcPr marL="0" marR="0" marT="41910" marB="0"/>
                </a:tc>
                <a:tc>
                  <a:txBody>
                    <a:bodyPr/>
                    <a:lstStyle/>
                    <a:p>
                      <a:pPr>
                        <a:lnSpc>
                          <a:spcPct val="100000"/>
                        </a:lnSpc>
                      </a:pPr>
                      <a:endParaRPr sz="1400">
                        <a:latin typeface="Times New Roman"/>
                        <a:cs typeface="Times New Roman"/>
                      </a:endParaRPr>
                    </a:p>
                  </a:txBody>
                  <a:tcPr marL="0" marR="0" marT="0" marB="0"/>
                </a:tc>
                <a:tc>
                  <a:txBody>
                    <a:bodyPr/>
                    <a:lstStyle/>
                    <a:p>
                      <a:pPr marR="86360" algn="r">
                        <a:lnSpc>
                          <a:spcPct val="100000"/>
                        </a:lnSpc>
                        <a:spcBef>
                          <a:spcPts val="330"/>
                        </a:spcBef>
                      </a:pPr>
                      <a:r>
                        <a:rPr sz="1200" spc="-10" dirty="0">
                          <a:latin typeface="Arial MT"/>
                          <a:cs typeface="Arial MT"/>
                        </a:rPr>
                        <a:t>60.000</a:t>
                      </a:r>
                      <a:endParaRPr sz="1200" dirty="0">
                        <a:latin typeface="Arial MT"/>
                        <a:cs typeface="Arial MT"/>
                      </a:endParaRPr>
                    </a:p>
                  </a:txBody>
                  <a:tcPr marL="0" marR="0" marT="41910" marB="0"/>
                </a:tc>
                <a:tc>
                  <a:txBody>
                    <a:bodyPr/>
                    <a:lstStyle/>
                    <a:p>
                      <a:pPr marL="91440">
                        <a:lnSpc>
                          <a:spcPct val="100000"/>
                        </a:lnSpc>
                        <a:spcBef>
                          <a:spcPts val="330"/>
                        </a:spcBef>
                      </a:pPr>
                      <a:endParaRPr sz="1200" dirty="0">
                        <a:latin typeface="Arial MT"/>
                        <a:cs typeface="Arial MT"/>
                      </a:endParaRPr>
                    </a:p>
                  </a:txBody>
                  <a:tcPr marL="0" marR="0" marT="41910" marB="0"/>
                </a:tc>
                <a:extLst>
                  <a:ext uri="{0D108BD9-81ED-4DB2-BD59-A6C34878D82A}">
                    <a16:rowId xmlns:a16="http://schemas.microsoft.com/office/drawing/2014/main" val="4036029546"/>
                  </a:ext>
                </a:extLst>
              </a:tr>
              <a:tr h="370840">
                <a:tc>
                  <a:txBody>
                    <a:bodyPr/>
                    <a:lstStyle/>
                    <a:p>
                      <a:pPr marL="91440">
                        <a:lnSpc>
                          <a:spcPct val="100000"/>
                        </a:lnSpc>
                        <a:spcBef>
                          <a:spcPts val="330"/>
                        </a:spcBef>
                      </a:pPr>
                      <a:r>
                        <a:rPr sz="1200" spc="-10" dirty="0">
                          <a:latin typeface="Arial MT"/>
                          <a:cs typeface="Arial MT"/>
                        </a:rPr>
                        <a:t>B.11)</a:t>
                      </a:r>
                      <a:r>
                        <a:rPr sz="1200" spc="-55" dirty="0">
                          <a:latin typeface="Arial MT"/>
                          <a:cs typeface="Arial MT"/>
                        </a:rPr>
                        <a:t> </a:t>
                      </a:r>
                      <a:r>
                        <a:rPr sz="1200" spc="-10" dirty="0">
                          <a:latin typeface="Arial MT"/>
                          <a:cs typeface="Arial MT"/>
                        </a:rPr>
                        <a:t>Variazione</a:t>
                      </a:r>
                      <a:r>
                        <a:rPr sz="1200" spc="-65" dirty="0">
                          <a:latin typeface="Arial MT"/>
                          <a:cs typeface="Arial MT"/>
                        </a:rPr>
                        <a:t> </a:t>
                      </a:r>
                      <a:r>
                        <a:rPr sz="1200" dirty="0">
                          <a:latin typeface="Arial MT"/>
                          <a:cs typeface="Arial MT"/>
                        </a:rPr>
                        <a:t>rimanenze</a:t>
                      </a:r>
                      <a:r>
                        <a:rPr sz="1200" spc="-65" dirty="0">
                          <a:latin typeface="Arial MT"/>
                          <a:cs typeface="Arial MT"/>
                        </a:rPr>
                        <a:t> </a:t>
                      </a:r>
                      <a:r>
                        <a:rPr sz="1200" spc="-10" dirty="0">
                          <a:latin typeface="Arial MT"/>
                          <a:cs typeface="Arial MT"/>
                        </a:rPr>
                        <a:t>merci</a:t>
                      </a:r>
                      <a:endParaRPr sz="1200">
                        <a:latin typeface="Arial MT"/>
                        <a:cs typeface="Arial MT"/>
                      </a:endParaRPr>
                    </a:p>
                  </a:txBody>
                  <a:tcPr marL="0" marR="0" marT="41910" marB="0"/>
                </a:tc>
                <a:tc>
                  <a:txBody>
                    <a:bodyPr/>
                    <a:lstStyle/>
                    <a:p>
                      <a:pPr algn="ctr">
                        <a:lnSpc>
                          <a:spcPct val="100000"/>
                        </a:lnSpc>
                      </a:pPr>
                      <a:r>
                        <a:rPr lang="it-IT" sz="1400" dirty="0">
                          <a:latin typeface="Times New Roman"/>
                          <a:cs typeface="Times New Roman"/>
                        </a:rPr>
                        <a:t>5 pezzi * 600 €</a:t>
                      </a:r>
                      <a:endParaRPr sz="1400" dirty="0">
                        <a:latin typeface="Times New Roman"/>
                        <a:cs typeface="Times New Roman"/>
                      </a:endParaRPr>
                    </a:p>
                  </a:txBody>
                  <a:tcPr marL="0" marR="0" marT="0" marB="0"/>
                </a:tc>
                <a:tc>
                  <a:txBody>
                    <a:bodyPr/>
                    <a:lstStyle/>
                    <a:p>
                      <a:pPr marR="87630" algn="r">
                        <a:lnSpc>
                          <a:spcPct val="100000"/>
                        </a:lnSpc>
                        <a:spcBef>
                          <a:spcPts val="330"/>
                        </a:spcBef>
                      </a:pPr>
                      <a:r>
                        <a:rPr sz="1200" spc="-10" dirty="0">
                          <a:latin typeface="Arial MT"/>
                          <a:cs typeface="Arial MT"/>
                        </a:rPr>
                        <a:t>(</a:t>
                      </a:r>
                      <a:r>
                        <a:rPr lang="it-IT" sz="1200" spc="-10" dirty="0">
                          <a:latin typeface="Arial MT"/>
                          <a:cs typeface="Arial MT"/>
                        </a:rPr>
                        <a:t>3</a:t>
                      </a:r>
                      <a:r>
                        <a:rPr sz="1200" spc="-10" dirty="0">
                          <a:latin typeface="Arial MT"/>
                          <a:cs typeface="Arial MT"/>
                        </a:rPr>
                        <a:t>.000)</a:t>
                      </a:r>
                      <a:endParaRPr sz="1200" dirty="0">
                        <a:latin typeface="Arial MT"/>
                        <a:cs typeface="Arial MT"/>
                      </a:endParaRPr>
                    </a:p>
                  </a:txBody>
                  <a:tcPr marL="0" marR="0" marT="41910" marB="0"/>
                </a:tc>
                <a:tc>
                  <a:txBody>
                    <a:bodyPr/>
                    <a:lstStyle/>
                    <a:p>
                      <a:pPr marL="91440">
                        <a:lnSpc>
                          <a:spcPct val="100000"/>
                        </a:lnSpc>
                        <a:spcBef>
                          <a:spcPts val="330"/>
                        </a:spcBef>
                      </a:pPr>
                      <a:endParaRPr sz="1200" dirty="0">
                        <a:latin typeface="Arial MT"/>
                        <a:cs typeface="Arial MT"/>
                      </a:endParaRPr>
                    </a:p>
                  </a:txBody>
                  <a:tcPr marL="0" marR="0" marT="41910" marB="0"/>
                </a:tc>
                <a:extLst>
                  <a:ext uri="{0D108BD9-81ED-4DB2-BD59-A6C34878D82A}">
                    <a16:rowId xmlns:a16="http://schemas.microsoft.com/office/drawing/2014/main" val="656015148"/>
                  </a:ext>
                </a:extLst>
              </a:tr>
            </a:tbl>
          </a:graphicData>
        </a:graphic>
      </p:graphicFrame>
    </p:spTree>
    <p:extLst>
      <p:ext uri="{BB962C8B-B14F-4D97-AF65-F5344CB8AC3E}">
        <p14:creationId xmlns:p14="http://schemas.microsoft.com/office/powerpoint/2010/main" val="2824141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D173F9-4765-23EF-20FA-895AB54702B9}"/>
              </a:ext>
            </a:extLst>
          </p:cNvPr>
          <p:cNvSpPr>
            <a:spLocks noGrp="1"/>
          </p:cNvSpPr>
          <p:nvPr>
            <p:ph type="title"/>
          </p:nvPr>
        </p:nvSpPr>
        <p:spPr>
          <a:xfrm>
            <a:off x="684212" y="5709921"/>
            <a:ext cx="9328468" cy="462279"/>
          </a:xfrm>
        </p:spPr>
        <p:txBody>
          <a:bodyPr>
            <a:noAutofit/>
          </a:bodyPr>
          <a:lstStyle/>
          <a:p>
            <a:pPr algn="ctr"/>
            <a:r>
              <a:rPr lang="it-IT" sz="2600" spc="-130" dirty="0"/>
              <a:t>NUOVI</a:t>
            </a:r>
            <a:r>
              <a:rPr lang="it-IT" sz="2600" spc="-60" dirty="0"/>
              <a:t> </a:t>
            </a:r>
            <a:r>
              <a:rPr lang="it-IT" sz="2600" spc="-420" dirty="0"/>
              <a:t>LIMITI</a:t>
            </a:r>
            <a:endParaRPr lang="it-IT" sz="2600" dirty="0"/>
          </a:p>
        </p:txBody>
      </p:sp>
      <p:graphicFrame>
        <p:nvGraphicFramePr>
          <p:cNvPr id="4" name="Segnaposto contenuto 3">
            <a:extLst>
              <a:ext uri="{FF2B5EF4-FFF2-40B4-BE49-F238E27FC236}">
                <a16:creationId xmlns:a16="http://schemas.microsoft.com/office/drawing/2014/main" id="{52511CED-1DC7-B314-6D66-0A69A8F7702F}"/>
              </a:ext>
            </a:extLst>
          </p:cNvPr>
          <p:cNvGraphicFramePr>
            <a:graphicFrameLocks noGrp="1"/>
          </p:cNvGraphicFramePr>
          <p:nvPr>
            <p:ph idx="1"/>
            <p:extLst>
              <p:ext uri="{D42A27DB-BD31-4B8C-83A1-F6EECF244321}">
                <p14:modId xmlns:p14="http://schemas.microsoft.com/office/powerpoint/2010/main" val="155614415"/>
              </p:ext>
            </p:extLst>
          </p:nvPr>
        </p:nvGraphicFramePr>
        <p:xfrm>
          <a:off x="684212" y="685799"/>
          <a:ext cx="9328468" cy="4772025"/>
        </p:xfrm>
        <a:graphic>
          <a:graphicData uri="http://schemas.openxmlformats.org/drawingml/2006/table">
            <a:tbl>
              <a:tblPr firstRow="1" bandRow="1">
                <a:tableStyleId>{5C22544A-7EE6-4342-B048-85BDC9FD1C3A}</a:tableStyleId>
              </a:tblPr>
              <a:tblGrid>
                <a:gridCol w="2332117">
                  <a:extLst>
                    <a:ext uri="{9D8B030D-6E8A-4147-A177-3AD203B41FA5}">
                      <a16:colId xmlns:a16="http://schemas.microsoft.com/office/drawing/2014/main" val="986506551"/>
                    </a:ext>
                  </a:extLst>
                </a:gridCol>
                <a:gridCol w="2332117">
                  <a:extLst>
                    <a:ext uri="{9D8B030D-6E8A-4147-A177-3AD203B41FA5}">
                      <a16:colId xmlns:a16="http://schemas.microsoft.com/office/drawing/2014/main" val="3781609390"/>
                    </a:ext>
                  </a:extLst>
                </a:gridCol>
                <a:gridCol w="2332117">
                  <a:extLst>
                    <a:ext uri="{9D8B030D-6E8A-4147-A177-3AD203B41FA5}">
                      <a16:colId xmlns:a16="http://schemas.microsoft.com/office/drawing/2014/main" val="86365948"/>
                    </a:ext>
                  </a:extLst>
                </a:gridCol>
                <a:gridCol w="2332117">
                  <a:extLst>
                    <a:ext uri="{9D8B030D-6E8A-4147-A177-3AD203B41FA5}">
                      <a16:colId xmlns:a16="http://schemas.microsoft.com/office/drawing/2014/main" val="2185589668"/>
                    </a:ext>
                  </a:extLst>
                </a:gridCol>
              </a:tblGrid>
              <a:tr h="961414">
                <a:tc>
                  <a:txBody>
                    <a:bodyPr/>
                    <a:lstStyle/>
                    <a:p>
                      <a:pPr marL="90170">
                        <a:lnSpc>
                          <a:spcPct val="100000"/>
                        </a:lnSpc>
                        <a:spcBef>
                          <a:spcPts val="975"/>
                        </a:spcBef>
                      </a:pPr>
                      <a:r>
                        <a:rPr sz="1600" b="1" dirty="0">
                          <a:solidFill>
                            <a:srgbClr val="FFFFFF"/>
                          </a:solidFill>
                          <a:latin typeface="Arial"/>
                          <a:cs typeface="Arial"/>
                        </a:rPr>
                        <a:t>Limiti</a:t>
                      </a:r>
                      <a:r>
                        <a:rPr sz="1600" b="1" spc="-35" dirty="0">
                          <a:solidFill>
                            <a:srgbClr val="FFFFFF"/>
                          </a:solidFill>
                          <a:latin typeface="Arial"/>
                          <a:cs typeface="Arial"/>
                        </a:rPr>
                        <a:t> </a:t>
                      </a:r>
                      <a:r>
                        <a:rPr sz="1600" b="1" spc="-10" dirty="0">
                          <a:solidFill>
                            <a:srgbClr val="FFFFFF"/>
                          </a:solidFill>
                          <a:latin typeface="Arial"/>
                          <a:cs typeface="Arial"/>
                        </a:rPr>
                        <a:t>dimensionali</a:t>
                      </a:r>
                      <a:endParaRPr sz="1600" dirty="0">
                        <a:latin typeface="Arial"/>
                        <a:cs typeface="Arial"/>
                      </a:endParaRPr>
                    </a:p>
                  </a:txBody>
                  <a:tcPr marL="0" marR="0" marT="123825" marB="0"/>
                </a:tc>
                <a:tc>
                  <a:txBody>
                    <a:bodyPr/>
                    <a:lstStyle/>
                    <a:p>
                      <a:pPr marL="1270" algn="ctr">
                        <a:lnSpc>
                          <a:spcPct val="100000"/>
                        </a:lnSpc>
                        <a:spcBef>
                          <a:spcPts val="975"/>
                        </a:spcBef>
                      </a:pPr>
                      <a:r>
                        <a:rPr sz="1600" b="1" dirty="0">
                          <a:solidFill>
                            <a:srgbClr val="FFFFFF"/>
                          </a:solidFill>
                          <a:latin typeface="Arial"/>
                          <a:cs typeface="Arial"/>
                        </a:rPr>
                        <a:t>Micro</a:t>
                      </a:r>
                      <a:r>
                        <a:rPr sz="1600" b="1" spc="-30" dirty="0">
                          <a:solidFill>
                            <a:srgbClr val="FFFFFF"/>
                          </a:solidFill>
                          <a:latin typeface="Arial"/>
                          <a:cs typeface="Arial"/>
                        </a:rPr>
                        <a:t> </a:t>
                      </a:r>
                      <a:r>
                        <a:rPr sz="1600" b="1" spc="-10" dirty="0">
                          <a:solidFill>
                            <a:srgbClr val="FFFFFF"/>
                          </a:solidFill>
                          <a:latin typeface="Arial"/>
                          <a:cs typeface="Arial"/>
                        </a:rPr>
                        <a:t>imprese</a:t>
                      </a:r>
                      <a:endParaRPr sz="1600" dirty="0">
                        <a:latin typeface="Arial"/>
                        <a:cs typeface="Arial"/>
                      </a:endParaRPr>
                    </a:p>
                  </a:txBody>
                  <a:tcPr marL="0" marR="0" marT="123825" marB="0"/>
                </a:tc>
                <a:tc>
                  <a:txBody>
                    <a:bodyPr/>
                    <a:lstStyle/>
                    <a:p>
                      <a:pPr marL="1905" algn="ctr">
                        <a:lnSpc>
                          <a:spcPts val="1825"/>
                        </a:lnSpc>
                        <a:spcBef>
                          <a:spcPts val="110"/>
                        </a:spcBef>
                      </a:pPr>
                      <a:r>
                        <a:rPr sz="1600" b="1" spc="-10" dirty="0">
                          <a:solidFill>
                            <a:srgbClr val="FFFFFF"/>
                          </a:solidFill>
                          <a:latin typeface="Arial"/>
                          <a:cs typeface="Arial"/>
                        </a:rPr>
                        <a:t>Bilancio</a:t>
                      </a:r>
                      <a:endParaRPr sz="1600" dirty="0">
                        <a:latin typeface="Arial"/>
                        <a:cs typeface="Arial"/>
                      </a:endParaRPr>
                    </a:p>
                    <a:p>
                      <a:pPr marL="1905" algn="ctr">
                        <a:lnSpc>
                          <a:spcPts val="1825"/>
                        </a:lnSpc>
                      </a:pPr>
                      <a:r>
                        <a:rPr sz="1600" b="1" spc="-10" dirty="0">
                          <a:solidFill>
                            <a:srgbClr val="FFFFFF"/>
                          </a:solidFill>
                          <a:latin typeface="Arial"/>
                          <a:cs typeface="Arial"/>
                        </a:rPr>
                        <a:t>abbreviato</a:t>
                      </a:r>
                      <a:endParaRPr sz="1600" dirty="0">
                        <a:latin typeface="Arial"/>
                        <a:cs typeface="Arial"/>
                      </a:endParaRPr>
                    </a:p>
                  </a:txBody>
                  <a:tcPr marL="0" marR="0" marT="13970" marB="0"/>
                </a:tc>
                <a:tc>
                  <a:txBody>
                    <a:bodyPr/>
                    <a:lstStyle/>
                    <a:p>
                      <a:pPr marL="3175" algn="ctr">
                        <a:lnSpc>
                          <a:spcPct val="100000"/>
                        </a:lnSpc>
                        <a:spcBef>
                          <a:spcPts val="975"/>
                        </a:spcBef>
                      </a:pPr>
                      <a:r>
                        <a:rPr sz="1600" b="1" dirty="0">
                          <a:solidFill>
                            <a:srgbClr val="FFFFFF"/>
                          </a:solidFill>
                          <a:latin typeface="Arial"/>
                          <a:cs typeface="Arial"/>
                        </a:rPr>
                        <a:t>Bilancio</a:t>
                      </a:r>
                      <a:r>
                        <a:rPr sz="1600" b="1" spc="-60" dirty="0">
                          <a:solidFill>
                            <a:srgbClr val="FFFFFF"/>
                          </a:solidFill>
                          <a:latin typeface="Arial"/>
                          <a:cs typeface="Arial"/>
                        </a:rPr>
                        <a:t> </a:t>
                      </a:r>
                      <a:r>
                        <a:rPr sz="1600" b="1" spc="-10" dirty="0">
                          <a:solidFill>
                            <a:srgbClr val="FFFFFF"/>
                          </a:solidFill>
                          <a:latin typeface="Arial"/>
                          <a:cs typeface="Arial"/>
                        </a:rPr>
                        <a:t>ordinario</a:t>
                      </a:r>
                      <a:endParaRPr sz="1600" dirty="0">
                        <a:latin typeface="Arial"/>
                        <a:cs typeface="Arial"/>
                      </a:endParaRPr>
                    </a:p>
                  </a:txBody>
                  <a:tcPr marL="0" marR="0" marT="123825" marB="0"/>
                </a:tc>
                <a:extLst>
                  <a:ext uri="{0D108BD9-81ED-4DB2-BD59-A6C34878D82A}">
                    <a16:rowId xmlns:a16="http://schemas.microsoft.com/office/drawing/2014/main" val="1786188191"/>
                  </a:ext>
                </a:extLst>
              </a:tr>
              <a:tr h="1129109">
                <a:tc>
                  <a:txBody>
                    <a:bodyPr/>
                    <a:lstStyle/>
                    <a:p>
                      <a:pPr marL="218440" marR="210185" algn="ctr">
                        <a:lnSpc>
                          <a:spcPts val="1730"/>
                        </a:lnSpc>
                        <a:spcBef>
                          <a:spcPts val="475"/>
                        </a:spcBef>
                      </a:pPr>
                      <a:r>
                        <a:rPr sz="1600" b="1" spc="-20" dirty="0">
                          <a:solidFill>
                            <a:schemeClr val="bg1"/>
                          </a:solidFill>
                          <a:latin typeface="Arial"/>
                          <a:cs typeface="Arial"/>
                        </a:rPr>
                        <a:t>Totale</a:t>
                      </a:r>
                      <a:r>
                        <a:rPr sz="1600" b="1" spc="-60" dirty="0">
                          <a:solidFill>
                            <a:schemeClr val="bg1"/>
                          </a:solidFill>
                          <a:latin typeface="Arial"/>
                          <a:cs typeface="Arial"/>
                        </a:rPr>
                        <a:t> </a:t>
                      </a:r>
                      <a:r>
                        <a:rPr sz="1600" b="1" spc="-10" dirty="0">
                          <a:solidFill>
                            <a:schemeClr val="bg1"/>
                          </a:solidFill>
                          <a:latin typeface="Arial"/>
                          <a:cs typeface="Arial"/>
                        </a:rPr>
                        <a:t>dell’attivo </a:t>
                      </a:r>
                      <a:r>
                        <a:rPr sz="1600" b="1" dirty="0">
                          <a:solidFill>
                            <a:schemeClr val="bg1"/>
                          </a:solidFill>
                          <a:latin typeface="Arial"/>
                          <a:cs typeface="Arial"/>
                        </a:rPr>
                        <a:t>dello</a:t>
                      </a:r>
                      <a:r>
                        <a:rPr sz="1600" b="1" spc="-25" dirty="0">
                          <a:solidFill>
                            <a:schemeClr val="bg1"/>
                          </a:solidFill>
                          <a:latin typeface="Arial"/>
                          <a:cs typeface="Arial"/>
                        </a:rPr>
                        <a:t> </a:t>
                      </a:r>
                      <a:r>
                        <a:rPr sz="1600" b="1" spc="-10" dirty="0">
                          <a:solidFill>
                            <a:schemeClr val="bg1"/>
                          </a:solidFill>
                          <a:latin typeface="Arial"/>
                          <a:cs typeface="Arial"/>
                        </a:rPr>
                        <a:t>Stato patrimoniale</a:t>
                      </a:r>
                      <a:endParaRPr sz="1600" dirty="0">
                        <a:solidFill>
                          <a:schemeClr val="bg1"/>
                        </a:solidFill>
                        <a:latin typeface="Arial"/>
                        <a:cs typeface="Arial"/>
                      </a:endParaRPr>
                    </a:p>
                  </a:txBody>
                  <a:tcPr marL="0" marR="0" marT="60325" marB="0"/>
                </a:tc>
                <a:tc>
                  <a:txBody>
                    <a:bodyPr/>
                    <a:lstStyle/>
                    <a:p>
                      <a:pPr>
                        <a:lnSpc>
                          <a:spcPct val="100000"/>
                        </a:lnSpc>
                        <a:spcBef>
                          <a:spcPts val="145"/>
                        </a:spcBef>
                      </a:pPr>
                      <a:endParaRPr sz="1600" dirty="0">
                        <a:latin typeface="Times New Roman"/>
                        <a:cs typeface="Times New Roman"/>
                      </a:endParaRPr>
                    </a:p>
                    <a:p>
                      <a:pPr algn="ctr">
                        <a:lnSpc>
                          <a:spcPct val="100000"/>
                        </a:lnSpc>
                        <a:spcBef>
                          <a:spcPts val="5"/>
                        </a:spcBef>
                      </a:pPr>
                      <a:r>
                        <a:rPr sz="1600" dirty="0">
                          <a:latin typeface="Arial MT"/>
                          <a:cs typeface="Arial MT"/>
                        </a:rPr>
                        <a:t>≤</a:t>
                      </a:r>
                      <a:r>
                        <a:rPr sz="1600" spc="-45" dirty="0">
                          <a:latin typeface="Arial MT"/>
                          <a:cs typeface="Arial MT"/>
                        </a:rPr>
                        <a:t> </a:t>
                      </a:r>
                      <a:r>
                        <a:rPr sz="1600" dirty="0">
                          <a:latin typeface="Arial MT"/>
                          <a:cs typeface="Arial MT"/>
                        </a:rPr>
                        <a:t>220.000</a:t>
                      </a:r>
                      <a:r>
                        <a:rPr sz="1600" spc="-30" dirty="0">
                          <a:latin typeface="Arial MT"/>
                          <a:cs typeface="Arial MT"/>
                        </a:rPr>
                        <a:t> </a:t>
                      </a:r>
                      <a:r>
                        <a:rPr sz="1600" spc="-20" dirty="0">
                          <a:latin typeface="Arial MT"/>
                          <a:cs typeface="Arial MT"/>
                        </a:rPr>
                        <a:t>euro</a:t>
                      </a:r>
                      <a:endParaRPr sz="1600" dirty="0">
                        <a:latin typeface="Arial MT"/>
                        <a:cs typeface="Arial MT"/>
                      </a:endParaRPr>
                    </a:p>
                  </a:txBody>
                  <a:tcPr marL="0" marR="0" marT="18415" marB="0"/>
                </a:tc>
                <a:tc>
                  <a:txBody>
                    <a:bodyPr/>
                    <a:lstStyle/>
                    <a:p>
                      <a:pPr marL="635000" marR="394335" indent="-231775">
                        <a:lnSpc>
                          <a:spcPts val="1730"/>
                        </a:lnSpc>
                        <a:spcBef>
                          <a:spcPts val="1340"/>
                        </a:spcBef>
                      </a:pPr>
                      <a:r>
                        <a:rPr sz="1600" dirty="0">
                          <a:latin typeface="Arial MT"/>
                          <a:cs typeface="Arial MT"/>
                        </a:rPr>
                        <a:t>≤</a:t>
                      </a:r>
                      <a:r>
                        <a:rPr sz="1600" spc="-25" dirty="0">
                          <a:latin typeface="Arial MT"/>
                          <a:cs typeface="Arial MT"/>
                        </a:rPr>
                        <a:t> </a:t>
                      </a:r>
                      <a:r>
                        <a:rPr sz="1600" dirty="0">
                          <a:latin typeface="Arial MT"/>
                          <a:cs typeface="Arial MT"/>
                        </a:rPr>
                        <a:t>5,5</a:t>
                      </a:r>
                      <a:r>
                        <a:rPr sz="1600" spc="-5" dirty="0">
                          <a:latin typeface="Arial MT"/>
                          <a:cs typeface="Arial MT"/>
                        </a:rPr>
                        <a:t> </a:t>
                      </a:r>
                      <a:r>
                        <a:rPr sz="1600" spc="-10" dirty="0">
                          <a:latin typeface="Arial MT"/>
                          <a:cs typeface="Arial MT"/>
                        </a:rPr>
                        <a:t>milioni </a:t>
                      </a:r>
                      <a:r>
                        <a:rPr sz="1600" dirty="0">
                          <a:latin typeface="Arial MT"/>
                          <a:cs typeface="Arial MT"/>
                        </a:rPr>
                        <a:t>di</a:t>
                      </a:r>
                      <a:r>
                        <a:rPr sz="1600" spc="-5" dirty="0">
                          <a:latin typeface="Arial MT"/>
                          <a:cs typeface="Arial MT"/>
                        </a:rPr>
                        <a:t> </a:t>
                      </a:r>
                      <a:r>
                        <a:rPr sz="1600" spc="-20" dirty="0">
                          <a:latin typeface="Arial MT"/>
                          <a:cs typeface="Arial MT"/>
                        </a:rPr>
                        <a:t>euro</a:t>
                      </a:r>
                      <a:endParaRPr sz="1600">
                        <a:latin typeface="Arial MT"/>
                        <a:cs typeface="Arial MT"/>
                      </a:endParaRPr>
                    </a:p>
                  </a:txBody>
                  <a:tcPr marL="0" marR="0" marT="170180" marB="0"/>
                </a:tc>
                <a:tc>
                  <a:txBody>
                    <a:bodyPr/>
                    <a:lstStyle/>
                    <a:p>
                      <a:pPr marL="635635" marR="478155" indent="-147955">
                        <a:lnSpc>
                          <a:spcPts val="1730"/>
                        </a:lnSpc>
                        <a:spcBef>
                          <a:spcPts val="1340"/>
                        </a:spcBef>
                      </a:pPr>
                      <a:r>
                        <a:rPr lang="it-IT" sz="1600" dirty="0">
                          <a:latin typeface="Arial MT"/>
                          <a:cs typeface="Arial MT"/>
                        </a:rPr>
                        <a:t>&gt; </a:t>
                      </a:r>
                      <a:r>
                        <a:rPr sz="1600" dirty="0">
                          <a:latin typeface="Arial MT"/>
                          <a:cs typeface="Arial MT"/>
                        </a:rPr>
                        <a:t>5,5</a:t>
                      </a:r>
                      <a:r>
                        <a:rPr sz="1600" spc="-15" dirty="0">
                          <a:latin typeface="Arial MT"/>
                          <a:cs typeface="Arial MT"/>
                        </a:rPr>
                        <a:t> </a:t>
                      </a:r>
                      <a:r>
                        <a:rPr sz="1600" spc="-10" dirty="0">
                          <a:latin typeface="Arial MT"/>
                          <a:cs typeface="Arial MT"/>
                        </a:rPr>
                        <a:t>milioni </a:t>
                      </a:r>
                      <a:r>
                        <a:rPr sz="1600" dirty="0">
                          <a:latin typeface="Arial MT"/>
                          <a:cs typeface="Arial MT"/>
                        </a:rPr>
                        <a:t>di</a:t>
                      </a:r>
                      <a:r>
                        <a:rPr sz="1600" spc="-5" dirty="0">
                          <a:latin typeface="Arial MT"/>
                          <a:cs typeface="Arial MT"/>
                        </a:rPr>
                        <a:t> </a:t>
                      </a:r>
                      <a:r>
                        <a:rPr sz="1600" spc="-20" dirty="0">
                          <a:latin typeface="Arial MT"/>
                          <a:cs typeface="Arial MT"/>
                        </a:rPr>
                        <a:t>euro</a:t>
                      </a:r>
                      <a:endParaRPr sz="1600" dirty="0">
                        <a:latin typeface="Arial MT"/>
                        <a:cs typeface="Arial MT"/>
                      </a:endParaRPr>
                    </a:p>
                  </a:txBody>
                  <a:tcPr marL="0" marR="0" marT="170180" marB="0"/>
                </a:tc>
                <a:extLst>
                  <a:ext uri="{0D108BD9-81ED-4DB2-BD59-A6C34878D82A}">
                    <a16:rowId xmlns:a16="http://schemas.microsoft.com/office/drawing/2014/main" val="4093076089"/>
                  </a:ext>
                </a:extLst>
              </a:tr>
              <a:tr h="1180752">
                <a:tc>
                  <a:txBody>
                    <a:bodyPr/>
                    <a:lstStyle/>
                    <a:p>
                      <a:pPr>
                        <a:lnSpc>
                          <a:spcPct val="100000"/>
                        </a:lnSpc>
                        <a:spcBef>
                          <a:spcPts val="509"/>
                        </a:spcBef>
                      </a:pPr>
                      <a:endParaRPr sz="1600" dirty="0">
                        <a:solidFill>
                          <a:schemeClr val="bg1"/>
                        </a:solidFill>
                        <a:latin typeface="Times New Roman"/>
                        <a:cs typeface="Times New Roman"/>
                      </a:endParaRPr>
                    </a:p>
                    <a:p>
                      <a:pPr marL="129539" marR="62865" indent="-60960">
                        <a:lnSpc>
                          <a:spcPts val="1730"/>
                        </a:lnSpc>
                      </a:pPr>
                      <a:r>
                        <a:rPr sz="1600" b="1" dirty="0">
                          <a:solidFill>
                            <a:schemeClr val="bg1"/>
                          </a:solidFill>
                          <a:latin typeface="Arial"/>
                          <a:cs typeface="Arial"/>
                        </a:rPr>
                        <a:t>Ricavi</a:t>
                      </a:r>
                      <a:r>
                        <a:rPr sz="1600" b="1" spc="-40" dirty="0">
                          <a:solidFill>
                            <a:schemeClr val="bg1"/>
                          </a:solidFill>
                          <a:latin typeface="Arial"/>
                          <a:cs typeface="Arial"/>
                        </a:rPr>
                        <a:t> </a:t>
                      </a:r>
                      <a:r>
                        <a:rPr sz="1600" b="1" dirty="0">
                          <a:solidFill>
                            <a:schemeClr val="bg1"/>
                          </a:solidFill>
                          <a:latin typeface="Arial"/>
                          <a:cs typeface="Arial"/>
                        </a:rPr>
                        <a:t>delle</a:t>
                      </a:r>
                      <a:r>
                        <a:rPr sz="1600" b="1" spc="-65" dirty="0">
                          <a:solidFill>
                            <a:schemeClr val="bg1"/>
                          </a:solidFill>
                          <a:latin typeface="Arial"/>
                          <a:cs typeface="Arial"/>
                        </a:rPr>
                        <a:t> </a:t>
                      </a:r>
                      <a:r>
                        <a:rPr sz="1600" b="1" spc="-10" dirty="0">
                          <a:solidFill>
                            <a:schemeClr val="bg1"/>
                          </a:solidFill>
                          <a:latin typeface="Arial"/>
                          <a:cs typeface="Arial"/>
                        </a:rPr>
                        <a:t>vendite </a:t>
                      </a:r>
                      <a:r>
                        <a:rPr sz="1600" b="1" dirty="0">
                          <a:solidFill>
                            <a:schemeClr val="bg1"/>
                          </a:solidFill>
                          <a:latin typeface="Arial"/>
                          <a:cs typeface="Arial"/>
                        </a:rPr>
                        <a:t>e</a:t>
                      </a:r>
                      <a:r>
                        <a:rPr sz="1600" b="1" spc="-35" dirty="0">
                          <a:solidFill>
                            <a:schemeClr val="bg1"/>
                          </a:solidFill>
                          <a:latin typeface="Arial"/>
                          <a:cs typeface="Arial"/>
                        </a:rPr>
                        <a:t> </a:t>
                      </a:r>
                      <a:r>
                        <a:rPr sz="1600" b="1" dirty="0">
                          <a:solidFill>
                            <a:schemeClr val="bg1"/>
                          </a:solidFill>
                          <a:latin typeface="Arial"/>
                          <a:cs typeface="Arial"/>
                        </a:rPr>
                        <a:t>delle</a:t>
                      </a:r>
                      <a:r>
                        <a:rPr sz="1600" b="1" spc="-10" dirty="0">
                          <a:solidFill>
                            <a:schemeClr val="bg1"/>
                          </a:solidFill>
                          <a:latin typeface="Arial"/>
                          <a:cs typeface="Arial"/>
                        </a:rPr>
                        <a:t> prestazioni</a:t>
                      </a:r>
                      <a:endParaRPr sz="1600" dirty="0">
                        <a:solidFill>
                          <a:schemeClr val="bg1"/>
                        </a:solidFill>
                        <a:latin typeface="Arial"/>
                        <a:cs typeface="Arial"/>
                      </a:endParaRPr>
                    </a:p>
                  </a:txBody>
                  <a:tcPr marL="0" marR="0" marT="64769" marB="0"/>
                </a:tc>
                <a:tc>
                  <a:txBody>
                    <a:bodyPr/>
                    <a:lstStyle/>
                    <a:p>
                      <a:pPr>
                        <a:lnSpc>
                          <a:spcPct val="100000"/>
                        </a:lnSpc>
                        <a:spcBef>
                          <a:spcPts val="1160"/>
                        </a:spcBef>
                      </a:pPr>
                      <a:endParaRPr sz="1600">
                        <a:latin typeface="Times New Roman"/>
                        <a:cs typeface="Times New Roman"/>
                      </a:endParaRPr>
                    </a:p>
                    <a:p>
                      <a:pPr algn="ctr">
                        <a:lnSpc>
                          <a:spcPct val="100000"/>
                        </a:lnSpc>
                      </a:pPr>
                      <a:r>
                        <a:rPr sz="1600" dirty="0">
                          <a:latin typeface="Arial MT"/>
                          <a:cs typeface="Arial MT"/>
                        </a:rPr>
                        <a:t>≤</a:t>
                      </a:r>
                      <a:r>
                        <a:rPr sz="1600" spc="-45" dirty="0">
                          <a:latin typeface="Arial MT"/>
                          <a:cs typeface="Arial MT"/>
                        </a:rPr>
                        <a:t> </a:t>
                      </a:r>
                      <a:r>
                        <a:rPr sz="1600" dirty="0">
                          <a:latin typeface="Arial MT"/>
                          <a:cs typeface="Arial MT"/>
                        </a:rPr>
                        <a:t>440.000</a:t>
                      </a:r>
                      <a:r>
                        <a:rPr sz="1600" spc="-30" dirty="0">
                          <a:latin typeface="Arial MT"/>
                          <a:cs typeface="Arial MT"/>
                        </a:rPr>
                        <a:t> </a:t>
                      </a:r>
                      <a:r>
                        <a:rPr sz="1600" spc="-20" dirty="0">
                          <a:latin typeface="Arial MT"/>
                          <a:cs typeface="Arial MT"/>
                        </a:rPr>
                        <a:t>euro</a:t>
                      </a:r>
                      <a:endParaRPr sz="1600">
                        <a:latin typeface="Arial MT"/>
                        <a:cs typeface="Arial MT"/>
                      </a:endParaRPr>
                    </a:p>
                  </a:txBody>
                  <a:tcPr marL="0" marR="0" marT="147320" marB="0"/>
                </a:tc>
                <a:tc>
                  <a:txBody>
                    <a:bodyPr/>
                    <a:lstStyle/>
                    <a:p>
                      <a:pPr>
                        <a:lnSpc>
                          <a:spcPct val="100000"/>
                        </a:lnSpc>
                        <a:spcBef>
                          <a:spcPts val="509"/>
                        </a:spcBef>
                      </a:pPr>
                      <a:endParaRPr sz="1600">
                        <a:latin typeface="Times New Roman"/>
                        <a:cs typeface="Times New Roman"/>
                      </a:endParaRPr>
                    </a:p>
                    <a:p>
                      <a:pPr marL="635000" marR="431165" indent="-196850">
                        <a:lnSpc>
                          <a:spcPts val="1730"/>
                        </a:lnSpc>
                      </a:pPr>
                      <a:r>
                        <a:rPr sz="1600" dirty="0">
                          <a:latin typeface="Arial MT"/>
                          <a:cs typeface="Arial MT"/>
                        </a:rPr>
                        <a:t>≤</a:t>
                      </a:r>
                      <a:r>
                        <a:rPr sz="1600" spc="-65" dirty="0">
                          <a:latin typeface="Arial MT"/>
                          <a:cs typeface="Arial MT"/>
                        </a:rPr>
                        <a:t> </a:t>
                      </a:r>
                      <a:r>
                        <a:rPr sz="1600" dirty="0">
                          <a:latin typeface="Arial MT"/>
                          <a:cs typeface="Arial MT"/>
                        </a:rPr>
                        <a:t>11</a:t>
                      </a:r>
                      <a:r>
                        <a:rPr sz="1600" spc="-50" dirty="0">
                          <a:latin typeface="Arial MT"/>
                          <a:cs typeface="Arial MT"/>
                        </a:rPr>
                        <a:t> </a:t>
                      </a:r>
                      <a:r>
                        <a:rPr sz="1600" spc="-10" dirty="0">
                          <a:latin typeface="Arial MT"/>
                          <a:cs typeface="Arial MT"/>
                        </a:rPr>
                        <a:t>milioni </a:t>
                      </a:r>
                      <a:r>
                        <a:rPr sz="1600" dirty="0">
                          <a:latin typeface="Arial MT"/>
                          <a:cs typeface="Arial MT"/>
                        </a:rPr>
                        <a:t>di</a:t>
                      </a:r>
                      <a:r>
                        <a:rPr sz="1600" spc="-5" dirty="0">
                          <a:latin typeface="Arial MT"/>
                          <a:cs typeface="Arial MT"/>
                        </a:rPr>
                        <a:t> </a:t>
                      </a:r>
                      <a:r>
                        <a:rPr sz="1600" spc="-20" dirty="0">
                          <a:latin typeface="Arial MT"/>
                          <a:cs typeface="Arial MT"/>
                        </a:rPr>
                        <a:t>euro</a:t>
                      </a:r>
                      <a:endParaRPr sz="1600">
                        <a:latin typeface="Arial MT"/>
                        <a:cs typeface="Arial MT"/>
                      </a:endParaRPr>
                    </a:p>
                  </a:txBody>
                  <a:tcPr marL="0" marR="0" marT="64769" marB="0"/>
                </a:tc>
                <a:tc>
                  <a:txBody>
                    <a:bodyPr/>
                    <a:lstStyle/>
                    <a:p>
                      <a:pPr>
                        <a:lnSpc>
                          <a:spcPct val="100000"/>
                        </a:lnSpc>
                        <a:spcBef>
                          <a:spcPts val="509"/>
                        </a:spcBef>
                      </a:pPr>
                      <a:endParaRPr sz="1600" dirty="0">
                        <a:latin typeface="Times New Roman"/>
                        <a:cs typeface="Times New Roman"/>
                      </a:endParaRPr>
                    </a:p>
                    <a:p>
                      <a:pPr marL="635635" marR="514984" indent="-111760">
                        <a:lnSpc>
                          <a:spcPts val="1730"/>
                        </a:lnSpc>
                      </a:pPr>
                      <a:r>
                        <a:rPr lang="it-IT" sz="1600" spc="-35" dirty="0">
                          <a:latin typeface="Arial MT"/>
                          <a:cs typeface="Arial MT"/>
                        </a:rPr>
                        <a:t>&gt; </a:t>
                      </a:r>
                      <a:r>
                        <a:rPr sz="1600" spc="-35" dirty="0">
                          <a:latin typeface="Arial MT"/>
                          <a:cs typeface="Arial MT"/>
                        </a:rPr>
                        <a:t>11</a:t>
                      </a:r>
                      <a:r>
                        <a:rPr sz="1600" spc="-75" dirty="0">
                          <a:latin typeface="Arial MT"/>
                          <a:cs typeface="Arial MT"/>
                        </a:rPr>
                        <a:t> </a:t>
                      </a:r>
                      <a:r>
                        <a:rPr sz="1600" spc="-10" dirty="0">
                          <a:latin typeface="Arial MT"/>
                          <a:cs typeface="Arial MT"/>
                        </a:rPr>
                        <a:t>milioni </a:t>
                      </a:r>
                      <a:r>
                        <a:rPr sz="1600" dirty="0">
                          <a:latin typeface="Arial MT"/>
                          <a:cs typeface="Arial MT"/>
                        </a:rPr>
                        <a:t>di</a:t>
                      </a:r>
                      <a:r>
                        <a:rPr sz="1600" spc="-5" dirty="0">
                          <a:latin typeface="Arial MT"/>
                          <a:cs typeface="Arial MT"/>
                        </a:rPr>
                        <a:t> </a:t>
                      </a:r>
                      <a:r>
                        <a:rPr sz="1600" spc="-20" dirty="0">
                          <a:latin typeface="Arial MT"/>
                          <a:cs typeface="Arial MT"/>
                        </a:rPr>
                        <a:t>euro</a:t>
                      </a:r>
                      <a:endParaRPr sz="1600" dirty="0">
                        <a:latin typeface="Arial MT"/>
                        <a:cs typeface="Arial MT"/>
                      </a:endParaRPr>
                    </a:p>
                  </a:txBody>
                  <a:tcPr marL="0" marR="0" marT="64769" marB="0"/>
                </a:tc>
                <a:extLst>
                  <a:ext uri="{0D108BD9-81ED-4DB2-BD59-A6C34878D82A}">
                    <a16:rowId xmlns:a16="http://schemas.microsoft.com/office/drawing/2014/main" val="590476869"/>
                  </a:ext>
                </a:extLst>
              </a:tr>
              <a:tr h="1500750">
                <a:tc>
                  <a:txBody>
                    <a:bodyPr/>
                    <a:lstStyle/>
                    <a:p>
                      <a:pPr marL="635" algn="ctr">
                        <a:lnSpc>
                          <a:spcPts val="1825"/>
                        </a:lnSpc>
                        <a:spcBef>
                          <a:spcPts val="409"/>
                        </a:spcBef>
                      </a:pPr>
                      <a:r>
                        <a:rPr sz="1600" b="1" spc="-10" dirty="0">
                          <a:solidFill>
                            <a:schemeClr val="bg1"/>
                          </a:solidFill>
                          <a:latin typeface="Arial"/>
                          <a:cs typeface="Arial"/>
                        </a:rPr>
                        <a:t>Dipendenti</a:t>
                      </a:r>
                      <a:endParaRPr sz="1600" dirty="0">
                        <a:solidFill>
                          <a:schemeClr val="bg1"/>
                        </a:solidFill>
                        <a:latin typeface="Arial"/>
                        <a:cs typeface="Arial"/>
                      </a:endParaRPr>
                    </a:p>
                    <a:p>
                      <a:pPr algn="ctr">
                        <a:lnSpc>
                          <a:spcPts val="1730"/>
                        </a:lnSpc>
                      </a:pPr>
                      <a:r>
                        <a:rPr sz="1600" b="1" spc="-10" dirty="0">
                          <a:solidFill>
                            <a:schemeClr val="bg1"/>
                          </a:solidFill>
                          <a:latin typeface="Arial"/>
                          <a:cs typeface="Arial"/>
                        </a:rPr>
                        <a:t>occupati</a:t>
                      </a:r>
                      <a:endParaRPr sz="1600" dirty="0">
                        <a:solidFill>
                          <a:schemeClr val="bg1"/>
                        </a:solidFill>
                        <a:latin typeface="Arial"/>
                        <a:cs typeface="Arial"/>
                      </a:endParaRPr>
                    </a:p>
                    <a:p>
                      <a:pPr marL="196850" marR="189865" algn="ctr">
                        <a:lnSpc>
                          <a:spcPts val="1730"/>
                        </a:lnSpc>
                        <a:spcBef>
                          <a:spcPts val="120"/>
                        </a:spcBef>
                      </a:pPr>
                      <a:r>
                        <a:rPr sz="1600" b="1" dirty="0">
                          <a:solidFill>
                            <a:schemeClr val="bg1"/>
                          </a:solidFill>
                          <a:latin typeface="Arial"/>
                          <a:cs typeface="Arial"/>
                        </a:rPr>
                        <a:t>in</a:t>
                      </a:r>
                      <a:r>
                        <a:rPr sz="1600" b="1" spc="-30" dirty="0">
                          <a:solidFill>
                            <a:schemeClr val="bg1"/>
                          </a:solidFill>
                          <a:latin typeface="Arial"/>
                          <a:cs typeface="Arial"/>
                        </a:rPr>
                        <a:t> </a:t>
                      </a:r>
                      <a:r>
                        <a:rPr sz="1600" b="1" dirty="0">
                          <a:solidFill>
                            <a:schemeClr val="bg1"/>
                          </a:solidFill>
                          <a:latin typeface="Arial"/>
                          <a:cs typeface="Arial"/>
                        </a:rPr>
                        <a:t>media</a:t>
                      </a:r>
                      <a:r>
                        <a:rPr sz="1600" b="1" spc="-20" dirty="0">
                          <a:solidFill>
                            <a:schemeClr val="bg1"/>
                          </a:solidFill>
                          <a:latin typeface="Arial"/>
                          <a:cs typeface="Arial"/>
                        </a:rPr>
                        <a:t> </a:t>
                      </a:r>
                      <a:r>
                        <a:rPr sz="1600" b="1" spc="-10" dirty="0">
                          <a:solidFill>
                            <a:schemeClr val="bg1"/>
                          </a:solidFill>
                          <a:latin typeface="Arial"/>
                          <a:cs typeface="Arial"/>
                        </a:rPr>
                        <a:t>durante l’esercizio</a:t>
                      </a:r>
                      <a:endParaRPr sz="1600" dirty="0">
                        <a:solidFill>
                          <a:schemeClr val="bg1"/>
                        </a:solidFill>
                        <a:latin typeface="Arial"/>
                        <a:cs typeface="Arial"/>
                      </a:endParaRPr>
                    </a:p>
                  </a:txBody>
                  <a:tcPr marL="0" marR="0" marT="52069" marB="0"/>
                </a:tc>
                <a:tc>
                  <a:txBody>
                    <a:bodyPr/>
                    <a:lstStyle/>
                    <a:p>
                      <a:pPr>
                        <a:lnSpc>
                          <a:spcPct val="100000"/>
                        </a:lnSpc>
                        <a:spcBef>
                          <a:spcPts val="1160"/>
                        </a:spcBef>
                      </a:pPr>
                      <a:endParaRPr sz="1600" dirty="0">
                        <a:latin typeface="Times New Roman"/>
                        <a:cs typeface="Times New Roman"/>
                      </a:endParaRPr>
                    </a:p>
                    <a:p>
                      <a:pPr algn="ctr">
                        <a:lnSpc>
                          <a:spcPct val="100000"/>
                        </a:lnSpc>
                      </a:pPr>
                      <a:r>
                        <a:rPr sz="1600" dirty="0">
                          <a:latin typeface="Arial MT"/>
                          <a:cs typeface="Arial MT"/>
                        </a:rPr>
                        <a:t>≤ 5</a:t>
                      </a:r>
                      <a:r>
                        <a:rPr sz="1600" spc="5" dirty="0">
                          <a:latin typeface="Arial MT"/>
                          <a:cs typeface="Arial MT"/>
                        </a:rPr>
                        <a:t> </a:t>
                      </a:r>
                      <a:r>
                        <a:rPr sz="1600" spc="-10" dirty="0">
                          <a:latin typeface="Arial MT"/>
                          <a:cs typeface="Arial MT"/>
                        </a:rPr>
                        <a:t>unità</a:t>
                      </a:r>
                      <a:endParaRPr sz="1600" dirty="0">
                        <a:latin typeface="Arial MT"/>
                        <a:cs typeface="Arial MT"/>
                      </a:endParaRPr>
                    </a:p>
                  </a:txBody>
                  <a:tcPr marL="0" marR="0" marT="147320" marB="0"/>
                </a:tc>
                <a:tc>
                  <a:txBody>
                    <a:bodyPr/>
                    <a:lstStyle/>
                    <a:p>
                      <a:pPr>
                        <a:lnSpc>
                          <a:spcPct val="100000"/>
                        </a:lnSpc>
                        <a:spcBef>
                          <a:spcPts val="1160"/>
                        </a:spcBef>
                      </a:pPr>
                      <a:endParaRPr sz="1600" dirty="0">
                        <a:latin typeface="Times New Roman"/>
                        <a:cs typeface="Times New Roman"/>
                      </a:endParaRPr>
                    </a:p>
                    <a:p>
                      <a:pPr marL="499745">
                        <a:lnSpc>
                          <a:spcPct val="100000"/>
                        </a:lnSpc>
                      </a:pPr>
                      <a:r>
                        <a:rPr sz="1600" dirty="0">
                          <a:latin typeface="Arial MT"/>
                          <a:cs typeface="Arial MT"/>
                        </a:rPr>
                        <a:t>≤</a:t>
                      </a:r>
                      <a:r>
                        <a:rPr sz="1600" spc="-5" dirty="0">
                          <a:latin typeface="Arial MT"/>
                          <a:cs typeface="Arial MT"/>
                        </a:rPr>
                        <a:t> </a:t>
                      </a:r>
                      <a:r>
                        <a:rPr sz="1600" dirty="0">
                          <a:latin typeface="Arial MT"/>
                          <a:cs typeface="Arial MT"/>
                        </a:rPr>
                        <a:t>50</a:t>
                      </a:r>
                      <a:r>
                        <a:rPr sz="1600" spc="5" dirty="0">
                          <a:latin typeface="Arial MT"/>
                          <a:cs typeface="Arial MT"/>
                        </a:rPr>
                        <a:t> </a:t>
                      </a:r>
                      <a:r>
                        <a:rPr sz="1600" spc="-10" dirty="0">
                          <a:latin typeface="Arial MT"/>
                          <a:cs typeface="Arial MT"/>
                        </a:rPr>
                        <a:t>unità</a:t>
                      </a:r>
                      <a:endParaRPr sz="1600" dirty="0">
                        <a:latin typeface="Arial MT"/>
                        <a:cs typeface="Arial MT"/>
                      </a:endParaRPr>
                    </a:p>
                  </a:txBody>
                  <a:tcPr marL="0" marR="0" marT="147320" marB="0"/>
                </a:tc>
                <a:tc>
                  <a:txBody>
                    <a:bodyPr/>
                    <a:lstStyle/>
                    <a:p>
                      <a:pPr>
                        <a:lnSpc>
                          <a:spcPct val="100000"/>
                        </a:lnSpc>
                        <a:spcBef>
                          <a:spcPts val="1160"/>
                        </a:spcBef>
                      </a:pPr>
                      <a:endParaRPr sz="1600" dirty="0">
                        <a:latin typeface="Times New Roman"/>
                        <a:cs typeface="Times New Roman"/>
                      </a:endParaRPr>
                    </a:p>
                    <a:p>
                      <a:pPr marL="2540" algn="ctr">
                        <a:lnSpc>
                          <a:spcPct val="100000"/>
                        </a:lnSpc>
                      </a:pPr>
                      <a:r>
                        <a:rPr sz="1600" dirty="0">
                          <a:latin typeface="Arial MT"/>
                          <a:cs typeface="Arial MT"/>
                        </a:rPr>
                        <a:t>&gt;</a:t>
                      </a:r>
                      <a:r>
                        <a:rPr sz="1600" spc="5" dirty="0">
                          <a:latin typeface="Arial MT"/>
                          <a:cs typeface="Arial MT"/>
                        </a:rPr>
                        <a:t> </a:t>
                      </a:r>
                      <a:r>
                        <a:rPr sz="1600" dirty="0">
                          <a:latin typeface="Arial MT"/>
                          <a:cs typeface="Arial MT"/>
                        </a:rPr>
                        <a:t>50</a:t>
                      </a:r>
                      <a:r>
                        <a:rPr sz="1600" spc="-10" dirty="0">
                          <a:latin typeface="Arial MT"/>
                          <a:cs typeface="Arial MT"/>
                        </a:rPr>
                        <a:t> unità</a:t>
                      </a:r>
                      <a:endParaRPr sz="1600" dirty="0">
                        <a:latin typeface="Arial MT"/>
                        <a:cs typeface="Arial MT"/>
                      </a:endParaRPr>
                    </a:p>
                  </a:txBody>
                  <a:tcPr marL="0" marR="0" marT="147320" marB="0"/>
                </a:tc>
                <a:extLst>
                  <a:ext uri="{0D108BD9-81ED-4DB2-BD59-A6C34878D82A}">
                    <a16:rowId xmlns:a16="http://schemas.microsoft.com/office/drawing/2014/main" val="1426128733"/>
                  </a:ext>
                </a:extLst>
              </a:tr>
            </a:tbl>
          </a:graphicData>
        </a:graphic>
      </p:graphicFrame>
    </p:spTree>
    <p:extLst>
      <p:ext uri="{BB962C8B-B14F-4D97-AF65-F5344CB8AC3E}">
        <p14:creationId xmlns:p14="http://schemas.microsoft.com/office/powerpoint/2010/main" val="135042788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31F572-B4FA-2D32-579E-0A4AE8EA11F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C7F9484-FED9-6830-10F2-6EF4CF5A71B8}"/>
              </a:ext>
            </a:extLst>
          </p:cNvPr>
          <p:cNvSpPr>
            <a:spLocks noGrp="1"/>
          </p:cNvSpPr>
          <p:nvPr>
            <p:ph type="title"/>
          </p:nvPr>
        </p:nvSpPr>
        <p:spPr>
          <a:xfrm>
            <a:off x="684212" y="5815584"/>
            <a:ext cx="9639364" cy="453135"/>
          </a:xfrm>
        </p:spPr>
        <p:txBody>
          <a:bodyPr>
            <a:noAutofit/>
          </a:bodyPr>
          <a:lstStyle/>
          <a:p>
            <a:pPr marL="12700" algn="ctr">
              <a:lnSpc>
                <a:spcPct val="100000"/>
              </a:lnSpc>
              <a:spcBef>
                <a:spcPts val="100"/>
              </a:spcBef>
              <a:tabLst>
                <a:tab pos="355600" algn="l"/>
              </a:tabLst>
            </a:pPr>
            <a:r>
              <a:rPr lang="it-IT" sz="2100" dirty="0"/>
              <a:t>2.	Vendita con obbligo di riacquisto</a:t>
            </a:r>
          </a:p>
        </p:txBody>
      </p:sp>
      <p:sp>
        <p:nvSpPr>
          <p:cNvPr id="3" name="Segnaposto contenuto 2">
            <a:extLst>
              <a:ext uri="{FF2B5EF4-FFF2-40B4-BE49-F238E27FC236}">
                <a16:creationId xmlns:a16="http://schemas.microsoft.com/office/drawing/2014/main" id="{E07FC283-6928-46B1-738C-C9F960D6701B}"/>
              </a:ext>
            </a:extLst>
          </p:cNvPr>
          <p:cNvSpPr>
            <a:spLocks noGrp="1"/>
          </p:cNvSpPr>
          <p:nvPr>
            <p:ph idx="1"/>
          </p:nvPr>
        </p:nvSpPr>
        <p:spPr>
          <a:xfrm>
            <a:off x="684212" y="438912"/>
            <a:ext cx="9639364" cy="5184648"/>
          </a:xfrm>
        </p:spPr>
        <p:txBody>
          <a:bodyPr>
            <a:normAutofit/>
          </a:bodyPr>
          <a:lstStyle/>
          <a:p>
            <a:pPr marL="768985" lvl="1" indent="-286385" algn="just">
              <a:lnSpc>
                <a:spcPct val="100000"/>
              </a:lnSpc>
              <a:spcBef>
                <a:spcPts val="600"/>
              </a:spcBef>
              <a:buChar char="•"/>
              <a:tabLst>
                <a:tab pos="768985" algn="l"/>
              </a:tabLst>
            </a:pPr>
            <a:r>
              <a:rPr lang="it-IT" sz="1700" dirty="0"/>
              <a:t>Alcuni contratti prevedono a fronte della vendita a pronti, </a:t>
            </a:r>
            <a:r>
              <a:rPr lang="it-IT" sz="1700" b="1" dirty="0"/>
              <a:t>l’obbligo di riacquisto</a:t>
            </a:r>
            <a:r>
              <a:rPr lang="it-IT" sz="1700" dirty="0"/>
              <a:t>.</a:t>
            </a:r>
          </a:p>
          <a:p>
            <a:pPr marL="768985" lvl="1" indent="-286385" algn="just">
              <a:lnSpc>
                <a:spcPct val="100000"/>
              </a:lnSpc>
              <a:spcBef>
                <a:spcPts val="600"/>
              </a:spcBef>
              <a:buChar char="•"/>
              <a:tabLst>
                <a:tab pos="768985" algn="l"/>
              </a:tabLst>
            </a:pPr>
            <a:r>
              <a:rPr lang="it-IT" sz="1700" dirty="0"/>
              <a:t>Non è possibile rilevare il ricavo da un punto di vista sostanziale in quanto </a:t>
            </a:r>
            <a:r>
              <a:rPr lang="it-IT" sz="1700" u="sng" dirty="0"/>
              <a:t>non si tratta di una vendita</a:t>
            </a:r>
            <a:r>
              <a:rPr lang="it-IT" sz="1700" dirty="0"/>
              <a:t>.</a:t>
            </a:r>
          </a:p>
          <a:p>
            <a:pPr marL="768985" lvl="1" indent="-286385" algn="just">
              <a:lnSpc>
                <a:spcPct val="100000"/>
              </a:lnSpc>
              <a:spcBef>
                <a:spcPts val="600"/>
              </a:spcBef>
              <a:buChar char="•"/>
              <a:tabLst>
                <a:tab pos="768985" algn="l"/>
              </a:tabLst>
            </a:pPr>
            <a:r>
              <a:rPr lang="it-IT" sz="1700" dirty="0"/>
              <a:t>A seconda del prezzo di riacquisto cambia la modalità di contabilizzazione:</a:t>
            </a:r>
          </a:p>
          <a:p>
            <a:pPr marL="1226185" lvl="2" indent="-286385" algn="just">
              <a:lnSpc>
                <a:spcPct val="100000"/>
              </a:lnSpc>
              <a:spcBef>
                <a:spcPts val="300"/>
              </a:spcBef>
              <a:buFont typeface="Calibri"/>
              <a:buChar char="–"/>
              <a:tabLst>
                <a:tab pos="1226185" algn="l"/>
                <a:tab pos="6706870" algn="l"/>
              </a:tabLst>
            </a:pPr>
            <a:r>
              <a:rPr lang="it-IT" sz="1700" dirty="0"/>
              <a:t>Prezzo di vendita &lt; Prezzo di riacquisto: </a:t>
            </a:r>
            <a:r>
              <a:rPr lang="it-IT" sz="1700" b="1" dirty="0"/>
              <a:t>Natura finanziaria</a:t>
            </a:r>
            <a:r>
              <a:rPr lang="it-IT" sz="1700" dirty="0"/>
              <a:t>		2a</a:t>
            </a:r>
          </a:p>
          <a:p>
            <a:pPr marL="1226185" lvl="2" indent="-286385" algn="just">
              <a:lnSpc>
                <a:spcPct val="100000"/>
              </a:lnSpc>
              <a:spcBef>
                <a:spcPts val="240"/>
              </a:spcBef>
              <a:buFont typeface="Calibri"/>
              <a:buChar char="–"/>
              <a:tabLst>
                <a:tab pos="1226185" algn="l"/>
                <a:tab pos="6699884" algn="l"/>
              </a:tabLst>
            </a:pPr>
            <a:r>
              <a:rPr lang="it-IT" sz="1700" dirty="0"/>
              <a:t>Prezzo di vendita &gt; Prezzo di riacquisto: </a:t>
            </a:r>
            <a:r>
              <a:rPr lang="it-IT" sz="1700" b="1" dirty="0"/>
              <a:t>Natura operativa</a:t>
            </a:r>
            <a:r>
              <a:rPr lang="it-IT" sz="1700" dirty="0"/>
              <a:t>		2b</a:t>
            </a:r>
          </a:p>
          <a:p>
            <a:pPr marL="299085" indent="-286385" algn="just">
              <a:lnSpc>
                <a:spcPct val="100000"/>
              </a:lnSpc>
              <a:spcBef>
                <a:spcPts val="800"/>
              </a:spcBef>
              <a:buFont typeface="Arial MT"/>
              <a:buChar char="•"/>
              <a:tabLst>
                <a:tab pos="299085" algn="l"/>
              </a:tabLst>
            </a:pPr>
            <a:r>
              <a:rPr lang="it-IT" sz="1700" dirty="0"/>
              <a:t>Alfa produce prosciutti che richiedono un lungo periodo di stagionatura.</a:t>
            </a:r>
          </a:p>
          <a:p>
            <a:pPr marL="299085" indent="-286385" algn="just">
              <a:lnSpc>
                <a:spcPct val="100000"/>
              </a:lnSpc>
              <a:spcBef>
                <a:spcPts val="700"/>
              </a:spcBef>
              <a:buFont typeface="Arial MT"/>
              <a:buChar char="•"/>
              <a:tabLst>
                <a:tab pos="299085" algn="l"/>
              </a:tabLst>
            </a:pPr>
            <a:r>
              <a:rPr lang="it-IT" sz="1700" dirty="0"/>
              <a:t>In data 2/1/2024 Alfa sottoscrive con una banca un contratto che prevede:</a:t>
            </a:r>
          </a:p>
          <a:p>
            <a:pPr marL="756285" lvl="1" indent="-286385" algn="just">
              <a:lnSpc>
                <a:spcPct val="100000"/>
              </a:lnSpc>
              <a:spcBef>
                <a:spcPts val="705"/>
              </a:spcBef>
              <a:buFont typeface="Calibri"/>
              <a:buChar char="–"/>
              <a:tabLst>
                <a:tab pos="756285" algn="l"/>
              </a:tabLst>
            </a:pPr>
            <a:r>
              <a:rPr lang="it-IT" sz="1700" dirty="0"/>
              <a:t>Vendita di prosciutti a fronte dell’incasso di 100.000 euro.</a:t>
            </a:r>
          </a:p>
          <a:p>
            <a:pPr marL="756285" lvl="1" indent="-286385" algn="just">
              <a:lnSpc>
                <a:spcPct val="100000"/>
              </a:lnSpc>
              <a:spcBef>
                <a:spcPts val="695"/>
              </a:spcBef>
              <a:buFont typeface="Calibri"/>
              <a:buChar char="–"/>
              <a:tabLst>
                <a:tab pos="756285" algn="l"/>
              </a:tabLst>
            </a:pPr>
            <a:r>
              <a:rPr lang="it-IT" sz="1700" dirty="0"/>
              <a:t>Riacquisto di prosciutti dopo 18 mesi a fronte di 107.500 euro</a:t>
            </a:r>
          </a:p>
        </p:txBody>
      </p:sp>
    </p:spTree>
    <p:extLst>
      <p:ext uri="{BB962C8B-B14F-4D97-AF65-F5344CB8AC3E}">
        <p14:creationId xmlns:p14="http://schemas.microsoft.com/office/powerpoint/2010/main" val="37225257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48838E-191C-6CB5-CB7B-1940F3367962}"/>
              </a:ext>
            </a:extLst>
          </p:cNvPr>
          <p:cNvSpPr>
            <a:spLocks noGrp="1"/>
          </p:cNvSpPr>
          <p:nvPr>
            <p:ph type="title"/>
          </p:nvPr>
        </p:nvSpPr>
        <p:spPr>
          <a:xfrm>
            <a:off x="684212" y="5751576"/>
            <a:ext cx="9099868" cy="700023"/>
          </a:xfrm>
        </p:spPr>
        <p:txBody>
          <a:bodyPr>
            <a:noAutofit/>
          </a:bodyPr>
          <a:lstStyle/>
          <a:p>
            <a:pPr algn="ctr"/>
            <a:r>
              <a:rPr lang="it-IT" sz="2100" dirty="0"/>
              <a:t>2.A	Vendita con obbligo di riacquisto – Prezzo vendita &lt; Prezzo di riacquisto (operazione finanziaria)</a:t>
            </a:r>
          </a:p>
        </p:txBody>
      </p:sp>
      <p:sp>
        <p:nvSpPr>
          <p:cNvPr id="3" name="Segnaposto contenuto 2">
            <a:extLst>
              <a:ext uri="{FF2B5EF4-FFF2-40B4-BE49-F238E27FC236}">
                <a16:creationId xmlns:a16="http://schemas.microsoft.com/office/drawing/2014/main" id="{BE086DEE-B761-F771-35B4-8C3531C96757}"/>
              </a:ext>
            </a:extLst>
          </p:cNvPr>
          <p:cNvSpPr>
            <a:spLocks noGrp="1"/>
          </p:cNvSpPr>
          <p:nvPr>
            <p:ph idx="1"/>
          </p:nvPr>
        </p:nvSpPr>
        <p:spPr>
          <a:xfrm>
            <a:off x="684212" y="521208"/>
            <a:ext cx="9099868" cy="5102352"/>
          </a:xfrm>
        </p:spPr>
        <p:txBody>
          <a:bodyPr>
            <a:normAutofit/>
          </a:bodyPr>
          <a:lstStyle/>
          <a:p>
            <a:pPr algn="just"/>
            <a:r>
              <a:rPr lang="it-IT" sz="1700" b="1" dirty="0"/>
              <a:t>Vendita di beni per 100.000 euro</a:t>
            </a:r>
          </a:p>
          <a:p>
            <a:pPr marL="73152" algn="just" fontAlgn="t">
              <a:spcBef>
                <a:spcPts val="240"/>
              </a:spcBef>
            </a:pPr>
            <a:r>
              <a:rPr lang="it-IT" sz="1700" dirty="0"/>
              <a:t>Diversi 							a 	Debito verso banca 		107.500</a:t>
            </a:r>
          </a:p>
          <a:p>
            <a:pPr marL="73152" algn="just" fontAlgn="t">
              <a:spcBef>
                <a:spcPts val="204"/>
              </a:spcBef>
            </a:pPr>
            <a:r>
              <a:rPr lang="it-IT" sz="1700" dirty="0"/>
              <a:t>Banca c/c 			100.000</a:t>
            </a:r>
          </a:p>
          <a:p>
            <a:pPr marL="73152" algn="just" fontAlgn="t">
              <a:spcBef>
                <a:spcPts val="204"/>
              </a:spcBef>
            </a:pPr>
            <a:r>
              <a:rPr lang="it-IT" sz="1700" dirty="0"/>
              <a:t>Oneri finanziari 		7.500</a:t>
            </a:r>
          </a:p>
          <a:p>
            <a:pPr algn="just"/>
            <a:r>
              <a:rPr lang="it-IT" sz="1700" dirty="0"/>
              <a:t>Al 31/12/2024, </a:t>
            </a:r>
            <a:r>
              <a:rPr lang="it-IT" sz="1700" b="1" dirty="0"/>
              <a:t>determinazione degli oneri finanziari di competenza</a:t>
            </a:r>
          </a:p>
          <a:p>
            <a:pPr marL="91440" algn="just" fontAlgn="t">
              <a:spcBef>
                <a:spcPts val="455"/>
              </a:spcBef>
            </a:pPr>
            <a:r>
              <a:rPr lang="it-IT" sz="1700" dirty="0"/>
              <a:t>Risconti attivi 						a 	Oneri finanziari 			2.500</a:t>
            </a:r>
          </a:p>
          <a:p>
            <a:pPr algn="just"/>
            <a:r>
              <a:rPr lang="it-IT" sz="1700" dirty="0"/>
              <a:t>I beni sono nel magazzino di Alfa: valutazione secondo OIC 13</a:t>
            </a:r>
          </a:p>
          <a:p>
            <a:pPr algn="just"/>
            <a:r>
              <a:rPr lang="it-IT" sz="1700" b="1" dirty="0"/>
              <a:t>In data 1/1/2025</a:t>
            </a:r>
          </a:p>
          <a:p>
            <a:pPr marL="91440" algn="just" fontAlgn="t">
              <a:spcBef>
                <a:spcPts val="450"/>
              </a:spcBef>
            </a:pPr>
            <a:r>
              <a:rPr lang="it-IT" sz="1700" dirty="0"/>
              <a:t>Oneri finanziari 				a 	Risconti attivi 			2.500</a:t>
            </a:r>
          </a:p>
          <a:p>
            <a:pPr algn="just"/>
            <a:r>
              <a:rPr lang="it-IT" sz="1700" b="1" dirty="0"/>
              <a:t>Al momento del riacquisto</a:t>
            </a:r>
          </a:p>
          <a:p>
            <a:pPr marL="91440" algn="l" fontAlgn="t">
              <a:spcBef>
                <a:spcPts val="450"/>
              </a:spcBef>
            </a:pPr>
            <a:r>
              <a:rPr lang="it-IT" sz="1700" dirty="0"/>
              <a:t>Debito verso banca 			a 	Banca c/c 				107.500</a:t>
            </a:r>
          </a:p>
        </p:txBody>
      </p:sp>
    </p:spTree>
    <p:extLst>
      <p:ext uri="{BB962C8B-B14F-4D97-AF65-F5344CB8AC3E}">
        <p14:creationId xmlns:p14="http://schemas.microsoft.com/office/powerpoint/2010/main" val="33605010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C5C745-7F8A-6AFF-4276-2AA4493009D2}"/>
              </a:ext>
            </a:extLst>
          </p:cNvPr>
          <p:cNvSpPr>
            <a:spLocks noGrp="1"/>
          </p:cNvSpPr>
          <p:nvPr>
            <p:ph type="title"/>
          </p:nvPr>
        </p:nvSpPr>
        <p:spPr>
          <a:xfrm>
            <a:off x="684212" y="5664201"/>
            <a:ext cx="9593644" cy="608583"/>
          </a:xfrm>
        </p:spPr>
        <p:txBody>
          <a:bodyPr>
            <a:noAutofit/>
          </a:bodyPr>
          <a:lstStyle/>
          <a:p>
            <a:pPr algn="ctr"/>
            <a:r>
              <a:rPr lang="it-IT" sz="2100" dirty="0"/>
              <a:t>2.B	Vendita con obbligo di riacquisto – Prezzo vendita &gt; Prezzo di riacquisto (natura operativa)</a:t>
            </a:r>
          </a:p>
        </p:txBody>
      </p:sp>
      <p:sp>
        <p:nvSpPr>
          <p:cNvPr id="3" name="Segnaposto contenuto 2">
            <a:extLst>
              <a:ext uri="{FF2B5EF4-FFF2-40B4-BE49-F238E27FC236}">
                <a16:creationId xmlns:a16="http://schemas.microsoft.com/office/drawing/2014/main" id="{2B66B533-626D-218C-868F-4334FD099C20}"/>
              </a:ext>
            </a:extLst>
          </p:cNvPr>
          <p:cNvSpPr>
            <a:spLocks noGrp="1"/>
          </p:cNvSpPr>
          <p:nvPr>
            <p:ph idx="1"/>
          </p:nvPr>
        </p:nvSpPr>
        <p:spPr>
          <a:xfrm>
            <a:off x="684212" y="685800"/>
            <a:ext cx="9593644" cy="4681728"/>
          </a:xfrm>
        </p:spPr>
        <p:txBody>
          <a:bodyPr/>
          <a:lstStyle/>
          <a:p>
            <a:pPr marL="299085" indent="-286385" algn="just">
              <a:lnSpc>
                <a:spcPct val="100000"/>
              </a:lnSpc>
              <a:spcBef>
                <a:spcPts val="790"/>
              </a:spcBef>
              <a:buFont typeface="Arial MT"/>
              <a:buChar char="•"/>
              <a:tabLst>
                <a:tab pos="299085" algn="l"/>
              </a:tabLst>
            </a:pPr>
            <a:r>
              <a:rPr lang="it-IT" sz="1700" dirty="0"/>
              <a:t>Alfa produce macchinari di sua produzione.</a:t>
            </a:r>
          </a:p>
          <a:p>
            <a:pPr marL="299085" indent="-286385" algn="just">
              <a:lnSpc>
                <a:spcPct val="100000"/>
              </a:lnSpc>
              <a:spcBef>
                <a:spcPts val="700"/>
              </a:spcBef>
              <a:buFont typeface="Arial MT"/>
              <a:buChar char="•"/>
              <a:tabLst>
                <a:tab pos="299085" algn="l"/>
              </a:tabLst>
            </a:pPr>
            <a:r>
              <a:rPr lang="it-IT" sz="1700" dirty="0"/>
              <a:t>In data 1/7/2024 Alfa sottoscrive con Beta un contratto di vendita di un macchinario che prevede:</a:t>
            </a:r>
          </a:p>
          <a:p>
            <a:pPr marL="756285" lvl="1" indent="-286385" algn="just">
              <a:lnSpc>
                <a:spcPct val="100000"/>
              </a:lnSpc>
              <a:spcBef>
                <a:spcPts val="710"/>
              </a:spcBef>
              <a:buFont typeface="Calibri"/>
              <a:buChar char="–"/>
              <a:tabLst>
                <a:tab pos="756285" algn="l"/>
              </a:tabLst>
            </a:pPr>
            <a:r>
              <a:rPr lang="it-IT" sz="1700" dirty="0"/>
              <a:t>Vendita di un macchinario di 100.000 euro</a:t>
            </a:r>
          </a:p>
          <a:p>
            <a:pPr marL="756285" lvl="1" indent="-286385" algn="just">
              <a:lnSpc>
                <a:spcPct val="100000"/>
              </a:lnSpc>
              <a:spcBef>
                <a:spcPts val="695"/>
              </a:spcBef>
              <a:buFont typeface="Calibri"/>
              <a:buChar char="–"/>
              <a:tabLst>
                <a:tab pos="756285" algn="l"/>
              </a:tabLst>
            </a:pPr>
            <a:r>
              <a:rPr lang="it-IT" sz="1700" dirty="0"/>
              <a:t>Riacquisto del macchinario in data 1/4/2025 ad un prezzo di 91.000</a:t>
            </a:r>
          </a:p>
          <a:p>
            <a:pPr marL="299085" indent="-286385" algn="just">
              <a:lnSpc>
                <a:spcPct val="100000"/>
              </a:lnSpc>
              <a:spcBef>
                <a:spcPts val="700"/>
              </a:spcBef>
              <a:buFont typeface="Arial MT"/>
              <a:buChar char="•"/>
              <a:tabLst>
                <a:tab pos="299085" algn="l"/>
              </a:tabLst>
            </a:pPr>
            <a:r>
              <a:rPr lang="it-IT" sz="1700" dirty="0"/>
              <a:t>Costo di produzione del macchinario: 60.000 euro</a:t>
            </a:r>
          </a:p>
          <a:p>
            <a:pPr marL="299085" indent="-286385" algn="just">
              <a:lnSpc>
                <a:spcPct val="100000"/>
              </a:lnSpc>
              <a:spcBef>
                <a:spcPts val="705"/>
              </a:spcBef>
              <a:buFont typeface="Arial MT"/>
              <a:buChar char="•"/>
              <a:tabLst>
                <a:tab pos="299085" algn="l"/>
              </a:tabLst>
            </a:pPr>
            <a:r>
              <a:rPr lang="it-IT" sz="1700" dirty="0"/>
              <a:t>Riacquistato il macchinario, Alfa prevede di continuare a noleggiarlo</a:t>
            </a:r>
          </a:p>
          <a:p>
            <a:pPr marL="299085" indent="-286385" algn="just">
              <a:lnSpc>
                <a:spcPct val="100000"/>
              </a:lnSpc>
              <a:spcBef>
                <a:spcPts val="695"/>
              </a:spcBef>
              <a:buFont typeface="Arial MT"/>
              <a:buChar char="•"/>
              <a:tabLst>
                <a:tab pos="299085" algn="l"/>
              </a:tabLst>
            </a:pPr>
            <a:r>
              <a:rPr lang="it-IT" sz="1700" dirty="0"/>
              <a:t>Vita utile del macchinario: 10 anni</a:t>
            </a:r>
          </a:p>
          <a:p>
            <a:endParaRPr lang="it-IT" dirty="0"/>
          </a:p>
        </p:txBody>
      </p:sp>
    </p:spTree>
    <p:extLst>
      <p:ext uri="{BB962C8B-B14F-4D97-AF65-F5344CB8AC3E}">
        <p14:creationId xmlns:p14="http://schemas.microsoft.com/office/powerpoint/2010/main" val="19019356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496D39-0761-963C-8BD6-703DCB5F92BA}"/>
              </a:ext>
            </a:extLst>
          </p:cNvPr>
          <p:cNvSpPr>
            <a:spLocks noGrp="1"/>
          </p:cNvSpPr>
          <p:nvPr>
            <p:ph type="title"/>
          </p:nvPr>
        </p:nvSpPr>
        <p:spPr>
          <a:xfrm>
            <a:off x="684212" y="5490465"/>
            <a:ext cx="9374188" cy="681735"/>
          </a:xfrm>
        </p:spPr>
        <p:txBody>
          <a:bodyPr>
            <a:noAutofit/>
          </a:bodyPr>
          <a:lstStyle/>
          <a:p>
            <a:pPr algn="ctr"/>
            <a:r>
              <a:rPr lang="it-IT" sz="2100" dirty="0"/>
              <a:t>2.B	Vendita con obbligo di riacquisto – Prezzo vendita &gt; Prezzo di riacquisto (natura operativa)</a:t>
            </a:r>
          </a:p>
        </p:txBody>
      </p:sp>
      <p:sp>
        <p:nvSpPr>
          <p:cNvPr id="3" name="Segnaposto contenuto 2">
            <a:extLst>
              <a:ext uri="{FF2B5EF4-FFF2-40B4-BE49-F238E27FC236}">
                <a16:creationId xmlns:a16="http://schemas.microsoft.com/office/drawing/2014/main" id="{3B1E6EBF-861A-D6C9-4422-651323DC422F}"/>
              </a:ext>
            </a:extLst>
          </p:cNvPr>
          <p:cNvSpPr>
            <a:spLocks noGrp="1"/>
          </p:cNvSpPr>
          <p:nvPr>
            <p:ph idx="1"/>
          </p:nvPr>
        </p:nvSpPr>
        <p:spPr>
          <a:xfrm>
            <a:off x="684212" y="685800"/>
            <a:ext cx="9374188" cy="4645152"/>
          </a:xfrm>
        </p:spPr>
        <p:txBody>
          <a:bodyPr>
            <a:normAutofit/>
          </a:bodyPr>
          <a:lstStyle/>
          <a:p>
            <a:r>
              <a:rPr lang="it-IT" sz="1700" b="1" dirty="0"/>
              <a:t>Iscrizione del macchinario</a:t>
            </a:r>
          </a:p>
          <a:p>
            <a:pPr marL="91440" algn="l" fontAlgn="t">
              <a:spcBef>
                <a:spcPts val="450"/>
              </a:spcBef>
            </a:pPr>
            <a:r>
              <a:rPr lang="it-IT" sz="1700" dirty="0"/>
              <a:t>Macchinario 		a 	Incremento immobilizzazioni per lavori interni 	60.000</a:t>
            </a:r>
          </a:p>
          <a:p>
            <a:endParaRPr lang="it-IT" sz="1700" dirty="0"/>
          </a:p>
          <a:p>
            <a:r>
              <a:rPr lang="it-IT" sz="1700" u="sng" dirty="0"/>
              <a:t>Cespite oppure rimanenza di magazzino?</a:t>
            </a:r>
          </a:p>
          <a:p>
            <a:r>
              <a:rPr lang="it-IT" sz="1700" dirty="0"/>
              <a:t>1/7/2024: </a:t>
            </a:r>
            <a:r>
              <a:rPr lang="it-IT" sz="1700" b="1" dirty="0"/>
              <a:t>Vendita</a:t>
            </a:r>
          </a:p>
          <a:p>
            <a:pPr marL="73152" algn="l" fontAlgn="t">
              <a:spcBef>
                <a:spcPts val="244"/>
              </a:spcBef>
            </a:pPr>
            <a:r>
              <a:rPr lang="it-IT" sz="1700" dirty="0"/>
              <a:t>Banca c/c 					a 	Diversi 								100.000</a:t>
            </a:r>
          </a:p>
          <a:p>
            <a:pPr marL="0" algn="just" fontAlgn="t">
              <a:spcBef>
                <a:spcPts val="204"/>
              </a:spcBef>
            </a:pPr>
            <a:r>
              <a:rPr lang="it-IT" sz="1700" dirty="0"/>
              <a:t> 								a	Debito verso Beta 	91.000</a:t>
            </a:r>
          </a:p>
          <a:p>
            <a:pPr marL="530352" lvl="1" algn="just" fontAlgn="t">
              <a:spcBef>
                <a:spcPts val="204"/>
              </a:spcBef>
            </a:pPr>
            <a:r>
              <a:rPr lang="it-IT" sz="1700" dirty="0"/>
              <a:t> 							a	Risconto passivo 		3.000</a:t>
            </a:r>
          </a:p>
          <a:p>
            <a:pPr marL="0" indent="0">
              <a:buNone/>
            </a:pPr>
            <a:r>
              <a:rPr lang="it-IT" sz="1700" dirty="0"/>
              <a:t>								a 	Altri ricavi		 	6.000					</a:t>
            </a:r>
          </a:p>
        </p:txBody>
      </p:sp>
    </p:spTree>
    <p:extLst>
      <p:ext uri="{BB962C8B-B14F-4D97-AF65-F5344CB8AC3E}">
        <p14:creationId xmlns:p14="http://schemas.microsoft.com/office/powerpoint/2010/main" val="34027848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04C905-0E0B-D0DC-2E9F-81D5AF199E89}"/>
              </a:ext>
            </a:extLst>
          </p:cNvPr>
          <p:cNvSpPr>
            <a:spLocks noGrp="1"/>
          </p:cNvSpPr>
          <p:nvPr>
            <p:ph type="title"/>
          </p:nvPr>
        </p:nvSpPr>
        <p:spPr>
          <a:xfrm>
            <a:off x="684212" y="5886196"/>
            <a:ext cx="9035860" cy="572007"/>
          </a:xfrm>
        </p:spPr>
        <p:txBody>
          <a:bodyPr>
            <a:noAutofit/>
          </a:bodyPr>
          <a:lstStyle/>
          <a:p>
            <a:pPr algn="ctr"/>
            <a:r>
              <a:rPr lang="it-IT" sz="2100" dirty="0"/>
              <a:t>2.B	Vendita con obbligo di riacquisto – Prezzo vendita &gt; Prezzo di riacquisto (natura operativa)</a:t>
            </a:r>
          </a:p>
        </p:txBody>
      </p:sp>
      <p:sp>
        <p:nvSpPr>
          <p:cNvPr id="3" name="Segnaposto contenuto 2">
            <a:extLst>
              <a:ext uri="{FF2B5EF4-FFF2-40B4-BE49-F238E27FC236}">
                <a16:creationId xmlns:a16="http://schemas.microsoft.com/office/drawing/2014/main" id="{024A65D7-6177-58CC-BB1D-38146B05957E}"/>
              </a:ext>
            </a:extLst>
          </p:cNvPr>
          <p:cNvSpPr>
            <a:spLocks noGrp="1"/>
          </p:cNvSpPr>
          <p:nvPr>
            <p:ph idx="1"/>
          </p:nvPr>
        </p:nvSpPr>
        <p:spPr>
          <a:xfrm>
            <a:off x="684212" y="685800"/>
            <a:ext cx="9035860" cy="4956048"/>
          </a:xfrm>
        </p:spPr>
        <p:txBody>
          <a:bodyPr>
            <a:normAutofit/>
          </a:bodyPr>
          <a:lstStyle/>
          <a:p>
            <a:pPr algn="just"/>
            <a:r>
              <a:rPr lang="it-IT" sz="1700" b="1" dirty="0"/>
              <a:t>E’ un cespite</a:t>
            </a:r>
          </a:p>
          <a:p>
            <a:pPr algn="just"/>
            <a:r>
              <a:rPr lang="it-IT" sz="1700" dirty="0"/>
              <a:t>Al 31/12/2024: </a:t>
            </a:r>
            <a:r>
              <a:rPr lang="it-IT" sz="1700" b="1" dirty="0"/>
              <a:t>Ammortamento del macchinario</a:t>
            </a:r>
          </a:p>
          <a:p>
            <a:pPr marL="91440" algn="just" fontAlgn="t">
              <a:spcBef>
                <a:spcPts val="375"/>
              </a:spcBef>
            </a:pPr>
            <a:r>
              <a:rPr lang="it-IT" sz="1700" dirty="0"/>
              <a:t>Ammortamento macchinario 		a 	F.do amm.to macchinari 		3.000</a:t>
            </a:r>
          </a:p>
          <a:p>
            <a:pPr algn="just"/>
            <a:endParaRPr lang="it-IT" sz="1700" dirty="0"/>
          </a:p>
          <a:p>
            <a:pPr algn="just"/>
            <a:r>
              <a:rPr lang="it-IT" sz="1700" b="1" dirty="0"/>
              <a:t>In sede di riapertura</a:t>
            </a:r>
            <a:r>
              <a:rPr lang="it-IT" sz="1700" dirty="0"/>
              <a:t>: 1/1/2025</a:t>
            </a:r>
          </a:p>
          <a:p>
            <a:pPr algn="just"/>
            <a:r>
              <a:rPr lang="it-IT" sz="1700" dirty="0"/>
              <a:t>Risconto passivo 				a 	Altri ricavi e proventi 				3.000</a:t>
            </a:r>
          </a:p>
          <a:p>
            <a:pPr algn="just"/>
            <a:endParaRPr lang="it-IT" sz="1700" dirty="0"/>
          </a:p>
          <a:p>
            <a:pPr algn="just"/>
            <a:r>
              <a:rPr lang="it-IT" sz="1700" b="1" dirty="0"/>
              <a:t>Al momento del «riacquisto»</a:t>
            </a:r>
          </a:p>
          <a:p>
            <a:pPr marL="91440" algn="just" fontAlgn="t">
              <a:spcBef>
                <a:spcPts val="380"/>
              </a:spcBef>
            </a:pPr>
            <a:r>
              <a:rPr lang="it-IT" sz="1700" dirty="0"/>
              <a:t>Debito verso Beta 				a 	Banca c/c 						91.000</a:t>
            </a:r>
          </a:p>
          <a:p>
            <a:endParaRPr lang="it-IT" dirty="0"/>
          </a:p>
        </p:txBody>
      </p:sp>
    </p:spTree>
    <p:extLst>
      <p:ext uri="{BB962C8B-B14F-4D97-AF65-F5344CB8AC3E}">
        <p14:creationId xmlns:p14="http://schemas.microsoft.com/office/powerpoint/2010/main" val="4007445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E8B9E7-4DDA-410C-F544-8B1438C77D13}"/>
              </a:ext>
            </a:extLst>
          </p:cNvPr>
          <p:cNvSpPr>
            <a:spLocks noGrp="1"/>
          </p:cNvSpPr>
          <p:nvPr>
            <p:ph type="title"/>
          </p:nvPr>
        </p:nvSpPr>
        <p:spPr>
          <a:xfrm>
            <a:off x="684212" y="5945633"/>
            <a:ext cx="9346756" cy="453135"/>
          </a:xfrm>
        </p:spPr>
        <p:txBody>
          <a:bodyPr>
            <a:normAutofit/>
          </a:bodyPr>
          <a:lstStyle/>
          <a:p>
            <a:pPr algn="ctr"/>
            <a:r>
              <a:rPr lang="it-IT" sz="2100" dirty="0"/>
              <a:t>3. Vendita con opzione di riacquisto</a:t>
            </a:r>
          </a:p>
        </p:txBody>
      </p:sp>
      <p:sp>
        <p:nvSpPr>
          <p:cNvPr id="3" name="Segnaposto contenuto 2">
            <a:extLst>
              <a:ext uri="{FF2B5EF4-FFF2-40B4-BE49-F238E27FC236}">
                <a16:creationId xmlns:a16="http://schemas.microsoft.com/office/drawing/2014/main" id="{1214480D-B116-E505-F70B-40C03CE94150}"/>
              </a:ext>
            </a:extLst>
          </p:cNvPr>
          <p:cNvSpPr>
            <a:spLocks noGrp="1"/>
          </p:cNvSpPr>
          <p:nvPr>
            <p:ph idx="1"/>
          </p:nvPr>
        </p:nvSpPr>
        <p:spPr>
          <a:xfrm>
            <a:off x="684212" y="685799"/>
            <a:ext cx="9346756" cy="5033265"/>
          </a:xfrm>
        </p:spPr>
        <p:txBody>
          <a:bodyPr>
            <a:normAutofit/>
          </a:bodyPr>
          <a:lstStyle/>
          <a:p>
            <a:pPr marL="756285" lvl="1" indent="-286385" algn="just">
              <a:lnSpc>
                <a:spcPct val="100000"/>
              </a:lnSpc>
              <a:spcBef>
                <a:spcPts val="600"/>
              </a:spcBef>
              <a:buChar char="•"/>
              <a:tabLst>
                <a:tab pos="756285" algn="l"/>
              </a:tabLst>
            </a:pPr>
            <a:r>
              <a:rPr lang="it-IT" sz="1700" dirty="0"/>
              <a:t>L’OIC 34 definisce regole specifiche per le operazioni soggette a opzioni</a:t>
            </a:r>
          </a:p>
          <a:p>
            <a:pPr marL="299085" indent="-286385" algn="just">
              <a:lnSpc>
                <a:spcPct val="100000"/>
              </a:lnSpc>
              <a:spcBef>
                <a:spcPts val="700"/>
              </a:spcBef>
              <a:buFont typeface="Calibri"/>
              <a:buChar char="–"/>
              <a:tabLst>
                <a:tab pos="299085" algn="l"/>
              </a:tabLst>
            </a:pPr>
            <a:r>
              <a:rPr lang="it-IT" sz="1700" dirty="0"/>
              <a:t>in capo al venditore (</a:t>
            </a:r>
            <a:r>
              <a:rPr lang="it-IT" sz="1700" b="1" dirty="0"/>
              <a:t>call</a:t>
            </a:r>
            <a:r>
              <a:rPr lang="it-IT" sz="1700" dirty="0"/>
              <a:t>)</a:t>
            </a:r>
          </a:p>
          <a:p>
            <a:pPr marL="299085" indent="-286385" algn="just">
              <a:lnSpc>
                <a:spcPct val="100000"/>
              </a:lnSpc>
              <a:spcBef>
                <a:spcPts val="600"/>
              </a:spcBef>
              <a:buFont typeface="Calibri"/>
              <a:buChar char="–"/>
              <a:tabLst>
                <a:tab pos="299085" algn="l"/>
              </a:tabLst>
            </a:pPr>
            <a:r>
              <a:rPr lang="it-IT" sz="1700" dirty="0"/>
              <a:t>in capo al cliente (</a:t>
            </a:r>
            <a:r>
              <a:rPr lang="it-IT" sz="1700" b="1" dirty="0"/>
              <a:t>put</a:t>
            </a:r>
            <a:r>
              <a:rPr lang="it-IT" sz="1700" dirty="0"/>
              <a:t>)</a:t>
            </a:r>
          </a:p>
          <a:p>
            <a:pPr marL="12700" indent="0" algn="just">
              <a:spcBef>
                <a:spcPts val="600"/>
              </a:spcBef>
              <a:buNone/>
              <a:tabLst>
                <a:tab pos="299085" algn="l"/>
              </a:tabLst>
            </a:pPr>
            <a:r>
              <a:rPr lang="it-IT" sz="1700" dirty="0"/>
              <a:t>Trattandosi di una facoltà occorre valutare la </a:t>
            </a:r>
            <a:r>
              <a:rPr lang="it-IT" sz="1700" b="1" dirty="0"/>
              <a:t>presumibile certezza che il bene ritorni in capo alla società</a:t>
            </a:r>
            <a:r>
              <a:rPr lang="it-IT" sz="1700" dirty="0"/>
              <a:t>: Impatta sul momento dell’iscrizione del ricavo</a:t>
            </a:r>
          </a:p>
          <a:p>
            <a:pPr marL="756285" lvl="1" indent="-286385" algn="just">
              <a:lnSpc>
                <a:spcPct val="100000"/>
              </a:lnSpc>
              <a:spcBef>
                <a:spcPts val="600"/>
              </a:spcBef>
              <a:buFont typeface="Arial MT"/>
              <a:buChar char="•"/>
              <a:tabLst>
                <a:tab pos="756285" algn="l"/>
              </a:tabLst>
            </a:pPr>
            <a:r>
              <a:rPr lang="it-IT" sz="1700" dirty="0"/>
              <a:t>Come valutare la ragionevole certezza?</a:t>
            </a:r>
          </a:p>
          <a:p>
            <a:pPr marL="756285" lvl="1" indent="-286385" algn="just">
              <a:lnSpc>
                <a:spcPct val="100000"/>
              </a:lnSpc>
              <a:spcBef>
                <a:spcPts val="600"/>
              </a:spcBef>
              <a:buChar char="•"/>
              <a:tabLst>
                <a:tab pos="756285" algn="l"/>
              </a:tabLst>
            </a:pPr>
            <a:r>
              <a:rPr lang="it-IT" sz="1700" dirty="0"/>
              <a:t>Si deve tenere conto:</a:t>
            </a:r>
          </a:p>
          <a:p>
            <a:pPr marL="1213485" lvl="2" indent="-286385" algn="just">
              <a:lnSpc>
                <a:spcPct val="100000"/>
              </a:lnSpc>
              <a:spcBef>
                <a:spcPts val="600"/>
              </a:spcBef>
              <a:buFont typeface="Calibri"/>
              <a:buChar char="–"/>
              <a:tabLst>
                <a:tab pos="1213485" algn="l"/>
              </a:tabLst>
            </a:pPr>
            <a:r>
              <a:rPr lang="it-IT" sz="1700" dirty="0"/>
              <a:t>dell’esperienza storica;</a:t>
            </a:r>
          </a:p>
          <a:p>
            <a:pPr marL="1213485" lvl="2" indent="-286385" algn="just">
              <a:lnSpc>
                <a:spcPct val="100000"/>
              </a:lnSpc>
              <a:spcBef>
                <a:spcPts val="600"/>
              </a:spcBef>
              <a:buFont typeface="Calibri"/>
              <a:buChar char="–"/>
              <a:tabLst>
                <a:tab pos="1213485" algn="l"/>
              </a:tabLst>
            </a:pPr>
            <a:r>
              <a:rPr lang="it-IT" sz="1700" dirty="0"/>
              <a:t>degli elementi contrattuali;</a:t>
            </a:r>
          </a:p>
          <a:p>
            <a:pPr marL="1213485" lvl="2" indent="-286385" algn="just">
              <a:lnSpc>
                <a:spcPct val="100000"/>
              </a:lnSpc>
              <a:spcBef>
                <a:spcPts val="605"/>
              </a:spcBef>
              <a:buFont typeface="Calibri"/>
              <a:buChar char="–"/>
              <a:tabLst>
                <a:tab pos="1213485" algn="l"/>
              </a:tabLst>
            </a:pPr>
            <a:r>
              <a:rPr lang="it-IT" sz="1700" dirty="0"/>
              <a:t>dei dati previsionali.</a:t>
            </a:r>
          </a:p>
          <a:p>
            <a:pPr marL="756285" marR="5080" lvl="1" indent="-287020" algn="just">
              <a:lnSpc>
                <a:spcPct val="100000"/>
              </a:lnSpc>
              <a:spcBef>
                <a:spcPts val="600"/>
              </a:spcBef>
              <a:buChar char="•"/>
              <a:tabLst>
                <a:tab pos="756285" algn="l"/>
              </a:tabLst>
            </a:pPr>
            <a:r>
              <a:rPr lang="it-IT" sz="1700" dirty="0"/>
              <a:t>Nel caso di vendite con opzioni call o put, tra gli elementi contrattuali particolare rilievo assume il prezzo di esercizio dell’opzione</a:t>
            </a:r>
          </a:p>
        </p:txBody>
      </p:sp>
    </p:spTree>
    <p:extLst>
      <p:ext uri="{BB962C8B-B14F-4D97-AF65-F5344CB8AC3E}">
        <p14:creationId xmlns:p14="http://schemas.microsoft.com/office/powerpoint/2010/main" val="30606016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B39F9E-EC9F-3638-69DB-8E4BF3685992}"/>
              </a:ext>
            </a:extLst>
          </p:cNvPr>
          <p:cNvSpPr>
            <a:spLocks noGrp="1"/>
          </p:cNvSpPr>
          <p:nvPr>
            <p:ph type="title"/>
          </p:nvPr>
        </p:nvSpPr>
        <p:spPr>
          <a:xfrm>
            <a:off x="684212" y="5783073"/>
            <a:ext cx="9840532" cy="517143"/>
          </a:xfrm>
        </p:spPr>
        <p:txBody>
          <a:bodyPr>
            <a:noAutofit/>
          </a:bodyPr>
          <a:lstStyle/>
          <a:p>
            <a:pPr algn="ctr"/>
            <a:r>
              <a:rPr lang="it-IT" sz="2100" dirty="0"/>
              <a:t>Vendita con opzione di riacquisto – Opzione call (venditore)</a:t>
            </a:r>
          </a:p>
        </p:txBody>
      </p:sp>
      <p:sp>
        <p:nvSpPr>
          <p:cNvPr id="3" name="Segnaposto contenuto 2">
            <a:extLst>
              <a:ext uri="{FF2B5EF4-FFF2-40B4-BE49-F238E27FC236}">
                <a16:creationId xmlns:a16="http://schemas.microsoft.com/office/drawing/2014/main" id="{555C661F-EF15-64C8-B705-C1CEC71C7290}"/>
              </a:ext>
            </a:extLst>
          </p:cNvPr>
          <p:cNvSpPr>
            <a:spLocks noGrp="1"/>
          </p:cNvSpPr>
          <p:nvPr>
            <p:ph idx="1"/>
          </p:nvPr>
        </p:nvSpPr>
        <p:spPr>
          <a:xfrm>
            <a:off x="684212" y="685800"/>
            <a:ext cx="9840532" cy="5029200"/>
          </a:xfrm>
        </p:spPr>
        <p:txBody>
          <a:bodyPr/>
          <a:lstStyle/>
          <a:p>
            <a:r>
              <a:rPr lang="it-IT" sz="1700" dirty="0"/>
              <a:t>Occorre valutare la </a:t>
            </a:r>
            <a:r>
              <a:rPr lang="it-IT" sz="1700" b="1" dirty="0"/>
              <a:t>ragionevole certezza di esercizio dell’opzione </a:t>
            </a:r>
            <a:r>
              <a:rPr lang="it-IT" sz="1700" dirty="0"/>
              <a:t>(par. A.8)</a:t>
            </a:r>
          </a:p>
          <a:p>
            <a:pPr marL="97790">
              <a:spcBef>
                <a:spcPts val="380"/>
              </a:spcBef>
            </a:pPr>
            <a:r>
              <a:rPr lang="it-IT" sz="1700" dirty="0"/>
              <a:t>Il venditore è ragionevolmente </a:t>
            </a:r>
            <a:r>
              <a:rPr lang="it-IT" sz="1700" b="1" dirty="0"/>
              <a:t>certo di NON esercitare il riacquisto </a:t>
            </a:r>
          </a:p>
          <a:p>
            <a:pPr marL="97790">
              <a:spcBef>
                <a:spcPts val="380"/>
              </a:spcBef>
            </a:pPr>
            <a:r>
              <a:rPr lang="it-IT" sz="1700" b="1" dirty="0"/>
              <a:t>Operazione di vendita</a:t>
            </a:r>
          </a:p>
          <a:p>
            <a:pPr marL="97790">
              <a:lnSpc>
                <a:spcPct val="100000"/>
              </a:lnSpc>
              <a:spcBef>
                <a:spcPts val="400"/>
              </a:spcBef>
            </a:pPr>
            <a:r>
              <a:rPr lang="it-IT" sz="1700" dirty="0"/>
              <a:t>Venditore è ragionevolmente </a:t>
            </a:r>
            <a:r>
              <a:rPr lang="it-IT" sz="1700" b="1" dirty="0"/>
              <a:t>certo di esercitare il riacquisto </a:t>
            </a:r>
          </a:p>
          <a:p>
            <a:pPr marL="92075">
              <a:lnSpc>
                <a:spcPct val="100000"/>
              </a:lnSpc>
              <a:spcBef>
                <a:spcPts val="330"/>
              </a:spcBef>
            </a:pPr>
            <a:r>
              <a:rPr lang="it-IT" sz="1700" b="1" dirty="0"/>
              <a:t>Vendita con obbligo di riacquisto</a:t>
            </a:r>
            <a:r>
              <a:rPr lang="it-IT" sz="1700" dirty="0"/>
              <a:t>:</a:t>
            </a:r>
          </a:p>
          <a:p>
            <a:pPr marL="92075" indent="0">
              <a:lnSpc>
                <a:spcPct val="100000"/>
              </a:lnSpc>
              <a:spcBef>
                <a:spcPts val="395"/>
              </a:spcBef>
              <a:buNone/>
              <a:tabLst>
                <a:tab pos="378460" algn="l"/>
              </a:tabLst>
            </a:pPr>
            <a:r>
              <a:rPr lang="it-IT" sz="1700" dirty="0"/>
              <a:t>1) Operazione di natura finanziaria</a:t>
            </a:r>
          </a:p>
          <a:p>
            <a:pPr marL="92075" indent="0">
              <a:lnSpc>
                <a:spcPct val="100000"/>
              </a:lnSpc>
              <a:spcBef>
                <a:spcPts val="400"/>
              </a:spcBef>
              <a:buNone/>
              <a:tabLst>
                <a:tab pos="378460" algn="l"/>
              </a:tabLst>
            </a:pPr>
            <a:r>
              <a:rPr lang="it-IT" sz="1700" dirty="0"/>
              <a:t>2) Operazione di natura operativa</a:t>
            </a:r>
          </a:p>
        </p:txBody>
      </p:sp>
    </p:spTree>
    <p:extLst>
      <p:ext uri="{BB962C8B-B14F-4D97-AF65-F5344CB8AC3E}">
        <p14:creationId xmlns:p14="http://schemas.microsoft.com/office/powerpoint/2010/main" val="99054013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EA4D75-3690-220A-D69A-0607F2E1D392}"/>
              </a:ext>
            </a:extLst>
          </p:cNvPr>
          <p:cNvSpPr>
            <a:spLocks noGrp="1"/>
          </p:cNvSpPr>
          <p:nvPr>
            <p:ph type="title"/>
          </p:nvPr>
        </p:nvSpPr>
        <p:spPr>
          <a:xfrm>
            <a:off x="684212" y="5687568"/>
            <a:ext cx="9008428" cy="484632"/>
          </a:xfrm>
        </p:spPr>
        <p:txBody>
          <a:bodyPr>
            <a:normAutofit/>
          </a:bodyPr>
          <a:lstStyle/>
          <a:p>
            <a:pPr algn="ctr"/>
            <a:r>
              <a:rPr lang="it-IT" sz="2100" dirty="0"/>
              <a:t>Vendita con opzione di riacquisto – Opzione Put (cliente)</a:t>
            </a:r>
          </a:p>
        </p:txBody>
      </p:sp>
      <p:sp>
        <p:nvSpPr>
          <p:cNvPr id="3" name="Segnaposto contenuto 2">
            <a:extLst>
              <a:ext uri="{FF2B5EF4-FFF2-40B4-BE49-F238E27FC236}">
                <a16:creationId xmlns:a16="http://schemas.microsoft.com/office/drawing/2014/main" id="{40E7AAF9-1541-3937-E910-8AC1C1BD6BC3}"/>
              </a:ext>
            </a:extLst>
          </p:cNvPr>
          <p:cNvSpPr>
            <a:spLocks noGrp="1"/>
          </p:cNvSpPr>
          <p:nvPr>
            <p:ph idx="1"/>
          </p:nvPr>
        </p:nvSpPr>
        <p:spPr>
          <a:xfrm>
            <a:off x="684212" y="685800"/>
            <a:ext cx="9008428" cy="5001768"/>
          </a:xfrm>
        </p:spPr>
        <p:txBody>
          <a:bodyPr/>
          <a:lstStyle/>
          <a:p>
            <a:pPr marL="299085" indent="-286385">
              <a:lnSpc>
                <a:spcPct val="100000"/>
              </a:lnSpc>
              <a:spcBef>
                <a:spcPts val="600"/>
              </a:spcBef>
              <a:buFont typeface="Arial MT"/>
              <a:buChar char="•"/>
              <a:tabLst>
                <a:tab pos="299085" algn="l"/>
              </a:tabLst>
            </a:pPr>
            <a:r>
              <a:rPr lang="it-IT" sz="1700" dirty="0"/>
              <a:t>Alfa compra autovetture dalla casa madre e le rivende ai clienti.</a:t>
            </a:r>
          </a:p>
          <a:p>
            <a:pPr marL="299085" indent="-286385">
              <a:lnSpc>
                <a:spcPct val="100000"/>
              </a:lnSpc>
              <a:spcBef>
                <a:spcPts val="500"/>
              </a:spcBef>
              <a:buFont typeface="Arial MT"/>
              <a:buChar char="•"/>
              <a:tabLst>
                <a:tab pos="299085" algn="l"/>
              </a:tabLst>
            </a:pPr>
            <a:r>
              <a:rPr lang="it-IT" sz="1700" dirty="0"/>
              <a:t>Tra i clienti vi sono le società di noleggio con i quali sottoscrive i seguenti contratti:</a:t>
            </a:r>
          </a:p>
          <a:p>
            <a:pPr marL="812165" lvl="1" indent="-342265">
              <a:lnSpc>
                <a:spcPct val="100000"/>
              </a:lnSpc>
              <a:spcBef>
                <a:spcPts val="495"/>
              </a:spcBef>
              <a:buFont typeface="Calibri"/>
              <a:buChar char="–"/>
              <a:tabLst>
                <a:tab pos="812165" algn="l"/>
              </a:tabLst>
            </a:pPr>
            <a:r>
              <a:rPr lang="it-IT" sz="1700" dirty="0"/>
              <a:t>Vendita a pronti ad un prezzo unitario di 40.000 euro;</a:t>
            </a:r>
          </a:p>
          <a:p>
            <a:pPr marL="812800" marR="5080" lvl="1" indent="-342900">
              <a:lnSpc>
                <a:spcPct val="100000"/>
              </a:lnSpc>
              <a:spcBef>
                <a:spcPts val="505"/>
              </a:spcBef>
              <a:buFont typeface="Calibri"/>
              <a:buChar char="–"/>
              <a:tabLst>
                <a:tab pos="812800" algn="l"/>
              </a:tabLst>
            </a:pPr>
            <a:r>
              <a:rPr lang="it-IT" sz="1700" dirty="0"/>
              <a:t>Facoltà da parte del cliente (Put) di rivendere l’autovettura dopo 18 mesi ad un prezzo prestabilito.</a:t>
            </a:r>
          </a:p>
          <a:p>
            <a:pPr marL="299085" indent="-286385">
              <a:lnSpc>
                <a:spcPct val="100000"/>
              </a:lnSpc>
              <a:spcBef>
                <a:spcPts val="505"/>
              </a:spcBef>
              <a:buFont typeface="Arial MT"/>
              <a:buChar char="•"/>
              <a:tabLst>
                <a:tab pos="299085" algn="l"/>
              </a:tabLst>
            </a:pPr>
            <a:r>
              <a:rPr lang="it-IT" sz="1700" dirty="0"/>
              <a:t>L’auto viene acquistata dalla casa madre a 24.000 euro</a:t>
            </a:r>
          </a:p>
          <a:p>
            <a:pPr marL="299085" indent="-286385">
              <a:lnSpc>
                <a:spcPct val="100000"/>
              </a:lnSpc>
              <a:spcBef>
                <a:spcPts val="495"/>
              </a:spcBef>
              <a:buFont typeface="Arial MT"/>
              <a:buChar char="•"/>
              <a:tabLst>
                <a:tab pos="299085" algn="l"/>
              </a:tabLst>
            </a:pPr>
            <a:r>
              <a:rPr lang="it-IT" sz="1700" dirty="0"/>
              <a:t>Il </a:t>
            </a:r>
            <a:r>
              <a:rPr lang="it-IT" sz="1700" b="1" dirty="0"/>
              <a:t>valore atteso di mercato </a:t>
            </a:r>
            <a:r>
              <a:rPr lang="it-IT" sz="1700" dirty="0"/>
              <a:t>al termine dei 18 mesi è 28.000 euro</a:t>
            </a:r>
          </a:p>
          <a:p>
            <a:pPr marL="299085" indent="-286385">
              <a:lnSpc>
                <a:spcPct val="100000"/>
              </a:lnSpc>
              <a:spcBef>
                <a:spcPts val="505"/>
              </a:spcBef>
              <a:buFont typeface="Arial MT"/>
              <a:buChar char="•"/>
              <a:tabLst>
                <a:tab pos="299085" algn="l"/>
              </a:tabLst>
            </a:pPr>
            <a:r>
              <a:rPr lang="it-IT" sz="1700" dirty="0"/>
              <a:t>Il contratto viene concluso l’1/7/2024</a:t>
            </a:r>
          </a:p>
          <a:p>
            <a:pPr marL="12700">
              <a:lnSpc>
                <a:spcPct val="100000"/>
              </a:lnSpc>
              <a:spcBef>
                <a:spcPts val="450"/>
              </a:spcBef>
            </a:pPr>
            <a:r>
              <a:rPr lang="it-IT" sz="1700" dirty="0"/>
              <a:t>Scenario A: Prezzo di esercizio dell’opzione pari a 31.000 euro</a:t>
            </a:r>
          </a:p>
          <a:p>
            <a:pPr marL="12700">
              <a:lnSpc>
                <a:spcPct val="100000"/>
              </a:lnSpc>
              <a:spcBef>
                <a:spcPts val="434"/>
              </a:spcBef>
            </a:pPr>
            <a:r>
              <a:rPr lang="it-IT" sz="1700" dirty="0"/>
              <a:t>Scenario B: Prezzo di esercizio dell’opzione pari a 24.000 euro</a:t>
            </a:r>
          </a:p>
          <a:p>
            <a:endParaRPr lang="it-IT" dirty="0"/>
          </a:p>
        </p:txBody>
      </p:sp>
    </p:spTree>
    <p:extLst>
      <p:ext uri="{BB962C8B-B14F-4D97-AF65-F5344CB8AC3E}">
        <p14:creationId xmlns:p14="http://schemas.microsoft.com/office/powerpoint/2010/main" val="27032340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FEF224-9E6E-B757-4964-E1D29F61A83A}"/>
              </a:ext>
            </a:extLst>
          </p:cNvPr>
          <p:cNvSpPr>
            <a:spLocks noGrp="1"/>
          </p:cNvSpPr>
          <p:nvPr>
            <p:ph type="title"/>
          </p:nvPr>
        </p:nvSpPr>
        <p:spPr>
          <a:xfrm>
            <a:off x="766508" y="5843016"/>
            <a:ext cx="9438196" cy="471423"/>
          </a:xfrm>
        </p:spPr>
        <p:txBody>
          <a:bodyPr>
            <a:noAutofit/>
          </a:bodyPr>
          <a:lstStyle/>
          <a:p>
            <a:pPr algn="ctr"/>
            <a:r>
              <a:rPr lang="it-IT" sz="2100" dirty="0"/>
              <a:t>Vendita con opzione di riacquisto – Opzione Put (cliente)</a:t>
            </a:r>
          </a:p>
        </p:txBody>
      </p:sp>
      <p:sp>
        <p:nvSpPr>
          <p:cNvPr id="3" name="Segnaposto contenuto 2">
            <a:extLst>
              <a:ext uri="{FF2B5EF4-FFF2-40B4-BE49-F238E27FC236}">
                <a16:creationId xmlns:a16="http://schemas.microsoft.com/office/drawing/2014/main" id="{93B0ACD4-67AB-3819-6575-F547AF166055}"/>
              </a:ext>
            </a:extLst>
          </p:cNvPr>
          <p:cNvSpPr>
            <a:spLocks noGrp="1"/>
          </p:cNvSpPr>
          <p:nvPr>
            <p:ph idx="1"/>
          </p:nvPr>
        </p:nvSpPr>
        <p:spPr>
          <a:xfrm>
            <a:off x="601916" y="402336"/>
            <a:ext cx="9602788" cy="5440680"/>
          </a:xfrm>
        </p:spPr>
        <p:txBody>
          <a:bodyPr>
            <a:noAutofit/>
          </a:bodyPr>
          <a:lstStyle/>
          <a:p>
            <a:pPr marL="469900" algn="just">
              <a:lnSpc>
                <a:spcPct val="100000"/>
              </a:lnSpc>
              <a:spcBef>
                <a:spcPts val="550"/>
              </a:spcBef>
            </a:pPr>
            <a:r>
              <a:rPr lang="it-IT" sz="1700" b="1" dirty="0"/>
              <a:t>Scenario A</a:t>
            </a:r>
            <a:r>
              <a:rPr lang="it-IT" sz="1700" dirty="0"/>
              <a:t>: Prezzo di esercizio dell’opzione pari a 31.000 euro</a:t>
            </a:r>
          </a:p>
          <a:p>
            <a:pPr marL="756285" lvl="1" indent="-286385" algn="just">
              <a:lnSpc>
                <a:spcPts val="1775"/>
              </a:lnSpc>
              <a:spcBef>
                <a:spcPts val="590"/>
              </a:spcBef>
              <a:buFont typeface="Arial MT"/>
              <a:buChar char="•"/>
              <a:tabLst>
                <a:tab pos="756285" algn="l"/>
              </a:tabLst>
            </a:pPr>
            <a:r>
              <a:rPr lang="it-IT" sz="1700" dirty="0"/>
              <a:t>Prezzo di esercizio dell’opzione (31.000) &gt; Valore di mercato (28.000)</a:t>
            </a:r>
          </a:p>
          <a:p>
            <a:pPr marL="756285" algn="just">
              <a:lnSpc>
                <a:spcPts val="1835"/>
              </a:lnSpc>
            </a:pPr>
            <a:r>
              <a:rPr lang="it-IT" sz="1700" b="1" dirty="0"/>
              <a:t>Non c’è la ragionevole certezza che il cliente eserciti l’opzione</a:t>
            </a:r>
          </a:p>
          <a:p>
            <a:pPr marL="299085" indent="-286385" algn="just">
              <a:lnSpc>
                <a:spcPct val="100000"/>
              </a:lnSpc>
              <a:spcBef>
                <a:spcPts val="590"/>
              </a:spcBef>
              <a:buFont typeface="Arial MT"/>
              <a:buChar char="•"/>
              <a:tabLst>
                <a:tab pos="299085" algn="l"/>
              </a:tabLst>
            </a:pPr>
            <a:r>
              <a:rPr lang="it-IT" sz="1700" dirty="0"/>
              <a:t>Problemi contabili analoghi alle </a:t>
            </a:r>
            <a:r>
              <a:rPr lang="it-IT" sz="1700" u="sng" dirty="0"/>
              <a:t>vendite con obbligo di riacquisto</a:t>
            </a:r>
          </a:p>
          <a:p>
            <a:pPr marL="469900" algn="just">
              <a:lnSpc>
                <a:spcPts val="1855"/>
              </a:lnSpc>
              <a:spcBef>
                <a:spcPts val="550"/>
              </a:spcBef>
              <a:tabLst>
                <a:tab pos="756285" algn="l"/>
              </a:tabLst>
            </a:pPr>
            <a:r>
              <a:rPr lang="it-IT" sz="1700" dirty="0"/>
              <a:t>–	Prezzo di vendita (40.000) &gt; prezzo di riacquisto (31.000) – </a:t>
            </a:r>
            <a:r>
              <a:rPr lang="it-IT" sz="1700" b="1" dirty="0"/>
              <a:t>NATURA OPERATIVA</a:t>
            </a:r>
          </a:p>
          <a:p>
            <a:pPr algn="just"/>
            <a:r>
              <a:rPr lang="it-IT" sz="1700" b="1" dirty="0"/>
              <a:t>Vendita all’1/7/2024</a:t>
            </a:r>
          </a:p>
          <a:p>
            <a:pPr marL="73152" algn="l" fontAlgn="t">
              <a:spcBef>
                <a:spcPts val="240"/>
              </a:spcBef>
            </a:pPr>
            <a:r>
              <a:rPr lang="it-IT" sz="1700" dirty="0"/>
              <a:t>Banca c/c 					a 		Diversi 						40.000</a:t>
            </a:r>
          </a:p>
          <a:p>
            <a:pPr marL="0" algn="just" fontAlgn="t">
              <a:spcBef>
                <a:spcPts val="204"/>
              </a:spcBef>
            </a:pPr>
            <a:r>
              <a:rPr lang="it-IT" sz="1700" dirty="0"/>
              <a:t>A 							a		Debito verso Beta 	31.000</a:t>
            </a:r>
          </a:p>
          <a:p>
            <a:pPr marL="73152" algn="just" fontAlgn="t">
              <a:spcBef>
                <a:spcPts val="204"/>
              </a:spcBef>
            </a:pPr>
            <a:r>
              <a:rPr lang="it-IT" sz="1700" dirty="0"/>
              <a:t>A 							a		Risconto passivo 		6.000</a:t>
            </a:r>
          </a:p>
          <a:p>
            <a:pPr marL="457200" lvl="1" indent="0" algn="just">
              <a:buNone/>
            </a:pPr>
            <a:r>
              <a:rPr lang="it-IT" sz="1700" dirty="0"/>
              <a:t>							a 		Altri ricavi e proventi 	3.000</a:t>
            </a:r>
          </a:p>
          <a:p>
            <a:pPr marL="299085" indent="-286385">
              <a:lnSpc>
                <a:spcPct val="100000"/>
              </a:lnSpc>
              <a:spcBef>
                <a:spcPts val="130"/>
              </a:spcBef>
              <a:buFont typeface="Arial MT"/>
              <a:buChar char="•"/>
              <a:tabLst>
                <a:tab pos="299085" algn="l"/>
              </a:tabLst>
            </a:pPr>
            <a:r>
              <a:rPr lang="it-IT" sz="1700" b="1" dirty="0"/>
              <a:t>In sede di riapertura</a:t>
            </a:r>
            <a:r>
              <a:rPr lang="it-IT" sz="1700" dirty="0"/>
              <a:t>: 1/1/2025</a:t>
            </a:r>
          </a:p>
          <a:p>
            <a:pPr marL="73152" fontAlgn="t">
              <a:spcBef>
                <a:spcPts val="240"/>
              </a:spcBef>
            </a:pPr>
            <a:r>
              <a:rPr lang="it-IT" sz="1700" dirty="0"/>
              <a:t>Risconto passivo 				a 		Altri ricavi e proventi 			6.000</a:t>
            </a:r>
          </a:p>
          <a:p>
            <a:pPr marL="73152" fontAlgn="t">
              <a:spcBef>
                <a:spcPts val="240"/>
              </a:spcBef>
            </a:pPr>
            <a:r>
              <a:rPr lang="it-IT" sz="1700" b="1" dirty="0"/>
              <a:t>Al momento del riacquisto</a:t>
            </a:r>
          </a:p>
          <a:p>
            <a:pPr marL="73152" algn="l" fontAlgn="t">
              <a:spcBef>
                <a:spcPts val="240"/>
              </a:spcBef>
            </a:pPr>
            <a:r>
              <a:rPr lang="it-IT" sz="1700" dirty="0"/>
              <a:t>Debito verso Beta 				a 		Banca c/c 					31.000</a:t>
            </a:r>
          </a:p>
        </p:txBody>
      </p:sp>
    </p:spTree>
    <p:extLst>
      <p:ext uri="{BB962C8B-B14F-4D97-AF65-F5344CB8AC3E}">
        <p14:creationId xmlns:p14="http://schemas.microsoft.com/office/powerpoint/2010/main" val="2881045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408C3D-A439-94B1-EFDE-A423DEFFCAE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180CB10F-282D-D987-0D0C-B44D08A2D79B}"/>
              </a:ext>
            </a:extLst>
          </p:cNvPr>
          <p:cNvSpPr>
            <a:spLocks noGrp="1"/>
          </p:cNvSpPr>
          <p:nvPr>
            <p:ph type="title"/>
          </p:nvPr>
        </p:nvSpPr>
        <p:spPr>
          <a:xfrm>
            <a:off x="711644" y="5751576"/>
            <a:ext cx="9657652" cy="654303"/>
          </a:xfrm>
        </p:spPr>
        <p:txBody>
          <a:bodyPr>
            <a:noAutofit/>
          </a:bodyPr>
          <a:lstStyle/>
          <a:p>
            <a:pPr algn="ctr"/>
            <a:r>
              <a:rPr lang="it-IT" sz="2100" dirty="0"/>
              <a:t>Vendita con opzione di riacquisto – Opzione in capo al cliente (Put) – Prezzo vendita &lt; Prezzo di riacquisto</a:t>
            </a:r>
          </a:p>
        </p:txBody>
      </p:sp>
      <p:sp>
        <p:nvSpPr>
          <p:cNvPr id="3" name="Segnaposto contenuto 2">
            <a:extLst>
              <a:ext uri="{FF2B5EF4-FFF2-40B4-BE49-F238E27FC236}">
                <a16:creationId xmlns:a16="http://schemas.microsoft.com/office/drawing/2014/main" id="{82634FFA-0CE7-FADB-D692-DAF4699D85A8}"/>
              </a:ext>
            </a:extLst>
          </p:cNvPr>
          <p:cNvSpPr>
            <a:spLocks noGrp="1"/>
          </p:cNvSpPr>
          <p:nvPr>
            <p:ph idx="1"/>
          </p:nvPr>
        </p:nvSpPr>
        <p:spPr>
          <a:xfrm>
            <a:off x="784796" y="146304"/>
            <a:ext cx="9584500" cy="5358384"/>
          </a:xfrm>
        </p:spPr>
        <p:txBody>
          <a:bodyPr/>
          <a:lstStyle/>
          <a:p>
            <a:pPr algn="just"/>
            <a:r>
              <a:rPr lang="it-IT" sz="1700" b="1" dirty="0"/>
              <a:t>Scenario B</a:t>
            </a:r>
            <a:r>
              <a:rPr lang="it-IT" sz="1700" dirty="0"/>
              <a:t>: Prezzo di esercizio dell’opzione pari a 24.000 euro</a:t>
            </a:r>
          </a:p>
          <a:p>
            <a:pPr marL="299085" indent="-286385" algn="just">
              <a:lnSpc>
                <a:spcPts val="1655"/>
              </a:lnSpc>
              <a:spcBef>
                <a:spcPts val="105"/>
              </a:spcBef>
              <a:buFont typeface="Arial MT"/>
              <a:buChar char="•"/>
              <a:tabLst>
                <a:tab pos="299085" algn="l"/>
              </a:tabLst>
            </a:pPr>
            <a:endParaRPr lang="it-IT" sz="1700" dirty="0"/>
          </a:p>
          <a:p>
            <a:pPr marL="299085" indent="-286385" algn="just">
              <a:lnSpc>
                <a:spcPts val="1655"/>
              </a:lnSpc>
              <a:spcBef>
                <a:spcPts val="105"/>
              </a:spcBef>
              <a:buFont typeface="Arial MT"/>
              <a:buChar char="•"/>
              <a:tabLst>
                <a:tab pos="299085" algn="l"/>
              </a:tabLst>
            </a:pPr>
            <a:r>
              <a:rPr lang="it-IT" sz="1700" dirty="0"/>
              <a:t>Prezzo di esercizio dell’opzione (24.000) &lt; Valore di mercato (28.000): </a:t>
            </a:r>
            <a:r>
              <a:rPr lang="it-IT" sz="1700" b="1" dirty="0"/>
              <a:t>ragionevole certezza che il cliente eserciti l’opzione</a:t>
            </a:r>
          </a:p>
          <a:p>
            <a:pPr marL="299085">
              <a:lnSpc>
                <a:spcPts val="1714"/>
              </a:lnSpc>
            </a:pPr>
            <a:endParaRPr lang="it-IT" sz="1700" dirty="0"/>
          </a:p>
          <a:p>
            <a:pPr marL="91440" algn="l" fontAlgn="t">
              <a:spcBef>
                <a:spcPts val="450"/>
              </a:spcBef>
            </a:pPr>
            <a:r>
              <a:rPr lang="it-IT" sz="1700" dirty="0"/>
              <a:t>Crediti verso clienti 				a 		Ricavi di vendita 			40.000</a:t>
            </a:r>
          </a:p>
          <a:p>
            <a:endParaRPr lang="it-IT" dirty="0"/>
          </a:p>
        </p:txBody>
      </p:sp>
    </p:spTree>
    <p:extLst>
      <p:ext uri="{BB962C8B-B14F-4D97-AF65-F5344CB8AC3E}">
        <p14:creationId xmlns:p14="http://schemas.microsoft.com/office/powerpoint/2010/main" val="732751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4364E3-8F6A-0433-FE4E-63C8A5FEA32B}"/>
              </a:ext>
            </a:extLst>
          </p:cNvPr>
          <p:cNvSpPr>
            <a:spLocks noGrp="1"/>
          </p:cNvSpPr>
          <p:nvPr>
            <p:ph type="title"/>
          </p:nvPr>
        </p:nvSpPr>
        <p:spPr>
          <a:xfrm>
            <a:off x="748220" y="5927344"/>
            <a:ext cx="9355900" cy="489711"/>
          </a:xfrm>
        </p:spPr>
        <p:txBody>
          <a:bodyPr>
            <a:normAutofit/>
          </a:bodyPr>
          <a:lstStyle/>
          <a:p>
            <a:pPr algn="ctr"/>
            <a:r>
              <a:rPr lang="it-IT" sz="2600" spc="-170" dirty="0"/>
              <a:t>APPLICAZIONE</a:t>
            </a:r>
            <a:r>
              <a:rPr lang="it-IT" sz="2600" spc="-15" dirty="0"/>
              <a:t> </a:t>
            </a:r>
            <a:r>
              <a:rPr lang="it-IT" sz="2600" spc="-250" dirty="0"/>
              <a:t>RETROATTIVA</a:t>
            </a:r>
            <a:r>
              <a:rPr lang="it-IT" sz="2600" spc="5" dirty="0"/>
              <a:t> </a:t>
            </a:r>
            <a:r>
              <a:rPr lang="it-IT" sz="2600" spc="-335" dirty="0"/>
              <a:t>DEI</a:t>
            </a:r>
            <a:r>
              <a:rPr lang="it-IT" sz="2600" spc="-15" dirty="0"/>
              <a:t> </a:t>
            </a:r>
            <a:r>
              <a:rPr lang="it-IT" sz="2600" spc="-130" dirty="0"/>
              <a:t>NUOVI</a:t>
            </a:r>
            <a:r>
              <a:rPr lang="it-IT" sz="2600" spc="-25" dirty="0"/>
              <a:t> </a:t>
            </a:r>
            <a:r>
              <a:rPr lang="it-IT" sz="2600" spc="-430" dirty="0"/>
              <a:t>LIMITI</a:t>
            </a:r>
            <a:endParaRPr lang="it-IT" sz="2600" dirty="0"/>
          </a:p>
        </p:txBody>
      </p:sp>
      <p:sp>
        <p:nvSpPr>
          <p:cNvPr id="3" name="Segnaposto contenuto 2">
            <a:extLst>
              <a:ext uri="{FF2B5EF4-FFF2-40B4-BE49-F238E27FC236}">
                <a16:creationId xmlns:a16="http://schemas.microsoft.com/office/drawing/2014/main" id="{A8D22371-46BF-9C3C-4DD1-FF117B09B512}"/>
              </a:ext>
            </a:extLst>
          </p:cNvPr>
          <p:cNvSpPr>
            <a:spLocks noGrp="1"/>
          </p:cNvSpPr>
          <p:nvPr>
            <p:ph idx="1"/>
          </p:nvPr>
        </p:nvSpPr>
        <p:spPr>
          <a:xfrm>
            <a:off x="684212" y="685800"/>
            <a:ext cx="9419908" cy="5138928"/>
          </a:xfrm>
        </p:spPr>
        <p:txBody>
          <a:bodyPr/>
          <a:lstStyle/>
          <a:p>
            <a:pPr marL="12700" algn="just">
              <a:lnSpc>
                <a:spcPct val="100000"/>
              </a:lnSpc>
              <a:spcBef>
                <a:spcPts val="105"/>
              </a:spcBef>
            </a:pPr>
            <a:r>
              <a:rPr lang="it-IT" sz="2000" dirty="0">
                <a:latin typeface="Arial MT"/>
                <a:cs typeface="Arial MT"/>
              </a:rPr>
              <a:t>Con</a:t>
            </a:r>
            <a:r>
              <a:rPr lang="it-IT" sz="2000" spc="-35" dirty="0">
                <a:latin typeface="Arial MT"/>
                <a:cs typeface="Arial MT"/>
              </a:rPr>
              <a:t> </a:t>
            </a:r>
            <a:r>
              <a:rPr lang="it-IT" sz="2000" dirty="0">
                <a:latin typeface="Arial MT"/>
                <a:cs typeface="Arial MT"/>
              </a:rPr>
              <a:t>riferimento</a:t>
            </a:r>
            <a:r>
              <a:rPr lang="it-IT" sz="2000" spc="-40" dirty="0">
                <a:latin typeface="Arial MT"/>
                <a:cs typeface="Arial MT"/>
              </a:rPr>
              <a:t> </a:t>
            </a:r>
            <a:r>
              <a:rPr lang="it-IT" sz="2000" dirty="0">
                <a:latin typeface="Arial MT"/>
                <a:cs typeface="Arial MT"/>
              </a:rPr>
              <a:t>all’innalzamento</a:t>
            </a:r>
            <a:r>
              <a:rPr lang="it-IT" sz="2000" spc="-55" dirty="0">
                <a:latin typeface="Arial MT"/>
                <a:cs typeface="Arial MT"/>
              </a:rPr>
              <a:t> </a:t>
            </a:r>
            <a:r>
              <a:rPr lang="it-IT" sz="2000" dirty="0">
                <a:latin typeface="Arial MT"/>
                <a:cs typeface="Arial MT"/>
              </a:rPr>
              <a:t>dei</a:t>
            </a:r>
            <a:r>
              <a:rPr lang="it-IT" sz="2000" spc="-30" dirty="0">
                <a:latin typeface="Arial MT"/>
                <a:cs typeface="Arial MT"/>
              </a:rPr>
              <a:t> </a:t>
            </a:r>
            <a:r>
              <a:rPr lang="it-IT" sz="2000" dirty="0">
                <a:latin typeface="Arial MT"/>
                <a:cs typeface="Arial MT"/>
              </a:rPr>
              <a:t>limiti,</a:t>
            </a:r>
            <a:r>
              <a:rPr lang="it-IT" sz="2000" spc="-75" dirty="0">
                <a:latin typeface="Arial MT"/>
                <a:cs typeface="Arial MT"/>
              </a:rPr>
              <a:t> </a:t>
            </a:r>
            <a:r>
              <a:rPr lang="it-IT" sz="2000" dirty="0">
                <a:latin typeface="Arial MT"/>
                <a:cs typeface="Arial MT"/>
              </a:rPr>
              <a:t>in</a:t>
            </a:r>
            <a:r>
              <a:rPr lang="it-IT" sz="2000" spc="-35" dirty="0">
                <a:latin typeface="Arial MT"/>
                <a:cs typeface="Arial MT"/>
              </a:rPr>
              <a:t> </a:t>
            </a:r>
            <a:r>
              <a:rPr lang="it-IT" sz="2000" dirty="0">
                <a:latin typeface="Arial MT"/>
                <a:cs typeface="Arial MT"/>
              </a:rPr>
              <a:t>passato,</a:t>
            </a:r>
            <a:r>
              <a:rPr lang="it-IT" sz="2000" spc="-25" dirty="0">
                <a:latin typeface="Arial MT"/>
                <a:cs typeface="Arial MT"/>
              </a:rPr>
              <a:t> </a:t>
            </a:r>
            <a:r>
              <a:rPr lang="it-IT" sz="2000" dirty="0">
                <a:latin typeface="Arial MT"/>
                <a:cs typeface="Arial MT"/>
              </a:rPr>
              <a:t>erano</a:t>
            </a:r>
            <a:r>
              <a:rPr lang="it-IT" sz="2000" spc="-20" dirty="0">
                <a:latin typeface="Arial MT"/>
                <a:cs typeface="Arial MT"/>
              </a:rPr>
              <a:t> </a:t>
            </a:r>
            <a:r>
              <a:rPr lang="it-IT" sz="2000" dirty="0">
                <a:latin typeface="Arial MT"/>
                <a:cs typeface="Arial MT"/>
              </a:rPr>
              <a:t>stati</a:t>
            </a:r>
            <a:r>
              <a:rPr lang="it-IT" sz="2000" spc="-30" dirty="0">
                <a:latin typeface="Arial MT"/>
                <a:cs typeface="Arial MT"/>
              </a:rPr>
              <a:t> </a:t>
            </a:r>
            <a:r>
              <a:rPr lang="it-IT" sz="2000" dirty="0">
                <a:latin typeface="Arial MT"/>
                <a:cs typeface="Arial MT"/>
              </a:rPr>
              <a:t>sostenuti</a:t>
            </a:r>
            <a:r>
              <a:rPr lang="it-IT" sz="2000" spc="-30" dirty="0">
                <a:latin typeface="Arial MT"/>
                <a:cs typeface="Arial MT"/>
              </a:rPr>
              <a:t> </a:t>
            </a:r>
            <a:r>
              <a:rPr lang="it-IT" sz="2000" spc="-25" dirty="0">
                <a:latin typeface="Arial MT"/>
                <a:cs typeface="Arial MT"/>
              </a:rPr>
              <a:t>due</a:t>
            </a:r>
            <a:r>
              <a:rPr lang="it-IT" spc="-25" dirty="0">
                <a:latin typeface="Arial MT"/>
                <a:cs typeface="Arial MT"/>
              </a:rPr>
              <a:t> </a:t>
            </a:r>
            <a:r>
              <a:rPr lang="it-IT" sz="2000" dirty="0">
                <a:latin typeface="Arial MT"/>
                <a:cs typeface="Arial MT"/>
              </a:rPr>
              <a:t>distinti</a:t>
            </a:r>
            <a:r>
              <a:rPr lang="it-IT" sz="2000" spc="-35" dirty="0">
                <a:latin typeface="Arial MT"/>
                <a:cs typeface="Arial MT"/>
              </a:rPr>
              <a:t> </a:t>
            </a:r>
            <a:r>
              <a:rPr lang="it-IT" sz="2000" spc="-10" dirty="0">
                <a:latin typeface="Arial MT"/>
                <a:cs typeface="Arial MT"/>
              </a:rPr>
              <a:t>orientamenti:</a:t>
            </a:r>
            <a:endParaRPr lang="it-IT" sz="2000" dirty="0">
              <a:latin typeface="Arial MT"/>
              <a:cs typeface="Arial MT"/>
            </a:endParaRPr>
          </a:p>
          <a:p>
            <a:pPr marL="299085" indent="-286385" algn="just">
              <a:lnSpc>
                <a:spcPct val="100000"/>
              </a:lnSpc>
              <a:spcBef>
                <a:spcPts val="1000"/>
              </a:spcBef>
              <a:buChar char="•"/>
              <a:tabLst>
                <a:tab pos="299085" algn="l"/>
              </a:tabLst>
            </a:pPr>
            <a:r>
              <a:rPr lang="it-IT" sz="2000" dirty="0">
                <a:latin typeface="Arial MT"/>
                <a:cs typeface="Arial MT"/>
              </a:rPr>
              <a:t>il</a:t>
            </a:r>
            <a:r>
              <a:rPr lang="it-IT" sz="2000" spc="-50" dirty="0">
                <a:latin typeface="Arial MT"/>
                <a:cs typeface="Arial MT"/>
              </a:rPr>
              <a:t> </a:t>
            </a:r>
            <a:r>
              <a:rPr lang="it-IT" sz="2000" dirty="0">
                <a:latin typeface="Arial MT"/>
                <a:cs typeface="Arial MT"/>
              </a:rPr>
              <a:t>CNDCEC</a:t>
            </a:r>
            <a:r>
              <a:rPr lang="it-IT" sz="2000" spc="-45" dirty="0">
                <a:latin typeface="Arial MT"/>
                <a:cs typeface="Arial MT"/>
              </a:rPr>
              <a:t> </a:t>
            </a:r>
            <a:r>
              <a:rPr lang="it-IT" sz="2000" dirty="0">
                <a:latin typeface="Arial MT"/>
                <a:cs typeface="Arial MT"/>
              </a:rPr>
              <a:t>(documento</a:t>
            </a:r>
            <a:r>
              <a:rPr lang="it-IT" sz="2000" spc="-55" dirty="0">
                <a:latin typeface="Arial MT"/>
                <a:cs typeface="Arial MT"/>
              </a:rPr>
              <a:t> </a:t>
            </a:r>
            <a:r>
              <a:rPr lang="it-IT" sz="2000" dirty="0">
                <a:latin typeface="Arial MT"/>
                <a:cs typeface="Arial MT"/>
              </a:rPr>
              <a:t>14.1.2009,</a:t>
            </a:r>
            <a:r>
              <a:rPr lang="it-IT" sz="2000" spc="10" dirty="0">
                <a:latin typeface="Arial MT"/>
                <a:cs typeface="Arial MT"/>
              </a:rPr>
              <a:t> </a:t>
            </a:r>
            <a:r>
              <a:rPr lang="it-IT" sz="2000" dirty="0">
                <a:latin typeface="Arial MT"/>
                <a:cs typeface="Arial MT"/>
              </a:rPr>
              <a:t>§</a:t>
            </a:r>
            <a:r>
              <a:rPr lang="it-IT" sz="2000" spc="-25" dirty="0">
                <a:latin typeface="Arial MT"/>
                <a:cs typeface="Arial MT"/>
              </a:rPr>
              <a:t> </a:t>
            </a:r>
            <a:r>
              <a:rPr lang="it-IT" sz="2000" dirty="0">
                <a:latin typeface="Arial MT"/>
                <a:cs typeface="Arial MT"/>
              </a:rPr>
              <a:t>2</a:t>
            </a:r>
            <a:r>
              <a:rPr lang="it-IT" sz="2000" spc="-40" dirty="0">
                <a:latin typeface="Arial MT"/>
                <a:cs typeface="Arial MT"/>
              </a:rPr>
              <a:t> </a:t>
            </a:r>
            <a:r>
              <a:rPr lang="it-IT" sz="2000" dirty="0">
                <a:latin typeface="Arial MT"/>
                <a:cs typeface="Arial MT"/>
              </a:rPr>
              <a:t>e</a:t>
            </a:r>
            <a:r>
              <a:rPr lang="it-IT" sz="2000" spc="-30" dirty="0">
                <a:latin typeface="Arial MT"/>
                <a:cs typeface="Arial MT"/>
              </a:rPr>
              <a:t> </a:t>
            </a:r>
            <a:r>
              <a:rPr lang="it-IT" sz="2000" dirty="0">
                <a:latin typeface="Arial MT"/>
                <a:cs typeface="Arial MT"/>
              </a:rPr>
              <a:t>documento</a:t>
            </a:r>
            <a:r>
              <a:rPr lang="it-IT" sz="2000" spc="-20" dirty="0">
                <a:latin typeface="Arial MT"/>
                <a:cs typeface="Arial MT"/>
              </a:rPr>
              <a:t> </a:t>
            </a:r>
            <a:r>
              <a:rPr lang="it-IT" sz="2000" dirty="0">
                <a:latin typeface="Arial MT"/>
                <a:cs typeface="Arial MT"/>
              </a:rPr>
              <a:t>15.4.2009,</a:t>
            </a:r>
            <a:r>
              <a:rPr lang="it-IT" sz="2000" spc="-5" dirty="0">
                <a:latin typeface="Arial MT"/>
                <a:cs typeface="Arial MT"/>
              </a:rPr>
              <a:t> </a:t>
            </a:r>
            <a:r>
              <a:rPr lang="it-IT" sz="2000" dirty="0">
                <a:latin typeface="Arial MT"/>
                <a:cs typeface="Arial MT"/>
              </a:rPr>
              <a:t>§</a:t>
            </a:r>
            <a:r>
              <a:rPr lang="it-IT" sz="2000" spc="-30" dirty="0">
                <a:latin typeface="Arial MT"/>
                <a:cs typeface="Arial MT"/>
              </a:rPr>
              <a:t> </a:t>
            </a:r>
            <a:r>
              <a:rPr lang="it-IT" sz="2000" dirty="0">
                <a:latin typeface="Arial MT"/>
                <a:cs typeface="Arial MT"/>
              </a:rPr>
              <a:t>3</a:t>
            </a:r>
            <a:r>
              <a:rPr lang="it-IT" sz="2000" spc="-30" dirty="0">
                <a:latin typeface="Arial MT"/>
                <a:cs typeface="Arial MT"/>
              </a:rPr>
              <a:t> </a:t>
            </a:r>
            <a:r>
              <a:rPr lang="it-IT" sz="2000" dirty="0">
                <a:latin typeface="Arial MT"/>
                <a:cs typeface="Arial MT"/>
              </a:rPr>
              <a:t>e</a:t>
            </a:r>
            <a:r>
              <a:rPr lang="it-IT" sz="2000" spc="-30" dirty="0">
                <a:latin typeface="Arial MT"/>
                <a:cs typeface="Arial MT"/>
              </a:rPr>
              <a:t> </a:t>
            </a:r>
            <a:r>
              <a:rPr lang="it-IT" sz="2000" spc="-25" dirty="0">
                <a:latin typeface="Arial MT"/>
                <a:cs typeface="Arial MT"/>
              </a:rPr>
              <a:t>7)</a:t>
            </a:r>
            <a:r>
              <a:rPr lang="it-IT" spc="-25" dirty="0">
                <a:latin typeface="Arial MT"/>
                <a:cs typeface="Arial MT"/>
              </a:rPr>
              <a:t> </a:t>
            </a:r>
            <a:r>
              <a:rPr lang="it-IT" sz="2000" dirty="0">
                <a:latin typeface="Wingdings"/>
                <a:cs typeface="Wingdings"/>
              </a:rPr>
              <a:t></a:t>
            </a:r>
            <a:r>
              <a:rPr lang="it-IT" sz="2000" spc="-5" dirty="0">
                <a:latin typeface="Times New Roman"/>
                <a:cs typeface="Times New Roman"/>
              </a:rPr>
              <a:t> </a:t>
            </a:r>
            <a:r>
              <a:rPr lang="it-IT" sz="2000" dirty="0">
                <a:latin typeface="Arial MT"/>
                <a:cs typeface="Arial MT"/>
              </a:rPr>
              <a:t>i</a:t>
            </a:r>
            <a:r>
              <a:rPr lang="it-IT" sz="2000" spc="-40" dirty="0">
                <a:latin typeface="Arial MT"/>
                <a:cs typeface="Arial MT"/>
              </a:rPr>
              <a:t> </a:t>
            </a:r>
            <a:r>
              <a:rPr lang="it-IT" sz="2000" dirty="0">
                <a:latin typeface="Arial MT"/>
                <a:cs typeface="Arial MT"/>
              </a:rPr>
              <a:t>nuovi</a:t>
            </a:r>
            <a:r>
              <a:rPr lang="it-IT" sz="2000" spc="-45" dirty="0">
                <a:latin typeface="Arial MT"/>
                <a:cs typeface="Arial MT"/>
              </a:rPr>
              <a:t> </a:t>
            </a:r>
            <a:r>
              <a:rPr lang="it-IT" sz="2000" dirty="0">
                <a:latin typeface="Arial MT"/>
                <a:cs typeface="Arial MT"/>
              </a:rPr>
              <a:t>parametri</a:t>
            </a:r>
            <a:r>
              <a:rPr lang="it-IT" sz="2000" spc="-40" dirty="0">
                <a:latin typeface="Arial MT"/>
                <a:cs typeface="Arial MT"/>
              </a:rPr>
              <a:t> </a:t>
            </a:r>
            <a:r>
              <a:rPr lang="it-IT" sz="2000" dirty="0">
                <a:latin typeface="Arial MT"/>
                <a:cs typeface="Arial MT"/>
              </a:rPr>
              <a:t>dovevano</a:t>
            </a:r>
            <a:r>
              <a:rPr lang="it-IT" sz="2000" spc="-35" dirty="0">
                <a:latin typeface="Arial MT"/>
                <a:cs typeface="Arial MT"/>
              </a:rPr>
              <a:t> </a:t>
            </a:r>
            <a:r>
              <a:rPr lang="it-IT" sz="2000" dirty="0">
                <a:latin typeface="Arial MT"/>
                <a:cs typeface="Arial MT"/>
              </a:rPr>
              <a:t>essere</a:t>
            </a:r>
            <a:r>
              <a:rPr lang="it-IT" sz="2000" spc="-45" dirty="0">
                <a:latin typeface="Arial MT"/>
                <a:cs typeface="Arial MT"/>
              </a:rPr>
              <a:t> </a:t>
            </a:r>
            <a:r>
              <a:rPr lang="it-IT" sz="2000" dirty="0">
                <a:latin typeface="Arial MT"/>
                <a:cs typeface="Arial MT"/>
              </a:rPr>
              <a:t>applicati</a:t>
            </a:r>
            <a:r>
              <a:rPr lang="it-IT" sz="2000" spc="-55" dirty="0">
                <a:latin typeface="Arial MT"/>
                <a:cs typeface="Arial MT"/>
              </a:rPr>
              <a:t> </a:t>
            </a:r>
            <a:r>
              <a:rPr lang="it-IT" sz="2000" spc="-10" dirty="0">
                <a:latin typeface="Arial MT"/>
                <a:cs typeface="Arial MT"/>
              </a:rPr>
              <a:t>retroattivamente (</a:t>
            </a:r>
            <a:r>
              <a:rPr lang="it-IT" sz="2000" b="1" spc="-10" dirty="0">
                <a:latin typeface="Arial MT"/>
                <a:cs typeface="Arial MT"/>
              </a:rPr>
              <a:t>test biennio 2023-2024</a:t>
            </a:r>
            <a:r>
              <a:rPr lang="it-IT" sz="2000" spc="-10" dirty="0">
                <a:latin typeface="Arial MT"/>
                <a:cs typeface="Arial MT"/>
              </a:rPr>
              <a:t>);</a:t>
            </a:r>
            <a:endParaRPr lang="it-IT" sz="2000" dirty="0">
              <a:latin typeface="Arial MT"/>
              <a:cs typeface="Arial MT"/>
            </a:endParaRPr>
          </a:p>
          <a:p>
            <a:pPr marL="299085" marR="5080" indent="-287020" algn="just">
              <a:lnSpc>
                <a:spcPct val="100000"/>
              </a:lnSpc>
              <a:spcBef>
                <a:spcPts val="994"/>
              </a:spcBef>
              <a:buChar char="•"/>
              <a:tabLst>
                <a:tab pos="299085" algn="l"/>
              </a:tabLst>
            </a:pPr>
            <a:r>
              <a:rPr lang="it-IT" sz="2000" dirty="0">
                <a:latin typeface="Arial MT"/>
                <a:cs typeface="Arial MT"/>
              </a:rPr>
              <a:t>Assonime</a:t>
            </a:r>
            <a:r>
              <a:rPr lang="it-IT" sz="2000" spc="-50" dirty="0">
                <a:latin typeface="Arial MT"/>
                <a:cs typeface="Arial MT"/>
              </a:rPr>
              <a:t> </a:t>
            </a:r>
            <a:r>
              <a:rPr lang="it-IT" sz="2000" dirty="0">
                <a:latin typeface="Arial MT"/>
                <a:cs typeface="Arial MT"/>
              </a:rPr>
              <a:t>(circ.</a:t>
            </a:r>
            <a:r>
              <a:rPr lang="it-IT" sz="2000" spc="-40" dirty="0">
                <a:latin typeface="Arial MT"/>
                <a:cs typeface="Arial MT"/>
              </a:rPr>
              <a:t> </a:t>
            </a:r>
            <a:r>
              <a:rPr lang="it-IT" sz="2000" dirty="0">
                <a:latin typeface="Arial MT"/>
                <a:cs typeface="Arial MT"/>
              </a:rPr>
              <a:t>18.2.2009 n.</a:t>
            </a:r>
            <a:r>
              <a:rPr lang="it-IT" sz="2000" spc="-15" dirty="0">
                <a:latin typeface="Arial MT"/>
                <a:cs typeface="Arial MT"/>
              </a:rPr>
              <a:t> </a:t>
            </a:r>
            <a:r>
              <a:rPr lang="it-IT" sz="2000" dirty="0">
                <a:latin typeface="Arial MT"/>
                <a:cs typeface="Arial MT"/>
              </a:rPr>
              <a:t>9,</a:t>
            </a:r>
            <a:r>
              <a:rPr lang="it-IT" sz="2000" spc="-25" dirty="0">
                <a:latin typeface="Arial MT"/>
                <a:cs typeface="Arial MT"/>
              </a:rPr>
              <a:t> </a:t>
            </a:r>
            <a:r>
              <a:rPr lang="it-IT" sz="2000" dirty="0">
                <a:latin typeface="Arial MT"/>
                <a:cs typeface="Arial MT"/>
              </a:rPr>
              <a:t>§</a:t>
            </a:r>
            <a:r>
              <a:rPr lang="it-IT" sz="2000" spc="-20" dirty="0">
                <a:latin typeface="Arial MT"/>
                <a:cs typeface="Arial MT"/>
              </a:rPr>
              <a:t> </a:t>
            </a:r>
            <a:r>
              <a:rPr lang="it-IT" sz="2000" dirty="0">
                <a:latin typeface="Arial MT"/>
                <a:cs typeface="Arial MT"/>
              </a:rPr>
              <a:t>3.4)</a:t>
            </a:r>
            <a:r>
              <a:rPr lang="it-IT" sz="2000" spc="-30" dirty="0">
                <a:latin typeface="Arial MT"/>
                <a:cs typeface="Arial MT"/>
              </a:rPr>
              <a:t> </a:t>
            </a:r>
            <a:r>
              <a:rPr lang="it-IT" sz="2000" dirty="0">
                <a:latin typeface="Wingdings"/>
                <a:cs typeface="Wingdings"/>
              </a:rPr>
              <a:t></a:t>
            </a:r>
            <a:r>
              <a:rPr lang="it-IT" sz="2000" spc="15" dirty="0">
                <a:latin typeface="Times New Roman"/>
                <a:cs typeface="Times New Roman"/>
              </a:rPr>
              <a:t> </a:t>
            </a:r>
            <a:r>
              <a:rPr lang="it-IT" sz="2000" dirty="0">
                <a:latin typeface="Arial MT"/>
                <a:cs typeface="Arial MT"/>
              </a:rPr>
              <a:t>Orientamento</a:t>
            </a:r>
            <a:r>
              <a:rPr lang="it-IT" sz="2000" spc="-20" dirty="0">
                <a:latin typeface="Arial MT"/>
                <a:cs typeface="Arial MT"/>
              </a:rPr>
              <a:t> </a:t>
            </a:r>
            <a:r>
              <a:rPr lang="it-IT" sz="2000" spc="-10" dirty="0">
                <a:latin typeface="Arial MT"/>
                <a:cs typeface="Arial MT"/>
              </a:rPr>
              <a:t>maggiormente </a:t>
            </a:r>
            <a:r>
              <a:rPr lang="it-IT" sz="2000" dirty="0">
                <a:latin typeface="Arial MT"/>
                <a:cs typeface="Arial MT"/>
              </a:rPr>
              <a:t>penalizzante,</a:t>
            </a:r>
            <a:r>
              <a:rPr lang="it-IT" sz="2000" spc="-60" dirty="0">
                <a:latin typeface="Arial MT"/>
                <a:cs typeface="Arial MT"/>
              </a:rPr>
              <a:t> </a:t>
            </a:r>
            <a:r>
              <a:rPr lang="it-IT" sz="2000" dirty="0">
                <a:latin typeface="Arial MT"/>
                <a:cs typeface="Arial MT"/>
              </a:rPr>
              <a:t>in</a:t>
            </a:r>
            <a:r>
              <a:rPr lang="it-IT" sz="2000" spc="-55" dirty="0">
                <a:latin typeface="Arial MT"/>
                <a:cs typeface="Arial MT"/>
              </a:rPr>
              <a:t> </a:t>
            </a:r>
            <a:r>
              <a:rPr lang="it-IT" sz="2000" dirty="0">
                <a:latin typeface="Arial MT"/>
                <a:cs typeface="Arial MT"/>
              </a:rPr>
              <a:t>base</a:t>
            </a:r>
            <a:r>
              <a:rPr lang="it-IT" sz="2000" spc="-45" dirty="0">
                <a:latin typeface="Arial MT"/>
                <a:cs typeface="Arial MT"/>
              </a:rPr>
              <a:t> </a:t>
            </a:r>
            <a:r>
              <a:rPr lang="it-IT" sz="2000" dirty="0">
                <a:latin typeface="Arial MT"/>
                <a:cs typeface="Arial MT"/>
              </a:rPr>
              <a:t>al</a:t>
            </a:r>
            <a:r>
              <a:rPr lang="it-IT" sz="2000" spc="-50" dirty="0">
                <a:latin typeface="Arial MT"/>
                <a:cs typeface="Arial MT"/>
              </a:rPr>
              <a:t> </a:t>
            </a:r>
            <a:r>
              <a:rPr lang="it-IT" sz="2000" dirty="0">
                <a:latin typeface="Arial MT"/>
                <a:cs typeface="Arial MT"/>
              </a:rPr>
              <a:t>quale</a:t>
            </a:r>
            <a:r>
              <a:rPr lang="it-IT" sz="2000" spc="-50" dirty="0">
                <a:latin typeface="Arial MT"/>
                <a:cs typeface="Arial MT"/>
              </a:rPr>
              <a:t> </a:t>
            </a:r>
            <a:r>
              <a:rPr lang="it-IT" sz="2000" dirty="0">
                <a:latin typeface="Arial MT"/>
                <a:cs typeface="Arial MT"/>
              </a:rPr>
              <a:t>i</a:t>
            </a:r>
            <a:r>
              <a:rPr lang="it-IT" sz="2000" spc="-65" dirty="0">
                <a:latin typeface="Arial MT"/>
                <a:cs typeface="Arial MT"/>
              </a:rPr>
              <a:t> </a:t>
            </a:r>
            <a:r>
              <a:rPr lang="it-IT" sz="2000" dirty="0">
                <a:latin typeface="Arial MT"/>
                <a:cs typeface="Arial MT"/>
              </a:rPr>
              <a:t>nuovi</a:t>
            </a:r>
            <a:r>
              <a:rPr lang="it-IT" sz="2000" spc="-40" dirty="0">
                <a:latin typeface="Arial MT"/>
                <a:cs typeface="Arial MT"/>
              </a:rPr>
              <a:t> </a:t>
            </a:r>
            <a:r>
              <a:rPr lang="it-IT" sz="2000" dirty="0">
                <a:latin typeface="Arial MT"/>
                <a:cs typeface="Arial MT"/>
              </a:rPr>
              <a:t>limiti</a:t>
            </a:r>
            <a:r>
              <a:rPr lang="it-IT" sz="2000" spc="-90" dirty="0">
                <a:latin typeface="Arial MT"/>
                <a:cs typeface="Arial MT"/>
              </a:rPr>
              <a:t> </a:t>
            </a:r>
            <a:r>
              <a:rPr lang="it-IT" sz="2000" dirty="0">
                <a:latin typeface="Arial MT"/>
                <a:cs typeface="Arial MT"/>
              </a:rPr>
              <a:t>sarebbero</a:t>
            </a:r>
            <a:r>
              <a:rPr lang="it-IT" sz="2000" spc="-40" dirty="0">
                <a:latin typeface="Arial MT"/>
                <a:cs typeface="Arial MT"/>
              </a:rPr>
              <a:t> </a:t>
            </a:r>
            <a:r>
              <a:rPr lang="it-IT" sz="2000" dirty="0">
                <a:latin typeface="Arial MT"/>
                <a:cs typeface="Arial MT"/>
              </a:rPr>
              <a:t>applicabili</a:t>
            </a:r>
            <a:r>
              <a:rPr lang="it-IT" sz="2000" spc="-65" dirty="0">
                <a:latin typeface="Arial MT"/>
                <a:cs typeface="Arial MT"/>
              </a:rPr>
              <a:t> </a:t>
            </a:r>
            <a:r>
              <a:rPr lang="it-IT" sz="2000" dirty="0">
                <a:latin typeface="Arial MT"/>
                <a:cs typeface="Arial MT"/>
              </a:rPr>
              <a:t>soltanto</a:t>
            </a:r>
            <a:r>
              <a:rPr lang="it-IT" sz="2000" spc="-60" dirty="0">
                <a:latin typeface="Arial MT"/>
                <a:cs typeface="Arial MT"/>
              </a:rPr>
              <a:t> </a:t>
            </a:r>
            <a:r>
              <a:rPr lang="it-IT" sz="2000" spc="-25" dirty="0">
                <a:latin typeface="Arial MT"/>
                <a:cs typeface="Arial MT"/>
              </a:rPr>
              <a:t>per </a:t>
            </a:r>
            <a:r>
              <a:rPr lang="it-IT" sz="2000" dirty="0">
                <a:latin typeface="Arial MT"/>
                <a:cs typeface="Arial MT"/>
              </a:rPr>
              <a:t>l’esercizio</a:t>
            </a:r>
            <a:r>
              <a:rPr lang="it-IT" sz="2000" spc="-65" dirty="0">
                <a:latin typeface="Arial MT"/>
                <a:cs typeface="Arial MT"/>
              </a:rPr>
              <a:t> </a:t>
            </a:r>
            <a:r>
              <a:rPr lang="it-IT" sz="2000" dirty="0">
                <a:latin typeface="Arial MT"/>
                <a:cs typeface="Arial MT"/>
              </a:rPr>
              <a:t>2024</a:t>
            </a:r>
            <a:r>
              <a:rPr lang="it-IT" sz="2000" spc="-15" dirty="0">
                <a:latin typeface="Arial MT"/>
                <a:cs typeface="Arial MT"/>
              </a:rPr>
              <a:t> </a:t>
            </a:r>
            <a:r>
              <a:rPr lang="it-IT" sz="2000" dirty="0">
                <a:latin typeface="Arial MT"/>
                <a:cs typeface="Arial MT"/>
              </a:rPr>
              <a:t>e</a:t>
            </a:r>
            <a:r>
              <a:rPr lang="it-IT" sz="2000" spc="-30" dirty="0">
                <a:latin typeface="Arial MT"/>
                <a:cs typeface="Arial MT"/>
              </a:rPr>
              <a:t> </a:t>
            </a:r>
            <a:r>
              <a:rPr lang="it-IT" sz="2000" dirty="0">
                <a:latin typeface="Arial MT"/>
                <a:cs typeface="Arial MT"/>
              </a:rPr>
              <a:t>i</a:t>
            </a:r>
            <a:r>
              <a:rPr lang="it-IT" sz="2000" spc="-30" dirty="0">
                <a:latin typeface="Arial MT"/>
                <a:cs typeface="Arial MT"/>
              </a:rPr>
              <a:t> </a:t>
            </a:r>
            <a:r>
              <a:rPr lang="it-IT" sz="2000" spc="-10" dirty="0">
                <a:latin typeface="Arial MT"/>
                <a:cs typeface="Arial MT"/>
              </a:rPr>
              <a:t>successivi (</a:t>
            </a:r>
            <a:r>
              <a:rPr lang="it-IT" sz="2000" b="1" spc="-10" dirty="0">
                <a:latin typeface="Arial MT"/>
                <a:cs typeface="Arial MT"/>
              </a:rPr>
              <a:t>test 2024 - 2025</a:t>
            </a:r>
            <a:r>
              <a:rPr lang="it-IT" sz="2000" spc="-10" dirty="0">
                <a:latin typeface="Arial MT"/>
                <a:cs typeface="Arial MT"/>
              </a:rPr>
              <a:t>).</a:t>
            </a:r>
            <a:endParaRPr lang="it-IT" sz="2000" dirty="0">
              <a:latin typeface="Arial MT"/>
              <a:cs typeface="Arial MT"/>
            </a:endParaRPr>
          </a:p>
          <a:p>
            <a:pPr marL="12700" algn="just">
              <a:lnSpc>
                <a:spcPct val="100000"/>
              </a:lnSpc>
            </a:pPr>
            <a:r>
              <a:rPr lang="it-IT" sz="2000" dirty="0">
                <a:latin typeface="Arial MT"/>
                <a:cs typeface="Arial MT"/>
              </a:rPr>
              <a:t>Si</a:t>
            </a:r>
            <a:r>
              <a:rPr lang="it-IT" sz="2000" spc="-30" dirty="0">
                <a:latin typeface="Arial MT"/>
                <a:cs typeface="Arial MT"/>
              </a:rPr>
              <a:t> </a:t>
            </a:r>
            <a:r>
              <a:rPr lang="it-IT" sz="2000" dirty="0">
                <a:latin typeface="Arial MT"/>
                <a:cs typeface="Arial MT"/>
              </a:rPr>
              <a:t>ritiene</a:t>
            </a:r>
            <a:r>
              <a:rPr lang="it-IT" sz="2000" spc="-30" dirty="0">
                <a:latin typeface="Arial MT"/>
                <a:cs typeface="Arial MT"/>
              </a:rPr>
              <a:t> </a:t>
            </a:r>
            <a:r>
              <a:rPr lang="it-IT" sz="2000" spc="-10" dirty="0">
                <a:solidFill>
                  <a:schemeClr val="tx1"/>
                </a:solidFill>
                <a:latin typeface="Arial MT"/>
                <a:cs typeface="Arial MT"/>
              </a:rPr>
              <a:t>condivisibile</a:t>
            </a:r>
            <a:r>
              <a:rPr lang="it-IT" sz="2000" spc="-60" dirty="0">
                <a:solidFill>
                  <a:schemeClr val="tx1"/>
                </a:solidFill>
                <a:latin typeface="Arial MT"/>
                <a:cs typeface="Arial MT"/>
              </a:rPr>
              <a:t> </a:t>
            </a:r>
            <a:r>
              <a:rPr lang="it-IT" sz="2000" dirty="0">
                <a:solidFill>
                  <a:schemeClr val="tx1"/>
                </a:solidFill>
                <a:latin typeface="Arial MT"/>
                <a:cs typeface="Arial MT"/>
              </a:rPr>
              <a:t>l’orientamento</a:t>
            </a:r>
            <a:r>
              <a:rPr lang="it-IT" sz="2000" spc="-35" dirty="0">
                <a:solidFill>
                  <a:schemeClr val="tx1"/>
                </a:solidFill>
                <a:latin typeface="Arial MT"/>
                <a:cs typeface="Arial MT"/>
              </a:rPr>
              <a:t> </a:t>
            </a:r>
            <a:r>
              <a:rPr lang="it-IT" sz="2000" dirty="0">
                <a:solidFill>
                  <a:schemeClr val="tx1"/>
                </a:solidFill>
                <a:latin typeface="Arial MT"/>
                <a:cs typeface="Arial MT"/>
              </a:rPr>
              <a:t>espresso</a:t>
            </a:r>
            <a:r>
              <a:rPr lang="it-IT" sz="2000" spc="-30" dirty="0">
                <a:solidFill>
                  <a:schemeClr val="tx1"/>
                </a:solidFill>
                <a:latin typeface="Arial MT"/>
                <a:cs typeface="Arial MT"/>
              </a:rPr>
              <a:t> </a:t>
            </a:r>
            <a:r>
              <a:rPr lang="it-IT" sz="2000" dirty="0">
                <a:solidFill>
                  <a:schemeClr val="tx1"/>
                </a:solidFill>
                <a:latin typeface="Arial MT"/>
                <a:cs typeface="Arial MT"/>
              </a:rPr>
              <a:t>dal</a:t>
            </a:r>
            <a:r>
              <a:rPr lang="it-IT" sz="2000" spc="-30" dirty="0">
                <a:solidFill>
                  <a:schemeClr val="tx1"/>
                </a:solidFill>
                <a:latin typeface="Arial MT"/>
                <a:cs typeface="Arial MT"/>
              </a:rPr>
              <a:t> </a:t>
            </a:r>
            <a:r>
              <a:rPr lang="it-IT" sz="2000" spc="-10" dirty="0">
                <a:solidFill>
                  <a:schemeClr val="tx1"/>
                </a:solidFill>
                <a:latin typeface="Arial MT"/>
                <a:cs typeface="Arial MT"/>
              </a:rPr>
              <a:t>CNDCEC</a:t>
            </a:r>
            <a:r>
              <a:rPr lang="it-IT" sz="2000" spc="-10" dirty="0">
                <a:latin typeface="Arial MT"/>
                <a:cs typeface="Arial MT"/>
              </a:rPr>
              <a:t> in quanto la direttiva 2023/2775/UE intende consentire alle imprese di beneficiare quanto prima delle nuove soglie adeguate all’inflazione.</a:t>
            </a:r>
            <a:endParaRPr lang="it-IT" sz="2000" dirty="0">
              <a:latin typeface="Arial MT"/>
              <a:cs typeface="Arial MT"/>
            </a:endParaRPr>
          </a:p>
        </p:txBody>
      </p:sp>
    </p:spTree>
    <p:extLst>
      <p:ext uri="{BB962C8B-B14F-4D97-AF65-F5344CB8AC3E}">
        <p14:creationId xmlns:p14="http://schemas.microsoft.com/office/powerpoint/2010/main" val="126595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309DDB-2ED5-0AC7-1FAB-FC266B3794A1}"/>
              </a:ext>
            </a:extLst>
          </p:cNvPr>
          <p:cNvSpPr>
            <a:spLocks noGrp="1"/>
          </p:cNvSpPr>
          <p:nvPr>
            <p:ph type="title"/>
          </p:nvPr>
        </p:nvSpPr>
        <p:spPr>
          <a:xfrm>
            <a:off x="684212" y="5682489"/>
            <a:ext cx="9063292" cy="489711"/>
          </a:xfrm>
        </p:spPr>
        <p:txBody>
          <a:bodyPr>
            <a:normAutofit/>
          </a:bodyPr>
          <a:lstStyle/>
          <a:p>
            <a:pPr algn="ctr"/>
            <a:r>
              <a:rPr lang="it-IT" sz="2100" dirty="0"/>
              <a:t>4. Vendite condizionate</a:t>
            </a:r>
          </a:p>
        </p:txBody>
      </p:sp>
      <p:sp>
        <p:nvSpPr>
          <p:cNvPr id="3" name="Segnaposto contenuto 2">
            <a:extLst>
              <a:ext uri="{FF2B5EF4-FFF2-40B4-BE49-F238E27FC236}">
                <a16:creationId xmlns:a16="http://schemas.microsoft.com/office/drawing/2014/main" id="{9E2ADE71-1FA8-1688-F6A9-8441E592E63D}"/>
              </a:ext>
            </a:extLst>
          </p:cNvPr>
          <p:cNvSpPr>
            <a:spLocks noGrp="1"/>
          </p:cNvSpPr>
          <p:nvPr>
            <p:ph idx="1"/>
          </p:nvPr>
        </p:nvSpPr>
        <p:spPr>
          <a:xfrm>
            <a:off x="684212" y="493776"/>
            <a:ext cx="9063292" cy="5111496"/>
          </a:xfrm>
        </p:spPr>
        <p:txBody>
          <a:bodyPr/>
          <a:lstStyle/>
          <a:p>
            <a:pPr algn="just"/>
            <a:r>
              <a:rPr lang="it-IT" sz="1700" dirty="0"/>
              <a:t>Occorre valutare la </a:t>
            </a:r>
            <a:r>
              <a:rPr lang="it-IT" sz="1700" b="1" dirty="0"/>
              <a:t>ragionevole certezza dell’opzione</a:t>
            </a:r>
          </a:p>
          <a:p>
            <a:pPr algn="just"/>
            <a:r>
              <a:rPr lang="it-IT" sz="1700" b="1" dirty="0"/>
              <a:t>Condizione sospensiva </a:t>
            </a:r>
            <a:r>
              <a:rPr lang="it-IT" sz="1700" dirty="0"/>
              <a:t>(par. A10)</a:t>
            </a:r>
          </a:p>
          <a:p>
            <a:pPr marL="179705" marR="83820" algn="just">
              <a:lnSpc>
                <a:spcPct val="100000"/>
              </a:lnSpc>
              <a:spcBef>
                <a:spcPts val="330"/>
              </a:spcBef>
            </a:pPr>
            <a:r>
              <a:rPr lang="it-IT" sz="1700" dirty="0"/>
              <a:t>Il venditore rileva il ricavo solo quando è ragionevolmente certo che la condizione si verifichi e ha effettuato la prestazione.</a:t>
            </a:r>
          </a:p>
          <a:p>
            <a:pPr marL="179705" marR="339090" algn="just">
              <a:lnSpc>
                <a:spcPct val="100000"/>
              </a:lnSpc>
              <a:spcBef>
                <a:spcPts val="495"/>
              </a:spcBef>
            </a:pPr>
            <a:r>
              <a:rPr lang="it-IT" sz="1700" b="1" dirty="0"/>
              <a:t>Esempio:</a:t>
            </a:r>
          </a:p>
          <a:p>
            <a:pPr marL="179705" marR="339090" algn="just">
              <a:lnSpc>
                <a:spcPct val="100000"/>
              </a:lnSpc>
              <a:spcBef>
                <a:spcPts val="495"/>
              </a:spcBef>
            </a:pPr>
            <a:r>
              <a:rPr lang="it-IT" sz="1700" dirty="0"/>
              <a:t> la vendita di un bene è condizionata all’autorizzazione di una terza parte</a:t>
            </a:r>
          </a:p>
          <a:p>
            <a:pPr algn="just"/>
            <a:r>
              <a:rPr lang="it-IT" sz="1700" b="1" dirty="0"/>
              <a:t>Condizione risolutiva </a:t>
            </a:r>
            <a:r>
              <a:rPr lang="it-IT" sz="1700" dirty="0"/>
              <a:t>(par. A11)</a:t>
            </a:r>
          </a:p>
          <a:p>
            <a:pPr marL="271780" marR="184785" algn="just">
              <a:lnSpc>
                <a:spcPct val="100000"/>
              </a:lnSpc>
              <a:spcBef>
                <a:spcPts val="330"/>
              </a:spcBef>
            </a:pPr>
            <a:r>
              <a:rPr lang="it-IT" sz="1700" dirty="0"/>
              <a:t>Il venditore rileva il ricavo solo quando è ragionevolmente certo che la condizione non si verifichi.</a:t>
            </a:r>
          </a:p>
          <a:p>
            <a:pPr marL="271780" marR="388620" algn="just">
              <a:lnSpc>
                <a:spcPct val="100000"/>
              </a:lnSpc>
              <a:spcBef>
                <a:spcPts val="495"/>
              </a:spcBef>
            </a:pPr>
            <a:r>
              <a:rPr lang="it-IT" sz="1700" b="1" dirty="0"/>
              <a:t>Esempio: </a:t>
            </a:r>
          </a:p>
          <a:p>
            <a:pPr marL="271780" marR="388620" algn="just">
              <a:lnSpc>
                <a:spcPct val="100000"/>
              </a:lnSpc>
              <a:spcBef>
                <a:spcPts val="495"/>
              </a:spcBef>
            </a:pPr>
            <a:r>
              <a:rPr lang="it-IT" sz="1700" dirty="0"/>
              <a:t>la vendita di un bene è annullata ed il bene è restituito se si verifica un determinato evento</a:t>
            </a:r>
          </a:p>
        </p:txBody>
      </p:sp>
    </p:spTree>
    <p:extLst>
      <p:ext uri="{BB962C8B-B14F-4D97-AF65-F5344CB8AC3E}">
        <p14:creationId xmlns:p14="http://schemas.microsoft.com/office/powerpoint/2010/main" val="162519627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F5CA07-F739-2D29-FB84-4478C34F8DCA}"/>
              </a:ext>
            </a:extLst>
          </p:cNvPr>
          <p:cNvSpPr>
            <a:spLocks noGrp="1"/>
          </p:cNvSpPr>
          <p:nvPr>
            <p:ph type="title"/>
          </p:nvPr>
        </p:nvSpPr>
        <p:spPr>
          <a:xfrm>
            <a:off x="684212" y="5870448"/>
            <a:ext cx="9575356" cy="389127"/>
          </a:xfrm>
        </p:spPr>
        <p:txBody>
          <a:bodyPr>
            <a:noAutofit/>
          </a:bodyPr>
          <a:lstStyle/>
          <a:p>
            <a:pPr algn="ctr"/>
            <a:r>
              <a:rPr lang="it-IT" sz="2200" dirty="0"/>
              <a:t>5. Vendite con consegna differita</a:t>
            </a:r>
          </a:p>
        </p:txBody>
      </p:sp>
      <p:sp>
        <p:nvSpPr>
          <p:cNvPr id="3" name="Segnaposto contenuto 2">
            <a:extLst>
              <a:ext uri="{FF2B5EF4-FFF2-40B4-BE49-F238E27FC236}">
                <a16:creationId xmlns:a16="http://schemas.microsoft.com/office/drawing/2014/main" id="{7D2BE6B1-227C-0555-F654-93E911BBDDC4}"/>
              </a:ext>
            </a:extLst>
          </p:cNvPr>
          <p:cNvSpPr>
            <a:spLocks noGrp="1"/>
          </p:cNvSpPr>
          <p:nvPr>
            <p:ph idx="1"/>
          </p:nvPr>
        </p:nvSpPr>
        <p:spPr>
          <a:xfrm>
            <a:off x="684212" y="329184"/>
            <a:ext cx="9575356" cy="5449824"/>
          </a:xfrm>
        </p:spPr>
        <p:txBody>
          <a:bodyPr>
            <a:normAutofit lnSpcReduction="10000"/>
          </a:bodyPr>
          <a:lstStyle/>
          <a:p>
            <a:pPr marL="469900" lvl="1" indent="0">
              <a:lnSpc>
                <a:spcPct val="100000"/>
              </a:lnSpc>
              <a:spcBef>
                <a:spcPts val="710"/>
              </a:spcBef>
              <a:spcAft>
                <a:spcPts val="0"/>
              </a:spcAft>
              <a:buNone/>
              <a:tabLst>
                <a:tab pos="756285" algn="l"/>
              </a:tabLst>
            </a:pPr>
            <a:r>
              <a:rPr lang="it-IT" sz="1700" dirty="0"/>
              <a:t>Contratti che prevedono la </a:t>
            </a:r>
            <a:r>
              <a:rPr lang="it-IT" sz="1700" b="1" dirty="0"/>
              <a:t>consegna dei beni differita nel tempo</a:t>
            </a:r>
          </a:p>
          <a:p>
            <a:pPr marL="469265" marR="5080" lvl="1" indent="0" algn="just">
              <a:lnSpc>
                <a:spcPct val="100000"/>
              </a:lnSpc>
              <a:spcBef>
                <a:spcPts val="695"/>
              </a:spcBef>
              <a:spcAft>
                <a:spcPts val="0"/>
              </a:spcAft>
              <a:buNone/>
              <a:tabLst>
                <a:tab pos="756285" algn="l"/>
              </a:tabLst>
            </a:pPr>
            <a:r>
              <a:rPr lang="it-IT" sz="1700" dirty="0"/>
              <a:t>Es: imprese che vendono macchinari, garantendo anche la disponibilità dei pezzi di ricambio. Viene generalmente già definito la quantità e il prezzo di vendita dei ricambi, anche se la consegna fisica viene differita al momento del loro utilizzo da parte del cliente. I pezzi sono custoditi nel magazzino della società venditrice.</a:t>
            </a:r>
          </a:p>
          <a:p>
            <a:pPr marL="469900" lvl="1" indent="0" algn="just">
              <a:lnSpc>
                <a:spcPct val="100000"/>
              </a:lnSpc>
              <a:spcBef>
                <a:spcPts val="5"/>
              </a:spcBef>
              <a:spcAft>
                <a:spcPts val="0"/>
              </a:spcAft>
              <a:buNone/>
              <a:tabLst>
                <a:tab pos="756285" algn="l"/>
              </a:tabLst>
            </a:pPr>
            <a:r>
              <a:rPr lang="it-IT" sz="1700" dirty="0"/>
              <a:t>Le clausole contrattuali prevedono o meno il trasferimento dei rischi e dei benefici?</a:t>
            </a:r>
          </a:p>
          <a:p>
            <a:pPr marL="1270000" lvl="2" indent="-342900" algn="just">
              <a:lnSpc>
                <a:spcPct val="100000"/>
              </a:lnSpc>
              <a:spcBef>
                <a:spcPts val="710"/>
              </a:spcBef>
              <a:spcAft>
                <a:spcPts val="0"/>
              </a:spcAft>
              <a:buFont typeface="Calibri"/>
              <a:buChar char="–"/>
              <a:tabLst>
                <a:tab pos="1270000" algn="l"/>
              </a:tabLst>
            </a:pPr>
            <a:r>
              <a:rPr lang="it-IT" sz="1700" b="1" dirty="0"/>
              <a:t>Si:</a:t>
            </a:r>
            <a:r>
              <a:rPr lang="it-IT" sz="1700" dirty="0"/>
              <a:t> Iscrizione dei ricavo anche se la consegna è differita</a:t>
            </a:r>
          </a:p>
          <a:p>
            <a:pPr marL="1270000" lvl="2" indent="-342900" algn="just">
              <a:lnSpc>
                <a:spcPct val="100000"/>
              </a:lnSpc>
              <a:spcBef>
                <a:spcPts val="695"/>
              </a:spcBef>
              <a:spcAft>
                <a:spcPts val="0"/>
              </a:spcAft>
              <a:buFont typeface="Calibri"/>
              <a:buChar char="–"/>
              <a:tabLst>
                <a:tab pos="1270000" algn="l"/>
              </a:tabLst>
            </a:pPr>
            <a:r>
              <a:rPr lang="it-IT" sz="1700" b="1" dirty="0"/>
              <a:t>No:</a:t>
            </a:r>
            <a:r>
              <a:rPr lang="it-IT" sz="1700" dirty="0"/>
              <a:t> Non è possibile iscrivere il ricavo</a:t>
            </a:r>
          </a:p>
          <a:p>
            <a:pPr marL="469265" marR="349885" lvl="1" indent="0" algn="just">
              <a:lnSpc>
                <a:spcPct val="100000"/>
              </a:lnSpc>
              <a:spcBef>
                <a:spcPts val="505"/>
              </a:spcBef>
              <a:spcAft>
                <a:spcPts val="0"/>
              </a:spcAft>
              <a:buNone/>
              <a:tabLst>
                <a:tab pos="756285" algn="l"/>
              </a:tabLst>
            </a:pPr>
            <a:r>
              <a:rPr lang="it-IT" sz="1700" dirty="0"/>
              <a:t>In data 1.07.2024, Alfa sottoscrive un contratto con Beta per la vendita di un macchinario e di alcuni pezzi di ricambio che rimangono giacenti presso Alfa per 4 anni.</a:t>
            </a:r>
          </a:p>
          <a:p>
            <a:pPr marL="756285" lvl="1" indent="-286385" algn="just">
              <a:lnSpc>
                <a:spcPct val="100000"/>
              </a:lnSpc>
              <a:spcBef>
                <a:spcPts val="505"/>
              </a:spcBef>
              <a:spcAft>
                <a:spcPts val="0"/>
              </a:spcAft>
              <a:buFont typeface="Arial MT"/>
              <a:buChar char="•"/>
              <a:tabLst>
                <a:tab pos="756285" algn="l"/>
              </a:tabLst>
            </a:pPr>
            <a:r>
              <a:rPr lang="it-IT" sz="1700" dirty="0"/>
              <a:t>Il prezzo complessivo del contratto è pari a euro 100.000.</a:t>
            </a:r>
          </a:p>
          <a:p>
            <a:pPr marL="756285" lvl="1" indent="-286385" algn="just">
              <a:lnSpc>
                <a:spcPct val="100000"/>
              </a:lnSpc>
              <a:spcBef>
                <a:spcPts val="495"/>
              </a:spcBef>
              <a:spcAft>
                <a:spcPts val="0"/>
              </a:spcAft>
              <a:buFont typeface="Arial MT"/>
              <a:buChar char="•"/>
              <a:tabLst>
                <a:tab pos="756285" algn="l"/>
              </a:tabLst>
            </a:pPr>
            <a:r>
              <a:rPr lang="it-IT" sz="1700" dirty="0"/>
              <a:t>Alfa analizza il contratto ed emerge che:</a:t>
            </a:r>
          </a:p>
          <a:p>
            <a:pPr marL="1213485" lvl="2" indent="-286385" algn="just">
              <a:lnSpc>
                <a:spcPct val="100000"/>
              </a:lnSpc>
              <a:spcBef>
                <a:spcPts val="505"/>
              </a:spcBef>
              <a:spcAft>
                <a:spcPts val="0"/>
              </a:spcAft>
              <a:buFont typeface="Calibri"/>
              <a:buChar char="–"/>
              <a:tabLst>
                <a:tab pos="1213485" algn="l"/>
              </a:tabLst>
            </a:pPr>
            <a:r>
              <a:rPr lang="it-IT" sz="1700" dirty="0"/>
              <a:t>Il titolo di proprietà dei pezzi di ricambio viene immediatamente trasferito al cliente;</a:t>
            </a:r>
          </a:p>
          <a:p>
            <a:pPr marL="1213485" lvl="2" indent="-286385" algn="just">
              <a:lnSpc>
                <a:spcPct val="100000"/>
              </a:lnSpc>
              <a:spcBef>
                <a:spcPts val="505"/>
              </a:spcBef>
              <a:spcAft>
                <a:spcPts val="0"/>
              </a:spcAft>
              <a:buFont typeface="Calibri"/>
              <a:buChar char="–"/>
              <a:tabLst>
                <a:tab pos="1213485" algn="l"/>
              </a:tabLst>
            </a:pPr>
            <a:r>
              <a:rPr lang="it-IT" sz="1700" dirty="0"/>
              <a:t>Alfa non può utilizzare i pezzi di ricambio, né venderli ad altri;</a:t>
            </a:r>
          </a:p>
          <a:p>
            <a:pPr marL="1213485" marR="5080" lvl="2" indent="-287020" algn="just">
              <a:lnSpc>
                <a:spcPct val="100000"/>
              </a:lnSpc>
              <a:spcBef>
                <a:spcPts val="490"/>
              </a:spcBef>
              <a:spcAft>
                <a:spcPts val="0"/>
              </a:spcAft>
              <a:buFont typeface="Calibri"/>
              <a:buChar char="–"/>
              <a:tabLst>
                <a:tab pos="1213485" algn="l"/>
              </a:tabLst>
            </a:pPr>
            <a:r>
              <a:rPr lang="it-IT" sz="1700" dirty="0"/>
              <a:t>Alfa non è responsabile del deterioramento fisico dei pezzi, né dell’obsolescenza economica;</a:t>
            </a:r>
          </a:p>
          <a:p>
            <a:pPr marL="756285" lvl="1" indent="-286385" algn="just">
              <a:lnSpc>
                <a:spcPct val="100000"/>
              </a:lnSpc>
              <a:spcBef>
                <a:spcPts val="505"/>
              </a:spcBef>
              <a:spcAft>
                <a:spcPts val="0"/>
              </a:spcAft>
              <a:buFont typeface="Arial MT"/>
              <a:buChar char="•"/>
              <a:tabLst>
                <a:tab pos="756285" algn="l"/>
              </a:tabLst>
            </a:pPr>
            <a:r>
              <a:rPr lang="it-IT" sz="1700" dirty="0"/>
              <a:t>I rischi e i benefici sono pertanto sostanzialmente trasferiti.</a:t>
            </a:r>
          </a:p>
        </p:txBody>
      </p:sp>
    </p:spTree>
    <p:extLst>
      <p:ext uri="{BB962C8B-B14F-4D97-AF65-F5344CB8AC3E}">
        <p14:creationId xmlns:p14="http://schemas.microsoft.com/office/powerpoint/2010/main" val="17696171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9743AF-B08F-F5DF-F787-18900A0EC118}"/>
              </a:ext>
            </a:extLst>
          </p:cNvPr>
          <p:cNvSpPr>
            <a:spLocks noGrp="1"/>
          </p:cNvSpPr>
          <p:nvPr>
            <p:ph type="title"/>
          </p:nvPr>
        </p:nvSpPr>
        <p:spPr>
          <a:xfrm>
            <a:off x="684212" y="5709921"/>
            <a:ext cx="9063292" cy="462279"/>
          </a:xfrm>
        </p:spPr>
        <p:txBody>
          <a:bodyPr>
            <a:normAutofit/>
          </a:bodyPr>
          <a:lstStyle/>
          <a:p>
            <a:pPr algn="ctr"/>
            <a:r>
              <a:rPr lang="it-IT" sz="2200" dirty="0"/>
              <a:t>5. Vendite con consegna differita</a:t>
            </a:r>
          </a:p>
        </p:txBody>
      </p:sp>
      <p:sp>
        <p:nvSpPr>
          <p:cNvPr id="3" name="Segnaposto contenuto 2">
            <a:extLst>
              <a:ext uri="{FF2B5EF4-FFF2-40B4-BE49-F238E27FC236}">
                <a16:creationId xmlns:a16="http://schemas.microsoft.com/office/drawing/2014/main" id="{4E093477-738C-EB48-90DA-967DA3420169}"/>
              </a:ext>
            </a:extLst>
          </p:cNvPr>
          <p:cNvSpPr>
            <a:spLocks noGrp="1"/>
          </p:cNvSpPr>
          <p:nvPr>
            <p:ph idx="1"/>
          </p:nvPr>
        </p:nvSpPr>
        <p:spPr>
          <a:xfrm>
            <a:off x="684212" y="429768"/>
            <a:ext cx="9063292" cy="5111496"/>
          </a:xfrm>
        </p:spPr>
        <p:txBody>
          <a:bodyPr>
            <a:normAutofit/>
          </a:bodyPr>
          <a:lstStyle/>
          <a:p>
            <a:pPr marL="469265" marR="5080" lvl="1" indent="0" algn="just">
              <a:lnSpc>
                <a:spcPct val="100000"/>
              </a:lnSpc>
              <a:spcBef>
                <a:spcPts val="505"/>
              </a:spcBef>
              <a:buNone/>
              <a:tabLst>
                <a:tab pos="756285" algn="l"/>
              </a:tabLst>
            </a:pPr>
            <a:r>
              <a:rPr lang="it-IT" sz="1700" dirty="0"/>
              <a:t>La società effettua una valutazione del contratto e individua tre unità elementari di contabilizzazione:</a:t>
            </a:r>
          </a:p>
          <a:p>
            <a:pPr marL="1213485" lvl="2" indent="-286385">
              <a:lnSpc>
                <a:spcPct val="100000"/>
              </a:lnSpc>
              <a:spcBef>
                <a:spcPts val="505"/>
              </a:spcBef>
              <a:buFont typeface="Calibri"/>
              <a:buChar char="–"/>
              <a:tabLst>
                <a:tab pos="1213485" algn="l"/>
              </a:tabLst>
            </a:pPr>
            <a:r>
              <a:rPr lang="it-IT" sz="1700" dirty="0"/>
              <a:t>Vendita del macchinario;</a:t>
            </a:r>
          </a:p>
          <a:p>
            <a:pPr marL="1213485" lvl="2" indent="-286385">
              <a:lnSpc>
                <a:spcPct val="100000"/>
              </a:lnSpc>
              <a:spcBef>
                <a:spcPts val="495"/>
              </a:spcBef>
              <a:buFont typeface="Calibri"/>
              <a:buChar char="–"/>
              <a:tabLst>
                <a:tab pos="1213485" algn="l"/>
              </a:tabLst>
            </a:pPr>
            <a:r>
              <a:rPr lang="it-IT" sz="1700" dirty="0"/>
              <a:t>Vendita dei pezzi di ricambio;</a:t>
            </a:r>
          </a:p>
          <a:p>
            <a:pPr marL="1213485" lvl="2" indent="-286385">
              <a:lnSpc>
                <a:spcPct val="100000"/>
              </a:lnSpc>
              <a:spcBef>
                <a:spcPts val="505"/>
              </a:spcBef>
              <a:buFont typeface="Calibri"/>
              <a:buChar char="–"/>
              <a:tabLst>
                <a:tab pos="1213485" algn="l"/>
              </a:tabLst>
            </a:pPr>
            <a:r>
              <a:rPr lang="it-IT" sz="1700" dirty="0"/>
              <a:t>Servizio quadriennale di custodia dei pezzi di ricambio.</a:t>
            </a:r>
          </a:p>
          <a:p>
            <a:pPr marL="469900" lvl="1" indent="0">
              <a:lnSpc>
                <a:spcPct val="100000"/>
              </a:lnSpc>
              <a:spcBef>
                <a:spcPts val="500"/>
              </a:spcBef>
              <a:buNone/>
              <a:tabLst>
                <a:tab pos="756285" algn="l"/>
              </a:tabLst>
            </a:pPr>
            <a:r>
              <a:rPr lang="it-IT" sz="1700" dirty="0"/>
              <a:t>Sulla base del listino prezzi, i prezzi di vendita sono i seguenti:</a:t>
            </a:r>
          </a:p>
          <a:p>
            <a:pPr marL="73152" algn="l" fontAlgn="t">
              <a:spcBef>
                <a:spcPts val="245"/>
              </a:spcBef>
            </a:pPr>
            <a:r>
              <a:rPr lang="it-IT" sz="1700" dirty="0"/>
              <a:t>Bene						Prezzo di listino</a:t>
            </a:r>
          </a:p>
          <a:p>
            <a:pPr marL="73152" algn="l" fontAlgn="t">
              <a:spcBef>
                <a:spcPts val="245"/>
              </a:spcBef>
            </a:pPr>
            <a:r>
              <a:rPr lang="it-IT" sz="1700" dirty="0"/>
              <a:t>Macchinari				90.000</a:t>
            </a:r>
          </a:p>
          <a:p>
            <a:pPr marL="73152" algn="l" fontAlgn="t">
              <a:spcBef>
                <a:spcPts val="245"/>
              </a:spcBef>
            </a:pPr>
            <a:r>
              <a:rPr lang="it-IT" sz="1700" dirty="0"/>
              <a:t>Pezzi di ricambi			20.000</a:t>
            </a:r>
          </a:p>
          <a:p>
            <a:pPr marL="12700" indent="0" algn="just">
              <a:lnSpc>
                <a:spcPct val="100000"/>
              </a:lnSpc>
              <a:spcBef>
                <a:spcPts val="100"/>
              </a:spcBef>
              <a:buNone/>
              <a:tabLst>
                <a:tab pos="299085" algn="l"/>
              </a:tabLst>
            </a:pPr>
            <a:r>
              <a:rPr lang="it-IT" sz="1700" dirty="0"/>
              <a:t>Il servizio di custodia viene quotato sulla base dei prezzi di mercato praticati da soggetti che custodiscono beni ad un prezzo di euro 5.000</a:t>
            </a:r>
          </a:p>
        </p:txBody>
      </p:sp>
    </p:spTree>
    <p:extLst>
      <p:ext uri="{BB962C8B-B14F-4D97-AF65-F5344CB8AC3E}">
        <p14:creationId xmlns:p14="http://schemas.microsoft.com/office/powerpoint/2010/main" val="340168220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0E385F-4E0C-1E03-F7CB-0AAB8739C12F}"/>
              </a:ext>
            </a:extLst>
          </p:cNvPr>
          <p:cNvSpPr>
            <a:spLocks noGrp="1"/>
          </p:cNvSpPr>
          <p:nvPr>
            <p:ph type="title"/>
          </p:nvPr>
        </p:nvSpPr>
        <p:spPr>
          <a:xfrm>
            <a:off x="684212" y="5824728"/>
            <a:ext cx="8674672" cy="566928"/>
          </a:xfrm>
        </p:spPr>
        <p:txBody>
          <a:bodyPr/>
          <a:lstStyle/>
          <a:p>
            <a:pPr algn="ctr"/>
            <a:r>
              <a:rPr lang="it-IT" sz="2200" dirty="0"/>
              <a:t>5. Vendite con consegna differita</a:t>
            </a:r>
          </a:p>
        </p:txBody>
      </p:sp>
      <p:graphicFrame>
        <p:nvGraphicFramePr>
          <p:cNvPr id="5" name="Segnaposto contenuto 4">
            <a:extLst>
              <a:ext uri="{FF2B5EF4-FFF2-40B4-BE49-F238E27FC236}">
                <a16:creationId xmlns:a16="http://schemas.microsoft.com/office/drawing/2014/main" id="{E92351D2-1A5C-733A-E6C1-42F7C203F6C1}"/>
              </a:ext>
            </a:extLst>
          </p:cNvPr>
          <p:cNvGraphicFramePr>
            <a:graphicFrameLocks noGrp="1"/>
          </p:cNvGraphicFramePr>
          <p:nvPr>
            <p:ph idx="1"/>
            <p:extLst>
              <p:ext uri="{D42A27DB-BD31-4B8C-83A1-F6EECF244321}">
                <p14:modId xmlns:p14="http://schemas.microsoft.com/office/powerpoint/2010/main" val="4153564194"/>
              </p:ext>
            </p:extLst>
          </p:nvPr>
        </p:nvGraphicFramePr>
        <p:xfrm>
          <a:off x="615632" y="1353312"/>
          <a:ext cx="8743252" cy="3319272"/>
        </p:xfrm>
        <a:graphic>
          <a:graphicData uri="http://schemas.openxmlformats.org/drawingml/2006/table">
            <a:tbl>
              <a:tblPr firstRow="1" bandRow="1">
                <a:tableStyleId>{5C22544A-7EE6-4342-B048-85BDC9FD1C3A}</a:tableStyleId>
              </a:tblPr>
              <a:tblGrid>
                <a:gridCol w="2185813">
                  <a:extLst>
                    <a:ext uri="{9D8B030D-6E8A-4147-A177-3AD203B41FA5}">
                      <a16:colId xmlns:a16="http://schemas.microsoft.com/office/drawing/2014/main" val="2335524029"/>
                    </a:ext>
                  </a:extLst>
                </a:gridCol>
                <a:gridCol w="2185813">
                  <a:extLst>
                    <a:ext uri="{9D8B030D-6E8A-4147-A177-3AD203B41FA5}">
                      <a16:colId xmlns:a16="http://schemas.microsoft.com/office/drawing/2014/main" val="4241699121"/>
                    </a:ext>
                  </a:extLst>
                </a:gridCol>
                <a:gridCol w="1651286">
                  <a:extLst>
                    <a:ext uri="{9D8B030D-6E8A-4147-A177-3AD203B41FA5}">
                      <a16:colId xmlns:a16="http://schemas.microsoft.com/office/drawing/2014/main" val="2480404738"/>
                    </a:ext>
                  </a:extLst>
                </a:gridCol>
                <a:gridCol w="2720340">
                  <a:extLst>
                    <a:ext uri="{9D8B030D-6E8A-4147-A177-3AD203B41FA5}">
                      <a16:colId xmlns:a16="http://schemas.microsoft.com/office/drawing/2014/main" val="888964650"/>
                    </a:ext>
                  </a:extLst>
                </a:gridCol>
              </a:tblGrid>
              <a:tr h="1150556">
                <a:tc>
                  <a:txBody>
                    <a:bodyPr/>
                    <a:lstStyle/>
                    <a:p>
                      <a:pPr>
                        <a:lnSpc>
                          <a:spcPct val="100000"/>
                        </a:lnSpc>
                        <a:spcBef>
                          <a:spcPts val="655"/>
                        </a:spcBef>
                      </a:pPr>
                      <a:endParaRPr sz="1500" dirty="0">
                        <a:latin typeface="Times New Roman"/>
                        <a:cs typeface="Times New Roman"/>
                      </a:endParaRPr>
                    </a:p>
                    <a:p>
                      <a:pPr marL="68580">
                        <a:lnSpc>
                          <a:spcPct val="100000"/>
                        </a:lnSpc>
                      </a:pPr>
                      <a:r>
                        <a:rPr sz="1500" b="1" dirty="0">
                          <a:latin typeface="Arial"/>
                          <a:cs typeface="Arial"/>
                        </a:rPr>
                        <a:t>Unità</a:t>
                      </a:r>
                      <a:r>
                        <a:rPr sz="1500" b="1" spc="-40" dirty="0">
                          <a:latin typeface="Arial"/>
                          <a:cs typeface="Arial"/>
                        </a:rPr>
                        <a:t> </a:t>
                      </a:r>
                      <a:r>
                        <a:rPr sz="1500" b="1" spc="-10" dirty="0">
                          <a:latin typeface="Arial"/>
                          <a:cs typeface="Arial"/>
                        </a:rPr>
                        <a:t>elementare</a:t>
                      </a:r>
                      <a:endParaRPr sz="1500" dirty="0">
                        <a:latin typeface="Arial"/>
                        <a:cs typeface="Arial"/>
                      </a:endParaRPr>
                    </a:p>
                  </a:txBody>
                  <a:tcPr marL="0" marR="0" marT="83185" marB="0"/>
                </a:tc>
                <a:tc>
                  <a:txBody>
                    <a:bodyPr/>
                    <a:lstStyle/>
                    <a:p>
                      <a:pPr marL="68580" marR="370840">
                        <a:lnSpc>
                          <a:spcPct val="100000"/>
                        </a:lnSpc>
                        <a:spcBef>
                          <a:spcPts val="580"/>
                        </a:spcBef>
                      </a:pPr>
                      <a:r>
                        <a:rPr sz="1500" b="1" dirty="0">
                          <a:latin typeface="Arial"/>
                          <a:cs typeface="Arial"/>
                        </a:rPr>
                        <a:t>Prezzo</a:t>
                      </a:r>
                      <a:r>
                        <a:rPr sz="1500" b="1" spc="-45" dirty="0">
                          <a:latin typeface="Arial"/>
                          <a:cs typeface="Arial"/>
                        </a:rPr>
                        <a:t> </a:t>
                      </a:r>
                      <a:r>
                        <a:rPr sz="1500" b="1" spc="-25" dirty="0">
                          <a:latin typeface="Arial"/>
                          <a:cs typeface="Arial"/>
                        </a:rPr>
                        <a:t>di </a:t>
                      </a:r>
                      <a:r>
                        <a:rPr sz="1500" b="1" dirty="0">
                          <a:latin typeface="Arial"/>
                          <a:cs typeface="Arial"/>
                        </a:rPr>
                        <a:t>vendita</a:t>
                      </a:r>
                      <a:r>
                        <a:rPr sz="1500" b="1" spc="-55" dirty="0">
                          <a:latin typeface="Arial"/>
                          <a:cs typeface="Arial"/>
                        </a:rPr>
                        <a:t> </a:t>
                      </a:r>
                      <a:r>
                        <a:rPr sz="1500" b="1" spc="-10" dirty="0">
                          <a:latin typeface="Arial"/>
                          <a:cs typeface="Arial"/>
                        </a:rPr>
                        <a:t>della </a:t>
                      </a:r>
                      <a:r>
                        <a:rPr sz="1500" b="1" dirty="0">
                          <a:latin typeface="Arial"/>
                          <a:cs typeface="Arial"/>
                        </a:rPr>
                        <a:t>singola</a:t>
                      </a:r>
                      <a:r>
                        <a:rPr sz="1500" b="1" spc="-45" dirty="0">
                          <a:latin typeface="Arial"/>
                          <a:cs typeface="Arial"/>
                        </a:rPr>
                        <a:t> </a:t>
                      </a:r>
                      <a:r>
                        <a:rPr sz="1500" b="1" spc="-20" dirty="0">
                          <a:latin typeface="Arial"/>
                          <a:cs typeface="Arial"/>
                        </a:rPr>
                        <a:t>unità</a:t>
                      </a:r>
                      <a:endParaRPr sz="1500" dirty="0">
                        <a:latin typeface="Arial"/>
                        <a:cs typeface="Arial"/>
                      </a:endParaRPr>
                    </a:p>
                  </a:txBody>
                  <a:tcPr marL="0" marR="0" marT="73660" marB="0"/>
                </a:tc>
                <a:tc>
                  <a:txBody>
                    <a:bodyPr/>
                    <a:lstStyle/>
                    <a:p>
                      <a:pPr>
                        <a:lnSpc>
                          <a:spcPct val="100000"/>
                        </a:lnSpc>
                        <a:spcBef>
                          <a:spcPts val="655"/>
                        </a:spcBef>
                      </a:pPr>
                      <a:endParaRPr sz="1500" dirty="0">
                        <a:latin typeface="Times New Roman"/>
                        <a:cs typeface="Times New Roman"/>
                      </a:endParaRPr>
                    </a:p>
                    <a:p>
                      <a:pPr marL="69215">
                        <a:lnSpc>
                          <a:spcPct val="100000"/>
                        </a:lnSpc>
                      </a:pPr>
                      <a:r>
                        <a:rPr sz="1500" b="1" spc="-50" dirty="0">
                          <a:latin typeface="Arial"/>
                          <a:cs typeface="Arial"/>
                        </a:rPr>
                        <a:t>%</a:t>
                      </a:r>
                      <a:endParaRPr sz="1500" dirty="0">
                        <a:latin typeface="Arial"/>
                        <a:cs typeface="Arial"/>
                      </a:endParaRPr>
                    </a:p>
                  </a:txBody>
                  <a:tcPr marL="0" marR="0" marT="83185" marB="0"/>
                </a:tc>
                <a:tc>
                  <a:txBody>
                    <a:bodyPr/>
                    <a:lstStyle/>
                    <a:p>
                      <a:pPr marL="69215" marR="1054735">
                        <a:lnSpc>
                          <a:spcPct val="100000"/>
                        </a:lnSpc>
                        <a:spcBef>
                          <a:spcPts val="1480"/>
                        </a:spcBef>
                      </a:pPr>
                      <a:r>
                        <a:rPr sz="1500" b="1" dirty="0">
                          <a:latin typeface="Arial"/>
                          <a:cs typeface="Arial"/>
                        </a:rPr>
                        <a:t>Allocazione</a:t>
                      </a:r>
                      <a:r>
                        <a:rPr sz="1500" b="1" spc="-60" dirty="0">
                          <a:latin typeface="Arial"/>
                          <a:cs typeface="Arial"/>
                        </a:rPr>
                        <a:t> </a:t>
                      </a:r>
                      <a:r>
                        <a:rPr sz="1500" b="1" spc="-10" dirty="0">
                          <a:latin typeface="Arial"/>
                          <a:cs typeface="Arial"/>
                        </a:rPr>
                        <a:t>prezzo complessivo</a:t>
                      </a:r>
                      <a:endParaRPr sz="1500" dirty="0">
                        <a:latin typeface="Arial"/>
                        <a:cs typeface="Arial"/>
                      </a:endParaRPr>
                    </a:p>
                  </a:txBody>
                  <a:tcPr marL="0" marR="0" marT="187960" marB="0"/>
                </a:tc>
                <a:extLst>
                  <a:ext uri="{0D108BD9-81ED-4DB2-BD59-A6C34878D82A}">
                    <a16:rowId xmlns:a16="http://schemas.microsoft.com/office/drawing/2014/main" val="836135318"/>
                  </a:ext>
                </a:extLst>
              </a:tr>
              <a:tr h="511358">
                <a:tc>
                  <a:txBody>
                    <a:bodyPr/>
                    <a:lstStyle/>
                    <a:p>
                      <a:pPr marL="68580">
                        <a:lnSpc>
                          <a:spcPct val="100000"/>
                        </a:lnSpc>
                        <a:spcBef>
                          <a:spcPts val="409"/>
                        </a:spcBef>
                      </a:pPr>
                      <a:r>
                        <a:rPr sz="1500" spc="-10" dirty="0">
                          <a:latin typeface="Arial MT"/>
                          <a:cs typeface="Arial MT"/>
                        </a:rPr>
                        <a:t>Macchinari</a:t>
                      </a:r>
                      <a:endParaRPr sz="1500">
                        <a:latin typeface="Arial MT"/>
                        <a:cs typeface="Arial MT"/>
                      </a:endParaRPr>
                    </a:p>
                  </a:txBody>
                  <a:tcPr marL="0" marR="0" marT="52069" marB="0"/>
                </a:tc>
                <a:tc>
                  <a:txBody>
                    <a:bodyPr/>
                    <a:lstStyle/>
                    <a:p>
                      <a:pPr marR="61594" algn="r">
                        <a:lnSpc>
                          <a:spcPct val="100000"/>
                        </a:lnSpc>
                        <a:spcBef>
                          <a:spcPts val="409"/>
                        </a:spcBef>
                      </a:pPr>
                      <a:r>
                        <a:rPr sz="1500" spc="-10" dirty="0">
                          <a:latin typeface="Arial MT"/>
                          <a:cs typeface="Arial MT"/>
                        </a:rPr>
                        <a:t>90.000</a:t>
                      </a:r>
                      <a:endParaRPr sz="1500" dirty="0">
                        <a:latin typeface="Arial MT"/>
                        <a:cs typeface="Arial MT"/>
                      </a:endParaRPr>
                    </a:p>
                  </a:txBody>
                  <a:tcPr marL="0" marR="0" marT="52069" marB="0"/>
                </a:tc>
                <a:tc>
                  <a:txBody>
                    <a:bodyPr/>
                    <a:lstStyle/>
                    <a:p>
                      <a:pPr marR="61594" algn="r">
                        <a:lnSpc>
                          <a:spcPct val="100000"/>
                        </a:lnSpc>
                        <a:spcBef>
                          <a:spcPts val="409"/>
                        </a:spcBef>
                      </a:pPr>
                      <a:r>
                        <a:rPr sz="1500" spc="-10" dirty="0">
                          <a:latin typeface="Arial MT"/>
                          <a:cs typeface="Arial MT"/>
                        </a:rPr>
                        <a:t>78,26%</a:t>
                      </a:r>
                      <a:endParaRPr sz="1500">
                        <a:latin typeface="Arial MT"/>
                        <a:cs typeface="Arial MT"/>
                      </a:endParaRPr>
                    </a:p>
                  </a:txBody>
                  <a:tcPr marL="0" marR="0" marT="52069" marB="0"/>
                </a:tc>
                <a:tc>
                  <a:txBody>
                    <a:bodyPr/>
                    <a:lstStyle/>
                    <a:p>
                      <a:pPr marR="64135" algn="r">
                        <a:lnSpc>
                          <a:spcPct val="100000"/>
                        </a:lnSpc>
                        <a:spcBef>
                          <a:spcPts val="409"/>
                        </a:spcBef>
                      </a:pPr>
                      <a:r>
                        <a:rPr sz="1500" dirty="0">
                          <a:latin typeface="Arial MT"/>
                          <a:cs typeface="Arial MT"/>
                        </a:rPr>
                        <a:t>100.000</a:t>
                      </a:r>
                      <a:r>
                        <a:rPr sz="1500" spc="-55" dirty="0">
                          <a:latin typeface="Arial MT"/>
                          <a:cs typeface="Arial MT"/>
                        </a:rPr>
                        <a:t> </a:t>
                      </a:r>
                      <a:r>
                        <a:rPr sz="1500" dirty="0">
                          <a:latin typeface="Arial MT"/>
                          <a:cs typeface="Arial MT"/>
                        </a:rPr>
                        <a:t>x</a:t>
                      </a:r>
                      <a:r>
                        <a:rPr sz="1500" spc="-30" dirty="0">
                          <a:latin typeface="Arial MT"/>
                          <a:cs typeface="Arial MT"/>
                        </a:rPr>
                        <a:t> </a:t>
                      </a:r>
                      <a:r>
                        <a:rPr sz="1500" dirty="0">
                          <a:latin typeface="Arial MT"/>
                          <a:cs typeface="Arial MT"/>
                        </a:rPr>
                        <a:t>78,26%</a:t>
                      </a:r>
                      <a:r>
                        <a:rPr sz="1500" spc="-40" dirty="0">
                          <a:latin typeface="Arial MT"/>
                          <a:cs typeface="Arial MT"/>
                        </a:rPr>
                        <a:t> </a:t>
                      </a:r>
                      <a:r>
                        <a:rPr sz="1500" spc="-10" dirty="0">
                          <a:latin typeface="Arial MT"/>
                          <a:cs typeface="Arial MT"/>
                        </a:rPr>
                        <a:t>=78.261</a:t>
                      </a:r>
                      <a:endParaRPr sz="1500" dirty="0">
                        <a:latin typeface="Arial MT"/>
                        <a:cs typeface="Arial MT"/>
                      </a:endParaRPr>
                    </a:p>
                  </a:txBody>
                  <a:tcPr marL="0" marR="0" marT="52069" marB="0"/>
                </a:tc>
                <a:extLst>
                  <a:ext uri="{0D108BD9-81ED-4DB2-BD59-A6C34878D82A}">
                    <a16:rowId xmlns:a16="http://schemas.microsoft.com/office/drawing/2014/main" val="682768060"/>
                  </a:ext>
                </a:extLst>
              </a:tr>
              <a:tr h="674720">
                <a:tc>
                  <a:txBody>
                    <a:bodyPr/>
                    <a:lstStyle/>
                    <a:p>
                      <a:pPr marL="68580">
                        <a:lnSpc>
                          <a:spcPct val="100000"/>
                        </a:lnSpc>
                        <a:spcBef>
                          <a:spcPts val="409"/>
                        </a:spcBef>
                      </a:pPr>
                      <a:r>
                        <a:rPr sz="1500" dirty="0">
                          <a:latin typeface="Arial MT"/>
                          <a:cs typeface="Arial MT"/>
                        </a:rPr>
                        <a:t>Pezzi</a:t>
                      </a:r>
                      <a:r>
                        <a:rPr sz="1500" spc="-30" dirty="0">
                          <a:latin typeface="Arial MT"/>
                          <a:cs typeface="Arial MT"/>
                        </a:rPr>
                        <a:t> </a:t>
                      </a:r>
                      <a:r>
                        <a:rPr sz="1500" dirty="0">
                          <a:latin typeface="Arial MT"/>
                          <a:cs typeface="Arial MT"/>
                        </a:rPr>
                        <a:t>di</a:t>
                      </a:r>
                      <a:r>
                        <a:rPr sz="1500" spc="-30" dirty="0">
                          <a:latin typeface="Arial MT"/>
                          <a:cs typeface="Arial MT"/>
                        </a:rPr>
                        <a:t> </a:t>
                      </a:r>
                      <a:r>
                        <a:rPr sz="1500" spc="-10" dirty="0">
                          <a:latin typeface="Arial MT"/>
                          <a:cs typeface="Arial MT"/>
                        </a:rPr>
                        <a:t>ricambi</a:t>
                      </a:r>
                      <a:endParaRPr sz="1500">
                        <a:latin typeface="Arial MT"/>
                        <a:cs typeface="Arial MT"/>
                      </a:endParaRPr>
                    </a:p>
                  </a:txBody>
                  <a:tcPr marL="0" marR="0" marT="52069" marB="0"/>
                </a:tc>
                <a:tc>
                  <a:txBody>
                    <a:bodyPr/>
                    <a:lstStyle/>
                    <a:p>
                      <a:pPr marR="61594" algn="r">
                        <a:lnSpc>
                          <a:spcPct val="100000"/>
                        </a:lnSpc>
                        <a:spcBef>
                          <a:spcPts val="409"/>
                        </a:spcBef>
                      </a:pPr>
                      <a:r>
                        <a:rPr sz="1500" spc="-10" dirty="0">
                          <a:latin typeface="Arial MT"/>
                          <a:cs typeface="Arial MT"/>
                        </a:rPr>
                        <a:t>20.000</a:t>
                      </a:r>
                      <a:endParaRPr sz="1500">
                        <a:latin typeface="Arial MT"/>
                        <a:cs typeface="Arial MT"/>
                      </a:endParaRPr>
                    </a:p>
                  </a:txBody>
                  <a:tcPr marL="0" marR="0" marT="52069" marB="0"/>
                </a:tc>
                <a:tc>
                  <a:txBody>
                    <a:bodyPr/>
                    <a:lstStyle/>
                    <a:p>
                      <a:pPr marR="61594" algn="r">
                        <a:lnSpc>
                          <a:spcPct val="100000"/>
                        </a:lnSpc>
                        <a:spcBef>
                          <a:spcPts val="409"/>
                        </a:spcBef>
                      </a:pPr>
                      <a:r>
                        <a:rPr sz="1500" spc="-10" dirty="0">
                          <a:latin typeface="Arial MT"/>
                          <a:cs typeface="Arial MT"/>
                        </a:rPr>
                        <a:t>17,39%</a:t>
                      </a:r>
                      <a:endParaRPr sz="1500">
                        <a:latin typeface="Arial MT"/>
                        <a:cs typeface="Arial MT"/>
                      </a:endParaRPr>
                    </a:p>
                  </a:txBody>
                  <a:tcPr marL="0" marR="0" marT="52069" marB="0"/>
                </a:tc>
                <a:tc>
                  <a:txBody>
                    <a:bodyPr/>
                    <a:lstStyle/>
                    <a:p>
                      <a:pPr marR="64135" algn="r">
                        <a:lnSpc>
                          <a:spcPct val="100000"/>
                        </a:lnSpc>
                        <a:spcBef>
                          <a:spcPts val="409"/>
                        </a:spcBef>
                      </a:pPr>
                      <a:r>
                        <a:rPr sz="1500" dirty="0">
                          <a:latin typeface="Arial MT"/>
                          <a:cs typeface="Arial MT"/>
                        </a:rPr>
                        <a:t>100.000</a:t>
                      </a:r>
                      <a:r>
                        <a:rPr sz="1500" spc="-55" dirty="0">
                          <a:latin typeface="Arial MT"/>
                          <a:cs typeface="Arial MT"/>
                        </a:rPr>
                        <a:t> </a:t>
                      </a:r>
                      <a:r>
                        <a:rPr sz="1500" dirty="0">
                          <a:latin typeface="Arial MT"/>
                          <a:cs typeface="Arial MT"/>
                        </a:rPr>
                        <a:t>x</a:t>
                      </a:r>
                      <a:r>
                        <a:rPr sz="1500" spc="-30" dirty="0">
                          <a:latin typeface="Arial MT"/>
                          <a:cs typeface="Arial MT"/>
                        </a:rPr>
                        <a:t> </a:t>
                      </a:r>
                      <a:r>
                        <a:rPr sz="1500" dirty="0">
                          <a:latin typeface="Arial MT"/>
                          <a:cs typeface="Arial MT"/>
                        </a:rPr>
                        <a:t>17,39%</a:t>
                      </a:r>
                      <a:r>
                        <a:rPr sz="1500" spc="-40" dirty="0">
                          <a:latin typeface="Arial MT"/>
                          <a:cs typeface="Arial MT"/>
                        </a:rPr>
                        <a:t> </a:t>
                      </a:r>
                      <a:r>
                        <a:rPr sz="1500" spc="-10" dirty="0">
                          <a:latin typeface="Arial MT"/>
                          <a:cs typeface="Arial MT"/>
                        </a:rPr>
                        <a:t>=17.391</a:t>
                      </a:r>
                      <a:endParaRPr sz="1500" dirty="0">
                        <a:latin typeface="Arial MT"/>
                        <a:cs typeface="Arial MT"/>
                      </a:endParaRPr>
                    </a:p>
                  </a:txBody>
                  <a:tcPr marL="0" marR="0" marT="52069" marB="0"/>
                </a:tc>
                <a:extLst>
                  <a:ext uri="{0D108BD9-81ED-4DB2-BD59-A6C34878D82A}">
                    <a16:rowId xmlns:a16="http://schemas.microsoft.com/office/drawing/2014/main" val="3512611061"/>
                  </a:ext>
                </a:extLst>
              </a:tr>
              <a:tr h="491319">
                <a:tc>
                  <a:txBody>
                    <a:bodyPr/>
                    <a:lstStyle/>
                    <a:p>
                      <a:pPr marL="68580">
                        <a:lnSpc>
                          <a:spcPct val="100000"/>
                        </a:lnSpc>
                        <a:spcBef>
                          <a:spcPts val="409"/>
                        </a:spcBef>
                      </a:pPr>
                      <a:r>
                        <a:rPr sz="1500" dirty="0">
                          <a:latin typeface="Arial MT"/>
                          <a:cs typeface="Arial MT"/>
                        </a:rPr>
                        <a:t>Servizio</a:t>
                      </a:r>
                      <a:r>
                        <a:rPr sz="1500" spc="-35" dirty="0">
                          <a:latin typeface="Arial MT"/>
                          <a:cs typeface="Arial MT"/>
                        </a:rPr>
                        <a:t> </a:t>
                      </a:r>
                      <a:r>
                        <a:rPr sz="1500" dirty="0">
                          <a:latin typeface="Arial MT"/>
                          <a:cs typeface="Arial MT"/>
                        </a:rPr>
                        <a:t>di</a:t>
                      </a:r>
                      <a:r>
                        <a:rPr sz="1500" spc="-45" dirty="0">
                          <a:latin typeface="Arial MT"/>
                          <a:cs typeface="Arial MT"/>
                        </a:rPr>
                        <a:t> </a:t>
                      </a:r>
                      <a:r>
                        <a:rPr sz="1500" spc="-10" dirty="0">
                          <a:latin typeface="Arial MT"/>
                          <a:cs typeface="Arial MT"/>
                        </a:rPr>
                        <a:t>custodia</a:t>
                      </a:r>
                      <a:endParaRPr sz="1500">
                        <a:latin typeface="Arial MT"/>
                        <a:cs typeface="Arial MT"/>
                      </a:endParaRPr>
                    </a:p>
                  </a:txBody>
                  <a:tcPr marL="0" marR="0" marT="52069" marB="0"/>
                </a:tc>
                <a:tc>
                  <a:txBody>
                    <a:bodyPr/>
                    <a:lstStyle/>
                    <a:p>
                      <a:pPr marR="61594" algn="r">
                        <a:lnSpc>
                          <a:spcPct val="100000"/>
                        </a:lnSpc>
                        <a:spcBef>
                          <a:spcPts val="409"/>
                        </a:spcBef>
                      </a:pPr>
                      <a:r>
                        <a:rPr sz="1500" spc="-10" dirty="0">
                          <a:latin typeface="Arial MT"/>
                          <a:cs typeface="Arial MT"/>
                        </a:rPr>
                        <a:t>5.000</a:t>
                      </a:r>
                      <a:endParaRPr sz="1500">
                        <a:latin typeface="Arial MT"/>
                        <a:cs typeface="Arial MT"/>
                      </a:endParaRPr>
                    </a:p>
                  </a:txBody>
                  <a:tcPr marL="0" marR="0" marT="52069" marB="0"/>
                </a:tc>
                <a:tc>
                  <a:txBody>
                    <a:bodyPr/>
                    <a:lstStyle/>
                    <a:p>
                      <a:pPr marR="60960" algn="r">
                        <a:lnSpc>
                          <a:spcPct val="100000"/>
                        </a:lnSpc>
                        <a:spcBef>
                          <a:spcPts val="409"/>
                        </a:spcBef>
                      </a:pPr>
                      <a:r>
                        <a:rPr sz="1500" spc="-10" dirty="0">
                          <a:latin typeface="Arial MT"/>
                          <a:cs typeface="Arial MT"/>
                        </a:rPr>
                        <a:t>4,35%</a:t>
                      </a:r>
                      <a:endParaRPr sz="1500">
                        <a:latin typeface="Arial MT"/>
                        <a:cs typeface="Arial MT"/>
                      </a:endParaRPr>
                    </a:p>
                  </a:txBody>
                  <a:tcPr marL="0" marR="0" marT="52069" marB="0"/>
                </a:tc>
                <a:tc>
                  <a:txBody>
                    <a:bodyPr/>
                    <a:lstStyle/>
                    <a:p>
                      <a:pPr marR="64135" algn="r">
                        <a:lnSpc>
                          <a:spcPct val="100000"/>
                        </a:lnSpc>
                        <a:spcBef>
                          <a:spcPts val="409"/>
                        </a:spcBef>
                      </a:pPr>
                      <a:r>
                        <a:rPr sz="1500" dirty="0">
                          <a:latin typeface="Arial MT"/>
                          <a:cs typeface="Arial MT"/>
                        </a:rPr>
                        <a:t>100.000</a:t>
                      </a:r>
                      <a:r>
                        <a:rPr sz="1500" spc="-50" dirty="0">
                          <a:latin typeface="Arial MT"/>
                          <a:cs typeface="Arial MT"/>
                        </a:rPr>
                        <a:t> </a:t>
                      </a:r>
                      <a:r>
                        <a:rPr sz="1500" dirty="0">
                          <a:latin typeface="Arial MT"/>
                          <a:cs typeface="Arial MT"/>
                        </a:rPr>
                        <a:t>x</a:t>
                      </a:r>
                      <a:r>
                        <a:rPr sz="1500" spc="-30" dirty="0">
                          <a:latin typeface="Arial MT"/>
                          <a:cs typeface="Arial MT"/>
                        </a:rPr>
                        <a:t> </a:t>
                      </a:r>
                      <a:r>
                        <a:rPr sz="1500" dirty="0">
                          <a:latin typeface="Arial MT"/>
                          <a:cs typeface="Arial MT"/>
                        </a:rPr>
                        <a:t>4,35%</a:t>
                      </a:r>
                      <a:r>
                        <a:rPr sz="1500" spc="-35" dirty="0">
                          <a:latin typeface="Arial MT"/>
                          <a:cs typeface="Arial MT"/>
                        </a:rPr>
                        <a:t> </a:t>
                      </a:r>
                      <a:r>
                        <a:rPr sz="1500" spc="-10" dirty="0">
                          <a:latin typeface="Arial MT"/>
                          <a:cs typeface="Arial MT"/>
                        </a:rPr>
                        <a:t>=4.348</a:t>
                      </a:r>
                      <a:endParaRPr sz="1500" dirty="0">
                        <a:latin typeface="Arial MT"/>
                        <a:cs typeface="Arial MT"/>
                      </a:endParaRPr>
                    </a:p>
                  </a:txBody>
                  <a:tcPr marL="0" marR="0" marT="52069" marB="0"/>
                </a:tc>
                <a:extLst>
                  <a:ext uri="{0D108BD9-81ED-4DB2-BD59-A6C34878D82A}">
                    <a16:rowId xmlns:a16="http://schemas.microsoft.com/office/drawing/2014/main" val="4096106308"/>
                  </a:ext>
                </a:extLst>
              </a:tr>
              <a:tr h="491319">
                <a:tc>
                  <a:txBody>
                    <a:bodyPr/>
                    <a:lstStyle/>
                    <a:p>
                      <a:pPr marL="68580">
                        <a:lnSpc>
                          <a:spcPct val="100000"/>
                        </a:lnSpc>
                        <a:spcBef>
                          <a:spcPts val="409"/>
                        </a:spcBef>
                      </a:pPr>
                      <a:r>
                        <a:rPr sz="1500" b="1" spc="-10" dirty="0">
                          <a:latin typeface="Arial"/>
                          <a:cs typeface="Arial"/>
                        </a:rPr>
                        <a:t>Totale</a:t>
                      </a:r>
                      <a:endParaRPr sz="1500">
                        <a:latin typeface="Arial"/>
                        <a:cs typeface="Arial"/>
                      </a:endParaRPr>
                    </a:p>
                  </a:txBody>
                  <a:tcPr marL="0" marR="0" marT="52069" marB="0"/>
                </a:tc>
                <a:tc>
                  <a:txBody>
                    <a:bodyPr/>
                    <a:lstStyle/>
                    <a:p>
                      <a:pPr marR="61594" algn="r">
                        <a:lnSpc>
                          <a:spcPct val="100000"/>
                        </a:lnSpc>
                        <a:spcBef>
                          <a:spcPts val="409"/>
                        </a:spcBef>
                      </a:pPr>
                      <a:r>
                        <a:rPr sz="1500" b="1" spc="-10" dirty="0">
                          <a:latin typeface="Arial"/>
                          <a:cs typeface="Arial"/>
                        </a:rPr>
                        <a:t>115.000</a:t>
                      </a:r>
                      <a:endParaRPr sz="1500">
                        <a:latin typeface="Arial"/>
                        <a:cs typeface="Arial"/>
                      </a:endParaRPr>
                    </a:p>
                  </a:txBody>
                  <a:tcPr marL="0" marR="0" marT="52069" marB="0"/>
                </a:tc>
                <a:tc>
                  <a:txBody>
                    <a:bodyPr/>
                    <a:lstStyle/>
                    <a:p>
                      <a:pPr marR="53975" algn="r">
                        <a:lnSpc>
                          <a:spcPct val="100000"/>
                        </a:lnSpc>
                        <a:spcBef>
                          <a:spcPts val="409"/>
                        </a:spcBef>
                      </a:pPr>
                      <a:r>
                        <a:rPr sz="1500" b="1" spc="-20" dirty="0">
                          <a:latin typeface="Arial"/>
                          <a:cs typeface="Arial"/>
                        </a:rPr>
                        <a:t>100%</a:t>
                      </a:r>
                      <a:endParaRPr sz="1500">
                        <a:latin typeface="Arial"/>
                        <a:cs typeface="Arial"/>
                      </a:endParaRPr>
                    </a:p>
                  </a:txBody>
                  <a:tcPr marL="0" marR="0" marT="52069" marB="0"/>
                </a:tc>
                <a:tc>
                  <a:txBody>
                    <a:bodyPr/>
                    <a:lstStyle/>
                    <a:p>
                      <a:pPr>
                        <a:lnSpc>
                          <a:spcPct val="100000"/>
                        </a:lnSpc>
                      </a:pPr>
                      <a:endParaRPr sz="1600" dirty="0">
                        <a:latin typeface="Times New Roman"/>
                        <a:cs typeface="Times New Roman"/>
                      </a:endParaRPr>
                    </a:p>
                  </a:txBody>
                  <a:tcPr marL="0" marR="0" marT="0" marB="0"/>
                </a:tc>
                <a:extLst>
                  <a:ext uri="{0D108BD9-81ED-4DB2-BD59-A6C34878D82A}">
                    <a16:rowId xmlns:a16="http://schemas.microsoft.com/office/drawing/2014/main" val="1108572118"/>
                  </a:ext>
                </a:extLst>
              </a:tr>
            </a:tbl>
          </a:graphicData>
        </a:graphic>
      </p:graphicFrame>
      <p:sp>
        <p:nvSpPr>
          <p:cNvPr id="4" name="Segnaposto testo 3">
            <a:extLst>
              <a:ext uri="{FF2B5EF4-FFF2-40B4-BE49-F238E27FC236}">
                <a16:creationId xmlns:a16="http://schemas.microsoft.com/office/drawing/2014/main" id="{2E9CC234-89D2-981C-1C2B-8F50E0E65981}"/>
              </a:ext>
            </a:extLst>
          </p:cNvPr>
          <p:cNvSpPr>
            <a:spLocks noGrp="1"/>
          </p:cNvSpPr>
          <p:nvPr>
            <p:ph type="body" sz="half" idx="2"/>
          </p:nvPr>
        </p:nvSpPr>
        <p:spPr>
          <a:xfrm>
            <a:off x="448056" y="399287"/>
            <a:ext cx="7708392" cy="890017"/>
          </a:xfrm>
        </p:spPr>
        <p:txBody>
          <a:bodyPr/>
          <a:lstStyle/>
          <a:p>
            <a:r>
              <a:rPr lang="it-IT" sz="1700" dirty="0"/>
              <a:t>Il prezzo complessivo viene pertanto allocato nel modo seguente:</a:t>
            </a:r>
          </a:p>
          <a:p>
            <a:endParaRPr lang="it-IT" dirty="0"/>
          </a:p>
        </p:txBody>
      </p:sp>
    </p:spTree>
    <p:extLst>
      <p:ext uri="{BB962C8B-B14F-4D97-AF65-F5344CB8AC3E}">
        <p14:creationId xmlns:p14="http://schemas.microsoft.com/office/powerpoint/2010/main" val="101806029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DF6953-3785-B26C-8660-55B11FE8778A}"/>
              </a:ext>
            </a:extLst>
          </p:cNvPr>
          <p:cNvSpPr>
            <a:spLocks noGrp="1"/>
          </p:cNvSpPr>
          <p:nvPr>
            <p:ph type="title"/>
          </p:nvPr>
        </p:nvSpPr>
        <p:spPr>
          <a:xfrm>
            <a:off x="684212" y="5541264"/>
            <a:ext cx="8534400" cy="453135"/>
          </a:xfrm>
        </p:spPr>
        <p:txBody>
          <a:bodyPr>
            <a:normAutofit/>
          </a:bodyPr>
          <a:lstStyle/>
          <a:p>
            <a:pPr algn="ctr"/>
            <a:r>
              <a:rPr lang="it-IT" sz="2200" dirty="0"/>
              <a:t>5. Vendite con consegna differita</a:t>
            </a:r>
          </a:p>
        </p:txBody>
      </p:sp>
      <p:sp>
        <p:nvSpPr>
          <p:cNvPr id="3" name="Segnaposto contenuto 2">
            <a:extLst>
              <a:ext uri="{FF2B5EF4-FFF2-40B4-BE49-F238E27FC236}">
                <a16:creationId xmlns:a16="http://schemas.microsoft.com/office/drawing/2014/main" id="{EDCD2B17-28FF-41E9-0D62-ED29552B63D3}"/>
              </a:ext>
            </a:extLst>
          </p:cNvPr>
          <p:cNvSpPr>
            <a:spLocks noGrp="1"/>
          </p:cNvSpPr>
          <p:nvPr>
            <p:ph idx="1"/>
          </p:nvPr>
        </p:nvSpPr>
        <p:spPr>
          <a:xfrm>
            <a:off x="684212" y="685800"/>
            <a:ext cx="9383332" cy="4617720"/>
          </a:xfrm>
        </p:spPr>
        <p:txBody>
          <a:bodyPr>
            <a:normAutofit/>
          </a:bodyPr>
          <a:lstStyle/>
          <a:p>
            <a:pPr marL="0" indent="0">
              <a:buNone/>
            </a:pPr>
            <a:r>
              <a:rPr lang="it-IT" sz="1700" b="1" dirty="0"/>
              <a:t>Rilevazione della vendita</a:t>
            </a:r>
          </a:p>
          <a:p>
            <a:pPr marL="0" indent="0" fontAlgn="t">
              <a:buNone/>
            </a:pPr>
            <a:r>
              <a:rPr lang="it-IT" sz="1700" dirty="0"/>
              <a:t>Clienti 								a 		Diversi						100.000</a:t>
            </a:r>
          </a:p>
          <a:p>
            <a:pPr marL="0" lvl="1" indent="0" fontAlgn="t">
              <a:buNone/>
            </a:pPr>
            <a:r>
              <a:rPr lang="it-IT" sz="1700" dirty="0"/>
              <a:t>	 								a	Ricavi macchinario	78.261</a:t>
            </a:r>
          </a:p>
          <a:p>
            <a:pPr marL="0" indent="0" fontAlgn="t">
              <a:buNone/>
            </a:pPr>
            <a:r>
              <a:rPr lang="it-IT" sz="1700" dirty="0"/>
              <a:t>	       								a	Ricavi da ricambi	17.391</a:t>
            </a:r>
          </a:p>
          <a:p>
            <a:pPr marL="0" indent="0" fontAlgn="t">
              <a:buNone/>
            </a:pPr>
            <a:r>
              <a:rPr lang="it-IT" sz="1700" dirty="0"/>
              <a:t>    									a	Ricavi da custodia 	4.348</a:t>
            </a:r>
          </a:p>
          <a:p>
            <a:pPr marL="0" indent="0" fontAlgn="t">
              <a:buNone/>
            </a:pPr>
            <a:endParaRPr lang="it-IT" sz="1700" dirty="0"/>
          </a:p>
          <a:p>
            <a:pPr marL="0" indent="0">
              <a:buNone/>
            </a:pPr>
            <a:r>
              <a:rPr lang="it-IT" sz="1700" b="1" dirty="0"/>
              <a:t>A fine esercizio </a:t>
            </a:r>
            <a:r>
              <a:rPr lang="it-IT" sz="1700" dirty="0"/>
              <a:t>(si riscontano i ricavi dei tre anni e mezzo successivi al 2024)</a:t>
            </a:r>
          </a:p>
          <a:p>
            <a:pPr marL="0" indent="0" fontAlgn="t">
              <a:buNone/>
            </a:pPr>
            <a:r>
              <a:rPr lang="it-IT" sz="1700" dirty="0"/>
              <a:t>Ricavi da servizio di custodia 			a 	Risconto passivo 					3.804,50</a:t>
            </a:r>
          </a:p>
          <a:p>
            <a:endParaRPr lang="it-IT" dirty="0"/>
          </a:p>
        </p:txBody>
      </p:sp>
    </p:spTree>
    <p:extLst>
      <p:ext uri="{BB962C8B-B14F-4D97-AF65-F5344CB8AC3E}">
        <p14:creationId xmlns:p14="http://schemas.microsoft.com/office/powerpoint/2010/main" val="256068649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1F44C1-B1D9-2ED8-9948-F965E6CC3E42}"/>
              </a:ext>
            </a:extLst>
          </p:cNvPr>
          <p:cNvSpPr>
            <a:spLocks noGrp="1"/>
          </p:cNvSpPr>
          <p:nvPr>
            <p:ph type="title"/>
          </p:nvPr>
        </p:nvSpPr>
        <p:spPr>
          <a:xfrm>
            <a:off x="684212" y="5971032"/>
            <a:ext cx="9584500" cy="535431"/>
          </a:xfrm>
        </p:spPr>
        <p:txBody>
          <a:bodyPr>
            <a:normAutofit/>
          </a:bodyPr>
          <a:lstStyle/>
          <a:p>
            <a:pPr algn="ctr"/>
            <a:r>
              <a:rPr lang="it-IT" sz="2200" dirty="0"/>
              <a:t>6. Vendite soggette a collaudo</a:t>
            </a:r>
          </a:p>
        </p:txBody>
      </p:sp>
      <p:sp>
        <p:nvSpPr>
          <p:cNvPr id="3" name="Segnaposto contenuto 2">
            <a:extLst>
              <a:ext uri="{FF2B5EF4-FFF2-40B4-BE49-F238E27FC236}">
                <a16:creationId xmlns:a16="http://schemas.microsoft.com/office/drawing/2014/main" id="{88EAE618-1C90-E190-AD49-A44FF4C25773}"/>
              </a:ext>
            </a:extLst>
          </p:cNvPr>
          <p:cNvSpPr>
            <a:spLocks noGrp="1"/>
          </p:cNvSpPr>
          <p:nvPr>
            <p:ph idx="1"/>
          </p:nvPr>
        </p:nvSpPr>
        <p:spPr>
          <a:xfrm>
            <a:off x="684212" y="475488"/>
            <a:ext cx="9584500" cy="5312664"/>
          </a:xfrm>
        </p:spPr>
        <p:txBody>
          <a:bodyPr>
            <a:noAutofit/>
          </a:bodyPr>
          <a:lstStyle/>
          <a:p>
            <a:pPr marL="756285" lvl="1" indent="-286385" algn="just">
              <a:lnSpc>
                <a:spcPct val="100000"/>
              </a:lnSpc>
              <a:spcBef>
                <a:spcPts val="490"/>
              </a:spcBef>
              <a:buChar char="•"/>
              <a:tabLst>
                <a:tab pos="756285" algn="l"/>
              </a:tabLst>
            </a:pPr>
            <a:r>
              <a:rPr lang="it-IT" sz="1500" dirty="0"/>
              <a:t>Una prima problematica riguarda la </a:t>
            </a:r>
            <a:r>
              <a:rPr lang="it-IT" sz="1500" b="1" dirty="0"/>
              <a:t>separazione delle unità elementari di contabilizzazione</a:t>
            </a:r>
          </a:p>
          <a:p>
            <a:pPr marL="1213485" marR="682625" lvl="2" indent="-287020" algn="just">
              <a:lnSpc>
                <a:spcPct val="100000"/>
              </a:lnSpc>
              <a:spcBef>
                <a:spcPts val="509"/>
              </a:spcBef>
              <a:buFont typeface="Calibri"/>
              <a:buChar char="–"/>
              <a:tabLst>
                <a:tab pos="1213485" algn="l"/>
              </a:tabLst>
            </a:pPr>
            <a:r>
              <a:rPr lang="it-IT" sz="1500" dirty="0"/>
              <a:t>Se si tratta di servizi «integrati e interdipendenti» non richiedono la separazione (</a:t>
            </a:r>
            <a:r>
              <a:rPr lang="it-IT" sz="1500" u="sng" dirty="0"/>
              <a:t>OIC 34, par. 17</a:t>
            </a:r>
            <a:r>
              <a:rPr lang="it-IT" sz="1500" dirty="0"/>
              <a:t>)</a:t>
            </a:r>
          </a:p>
          <a:p>
            <a:pPr marL="756285" marR="5080" lvl="1" indent="-287020" algn="just">
              <a:lnSpc>
                <a:spcPct val="100000"/>
              </a:lnSpc>
              <a:spcBef>
                <a:spcPts val="505"/>
              </a:spcBef>
              <a:buChar char="•"/>
              <a:tabLst>
                <a:tab pos="756285" algn="l"/>
              </a:tabLst>
            </a:pPr>
            <a:r>
              <a:rPr lang="it-IT" sz="1500" dirty="0"/>
              <a:t>Una seconda problematica riguarda il </a:t>
            </a:r>
            <a:r>
              <a:rPr lang="it-IT" sz="1500" b="1" dirty="0"/>
              <a:t>momento del trasferimento dei rischi e dei benefici</a:t>
            </a:r>
          </a:p>
          <a:p>
            <a:pPr marL="1213485" marR="598170" lvl="2" indent="-287020" algn="just">
              <a:lnSpc>
                <a:spcPct val="100000"/>
              </a:lnSpc>
              <a:spcBef>
                <a:spcPts val="490"/>
              </a:spcBef>
              <a:buFont typeface="Calibri"/>
              <a:buChar char="–"/>
              <a:tabLst>
                <a:tab pos="1213485" algn="l"/>
              </a:tabLst>
            </a:pPr>
            <a:r>
              <a:rPr lang="it-IT" sz="1500" dirty="0"/>
              <a:t>Se si tratta di un’unica unità elementare di contabilizzazione non è possibile rilevare in tempi differenti il ricavo del bene e del servizio</a:t>
            </a:r>
          </a:p>
          <a:p>
            <a:pPr marL="926465" marR="598170" lvl="2" indent="0" algn="just">
              <a:lnSpc>
                <a:spcPct val="100000"/>
              </a:lnSpc>
              <a:spcBef>
                <a:spcPts val="490"/>
              </a:spcBef>
              <a:buNone/>
              <a:tabLst>
                <a:tab pos="1213485" algn="l"/>
              </a:tabLst>
            </a:pPr>
            <a:r>
              <a:rPr lang="it-IT" sz="1500" b="1" dirty="0"/>
              <a:t>Esempio</a:t>
            </a:r>
          </a:p>
          <a:p>
            <a:pPr marL="756285" lvl="1" indent="-286385" algn="just">
              <a:lnSpc>
                <a:spcPct val="100000"/>
              </a:lnSpc>
              <a:spcBef>
                <a:spcPts val="600"/>
              </a:spcBef>
              <a:buFont typeface="Arial MT"/>
              <a:buChar char="•"/>
              <a:tabLst>
                <a:tab pos="756285" algn="l"/>
              </a:tabLst>
            </a:pPr>
            <a:r>
              <a:rPr lang="it-IT" sz="1500" dirty="0"/>
              <a:t>Alfa vende un macchinario che deve essere installato e collaudato.</a:t>
            </a:r>
          </a:p>
          <a:p>
            <a:pPr marL="756285" lvl="1" indent="-286385" algn="just">
              <a:lnSpc>
                <a:spcPct val="100000"/>
              </a:lnSpc>
              <a:spcBef>
                <a:spcPts val="600"/>
              </a:spcBef>
              <a:buFont typeface="Arial MT"/>
              <a:buChar char="•"/>
              <a:tabLst>
                <a:tab pos="756285" algn="l"/>
              </a:tabLst>
            </a:pPr>
            <a:r>
              <a:rPr lang="it-IT" sz="1500" dirty="0"/>
              <a:t>I componenti del macchinario consegnati al cliente e disponibili presso i locali del cliente in data 28.12.2024</a:t>
            </a:r>
          </a:p>
          <a:p>
            <a:pPr marL="756285" marR="868044" lvl="1" indent="-287020" algn="just">
              <a:lnSpc>
                <a:spcPts val="2039"/>
              </a:lnSpc>
              <a:spcBef>
                <a:spcPts val="670"/>
              </a:spcBef>
              <a:buFont typeface="Arial MT"/>
              <a:buChar char="•"/>
              <a:tabLst>
                <a:tab pos="756285" algn="l"/>
              </a:tabLst>
            </a:pPr>
            <a:r>
              <a:rPr lang="it-IT" sz="1500" dirty="0"/>
              <a:t>Istallazione e collaudo effettuati in data 10.1.2025: il bene diventerà utilizzabile a partire da tale momento</a:t>
            </a:r>
          </a:p>
          <a:p>
            <a:pPr marL="756285" lvl="1" indent="-286385" algn="just">
              <a:lnSpc>
                <a:spcPct val="100000"/>
              </a:lnSpc>
              <a:spcBef>
                <a:spcPts val="530"/>
              </a:spcBef>
              <a:buFont typeface="Arial MT"/>
              <a:buChar char="•"/>
              <a:tabLst>
                <a:tab pos="756285" algn="l"/>
              </a:tabLst>
            </a:pPr>
            <a:r>
              <a:rPr lang="it-IT" sz="1500" b="1" dirty="0"/>
              <a:t>Unica unità elementare di contabilizzazione</a:t>
            </a:r>
          </a:p>
          <a:p>
            <a:pPr marL="756285" lvl="1" indent="-286385" algn="just">
              <a:lnSpc>
                <a:spcPct val="100000"/>
              </a:lnSpc>
              <a:spcBef>
                <a:spcPts val="600"/>
              </a:spcBef>
              <a:buFont typeface="Arial MT"/>
              <a:buChar char="•"/>
              <a:tabLst>
                <a:tab pos="756285" algn="l"/>
              </a:tabLst>
            </a:pPr>
            <a:r>
              <a:rPr lang="it-IT" sz="1500" dirty="0"/>
              <a:t>In data 28.12.2024 Alfa emette fattura per 150.000 euro</a:t>
            </a:r>
          </a:p>
          <a:p>
            <a:pPr marL="756285" lvl="1" indent="-286385" algn="just">
              <a:lnSpc>
                <a:spcPct val="100000"/>
              </a:lnSpc>
              <a:spcBef>
                <a:spcPts val="600"/>
              </a:spcBef>
              <a:buFont typeface="Arial MT"/>
              <a:buChar char="•"/>
              <a:tabLst>
                <a:tab pos="756285" algn="l"/>
              </a:tabLst>
            </a:pPr>
            <a:r>
              <a:rPr lang="it-IT" sz="1500" dirty="0"/>
              <a:t>Non vi è trasferimento sostanziale dei rischi e dei benefici</a:t>
            </a:r>
          </a:p>
        </p:txBody>
      </p:sp>
    </p:spTree>
    <p:extLst>
      <p:ext uri="{BB962C8B-B14F-4D97-AF65-F5344CB8AC3E}">
        <p14:creationId xmlns:p14="http://schemas.microsoft.com/office/powerpoint/2010/main" val="7214682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87E062-0795-7E0C-97E1-09AA99B3C38B}"/>
              </a:ext>
            </a:extLst>
          </p:cNvPr>
          <p:cNvSpPr>
            <a:spLocks noGrp="1"/>
          </p:cNvSpPr>
          <p:nvPr>
            <p:ph type="title"/>
          </p:nvPr>
        </p:nvSpPr>
        <p:spPr>
          <a:xfrm>
            <a:off x="684212" y="5655057"/>
            <a:ext cx="9273604" cy="517143"/>
          </a:xfrm>
        </p:spPr>
        <p:txBody>
          <a:bodyPr>
            <a:normAutofit/>
          </a:bodyPr>
          <a:lstStyle/>
          <a:p>
            <a:pPr algn="ctr"/>
            <a:r>
              <a:rPr lang="it-IT" sz="2200" dirty="0"/>
              <a:t>6. Vendite soggette a collaudo</a:t>
            </a:r>
          </a:p>
        </p:txBody>
      </p:sp>
      <p:sp>
        <p:nvSpPr>
          <p:cNvPr id="3" name="Segnaposto contenuto 2">
            <a:extLst>
              <a:ext uri="{FF2B5EF4-FFF2-40B4-BE49-F238E27FC236}">
                <a16:creationId xmlns:a16="http://schemas.microsoft.com/office/drawing/2014/main" id="{C2C5A6D8-3AE5-0F1E-1EF9-5AB915608928}"/>
              </a:ext>
            </a:extLst>
          </p:cNvPr>
          <p:cNvSpPr>
            <a:spLocks noGrp="1"/>
          </p:cNvSpPr>
          <p:nvPr>
            <p:ph idx="1"/>
          </p:nvPr>
        </p:nvSpPr>
        <p:spPr>
          <a:xfrm>
            <a:off x="684212" y="685800"/>
            <a:ext cx="9273604" cy="4672584"/>
          </a:xfrm>
        </p:spPr>
        <p:txBody>
          <a:bodyPr/>
          <a:lstStyle/>
          <a:p>
            <a:r>
              <a:rPr lang="it-IT" b="1" dirty="0"/>
              <a:t>Rilevazione della fattura di vendita</a:t>
            </a:r>
          </a:p>
          <a:p>
            <a:pPr marL="91440" algn="l" fontAlgn="t">
              <a:spcBef>
                <a:spcPts val="450"/>
              </a:spcBef>
            </a:pPr>
            <a:r>
              <a:rPr lang="it-IT" dirty="0"/>
              <a:t>Credito verso clienti 			a  	Acconti da clienti 		150.000</a:t>
            </a:r>
          </a:p>
          <a:p>
            <a:pPr marL="299085" indent="-286385">
              <a:lnSpc>
                <a:spcPct val="100000"/>
              </a:lnSpc>
              <a:spcBef>
                <a:spcPts val="700"/>
              </a:spcBef>
              <a:buFont typeface="Arial MT"/>
              <a:buChar char="•"/>
              <a:tabLst>
                <a:tab pos="299085" algn="l"/>
              </a:tabLst>
            </a:pPr>
            <a:endParaRPr lang="it-IT" dirty="0"/>
          </a:p>
          <a:p>
            <a:pPr marL="299085" indent="-286385">
              <a:lnSpc>
                <a:spcPct val="100000"/>
              </a:lnSpc>
              <a:spcBef>
                <a:spcPts val="700"/>
              </a:spcBef>
              <a:buFont typeface="Arial MT"/>
              <a:buChar char="•"/>
              <a:tabLst>
                <a:tab pos="299085" algn="l"/>
              </a:tabLst>
            </a:pPr>
            <a:r>
              <a:rPr lang="it-IT" dirty="0"/>
              <a:t>Al 31/12/2024 il macchinario è iscritto nel magazzino della società venditrice</a:t>
            </a:r>
          </a:p>
          <a:p>
            <a:pPr marL="299085" indent="-286385">
              <a:lnSpc>
                <a:spcPct val="100000"/>
              </a:lnSpc>
              <a:spcBef>
                <a:spcPts val="605"/>
              </a:spcBef>
              <a:buFont typeface="Arial MT"/>
              <a:buChar char="•"/>
              <a:tabLst>
                <a:tab pos="299085" algn="l"/>
              </a:tabLst>
            </a:pPr>
            <a:endParaRPr lang="it-IT" dirty="0"/>
          </a:p>
          <a:p>
            <a:pPr marL="299085" indent="-286385">
              <a:lnSpc>
                <a:spcPct val="100000"/>
              </a:lnSpc>
              <a:spcBef>
                <a:spcPts val="605"/>
              </a:spcBef>
              <a:buFont typeface="Arial MT"/>
              <a:buChar char="•"/>
              <a:tabLst>
                <a:tab pos="299085" algn="l"/>
              </a:tabLst>
            </a:pPr>
            <a:r>
              <a:rPr lang="it-IT" b="1" dirty="0"/>
              <a:t>Nel momento dell’installazione e del collaudo</a:t>
            </a:r>
          </a:p>
          <a:p>
            <a:pPr marL="91440" algn="l" fontAlgn="t">
              <a:spcBef>
                <a:spcPts val="450"/>
              </a:spcBef>
            </a:pPr>
            <a:r>
              <a:rPr lang="it-IT" dirty="0"/>
              <a:t>Acconti da clienti 				a 	Ricavi di vendita 		150.000</a:t>
            </a:r>
          </a:p>
          <a:p>
            <a:endParaRPr lang="it-IT" dirty="0"/>
          </a:p>
        </p:txBody>
      </p:sp>
    </p:spTree>
    <p:extLst>
      <p:ext uri="{BB962C8B-B14F-4D97-AF65-F5344CB8AC3E}">
        <p14:creationId xmlns:p14="http://schemas.microsoft.com/office/powerpoint/2010/main" val="19642420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413010-CACF-0718-8E9B-E28B028C562C}"/>
              </a:ext>
            </a:extLst>
          </p:cNvPr>
          <p:cNvSpPr>
            <a:spLocks noGrp="1"/>
          </p:cNvSpPr>
          <p:nvPr>
            <p:ph type="title"/>
          </p:nvPr>
        </p:nvSpPr>
        <p:spPr>
          <a:xfrm>
            <a:off x="684212" y="5431536"/>
            <a:ext cx="9630220" cy="727455"/>
          </a:xfrm>
        </p:spPr>
        <p:txBody>
          <a:bodyPr>
            <a:noAutofit/>
          </a:bodyPr>
          <a:lstStyle/>
          <a:p>
            <a:pPr algn="ctr"/>
            <a:r>
              <a:rPr lang="it-IT" sz="2200" dirty="0"/>
              <a:t>7. Vendite in cui la società agisce per conto proprio o per conto terzi</a:t>
            </a:r>
          </a:p>
        </p:txBody>
      </p:sp>
      <p:sp>
        <p:nvSpPr>
          <p:cNvPr id="3" name="Segnaposto contenuto 2">
            <a:extLst>
              <a:ext uri="{FF2B5EF4-FFF2-40B4-BE49-F238E27FC236}">
                <a16:creationId xmlns:a16="http://schemas.microsoft.com/office/drawing/2014/main" id="{707D1CC2-7273-813D-0636-382D09C6B421}"/>
              </a:ext>
            </a:extLst>
          </p:cNvPr>
          <p:cNvSpPr>
            <a:spLocks noGrp="1"/>
          </p:cNvSpPr>
          <p:nvPr>
            <p:ph idx="1"/>
          </p:nvPr>
        </p:nvSpPr>
        <p:spPr>
          <a:xfrm>
            <a:off x="684212" y="402336"/>
            <a:ext cx="9630220" cy="4855464"/>
          </a:xfrm>
        </p:spPr>
        <p:txBody>
          <a:bodyPr>
            <a:normAutofit/>
          </a:bodyPr>
          <a:lstStyle/>
          <a:p>
            <a:pPr algn="just"/>
            <a:r>
              <a:rPr lang="it-IT" dirty="0"/>
              <a:t>Società che agisce per conto proprio (</a:t>
            </a:r>
            <a:r>
              <a:rPr lang="it-IT" dirty="0" err="1"/>
              <a:t>principal</a:t>
            </a:r>
            <a:r>
              <a:rPr lang="it-IT" dirty="0"/>
              <a:t>) o per conto di terzi (agent) (</a:t>
            </a:r>
            <a:r>
              <a:rPr lang="it-IT" u="sng" dirty="0"/>
              <a:t>par. A.5</a:t>
            </a:r>
            <a:r>
              <a:rPr lang="it-IT" dirty="0"/>
              <a:t>)</a:t>
            </a:r>
          </a:p>
          <a:p>
            <a:pPr algn="just"/>
            <a:r>
              <a:rPr lang="it-IT" dirty="0"/>
              <a:t>Fornitore					Società A				Cliente</a:t>
            </a:r>
          </a:p>
          <a:p>
            <a:pPr algn="just"/>
            <a:r>
              <a:rPr lang="it-IT" dirty="0"/>
              <a:t>Se si </a:t>
            </a:r>
            <a:r>
              <a:rPr lang="it-IT" b="1" dirty="0"/>
              <a:t>agisce per conto proprio </a:t>
            </a:r>
            <a:r>
              <a:rPr lang="it-IT" dirty="0"/>
              <a:t>(</a:t>
            </a:r>
            <a:r>
              <a:rPr lang="it-IT" u="sng" dirty="0"/>
              <a:t>par. A.6</a:t>
            </a:r>
            <a:r>
              <a:rPr lang="it-IT" dirty="0"/>
              <a:t>)</a:t>
            </a:r>
          </a:p>
          <a:p>
            <a:pPr marL="359410" marR="325120" indent="-285750" algn="just">
              <a:lnSpc>
                <a:spcPct val="100000"/>
              </a:lnSpc>
              <a:spcBef>
                <a:spcPts val="330"/>
              </a:spcBef>
              <a:buChar char="•"/>
              <a:tabLst>
                <a:tab pos="359410" algn="l"/>
              </a:tabLst>
            </a:pPr>
            <a:r>
              <a:rPr lang="it-IT" dirty="0"/>
              <a:t>Ha la responsabilità di fornire i beni/servizi al cliente</a:t>
            </a:r>
          </a:p>
          <a:p>
            <a:pPr marL="359410" marR="97155" indent="-285750" algn="just">
              <a:lnSpc>
                <a:spcPct val="100000"/>
              </a:lnSpc>
              <a:spcBef>
                <a:spcPts val="409"/>
              </a:spcBef>
              <a:buChar char="•"/>
              <a:tabLst>
                <a:tab pos="359410" algn="l"/>
              </a:tabLst>
            </a:pPr>
            <a:r>
              <a:rPr lang="it-IT" dirty="0"/>
              <a:t>Ha il rischio di magazzino inteso come il rischio che i beni rimangano invenduti e quindi perdano di valore</a:t>
            </a:r>
          </a:p>
          <a:p>
            <a:pPr marL="359410" marR="236220" indent="-285750" algn="just">
              <a:lnSpc>
                <a:spcPct val="100000"/>
              </a:lnSpc>
              <a:spcBef>
                <a:spcPts val="395"/>
              </a:spcBef>
              <a:buChar char="•"/>
              <a:tabLst>
                <a:tab pos="359410" algn="l"/>
              </a:tabLst>
            </a:pPr>
            <a:r>
              <a:rPr lang="it-IT" dirty="0"/>
              <a:t>Ha il potere discrezionale di decidere il prezzo del bene o del servizio</a:t>
            </a:r>
          </a:p>
          <a:p>
            <a:pPr algn="just"/>
            <a:r>
              <a:rPr lang="it-IT" dirty="0"/>
              <a:t>Se si </a:t>
            </a:r>
            <a:r>
              <a:rPr lang="it-IT" b="1" dirty="0"/>
              <a:t>agisce per conto terzi </a:t>
            </a:r>
            <a:r>
              <a:rPr lang="it-IT" dirty="0"/>
              <a:t>(</a:t>
            </a:r>
            <a:r>
              <a:rPr lang="it-IT" u="sng" dirty="0"/>
              <a:t>par. A.7</a:t>
            </a:r>
            <a:r>
              <a:rPr lang="it-IT" dirty="0"/>
              <a:t>)</a:t>
            </a:r>
          </a:p>
          <a:p>
            <a:pPr algn="just"/>
            <a:r>
              <a:rPr lang="it-IT" dirty="0"/>
              <a:t>Iscrizione del ricavo al netto dei costi sostenuti, individuando la commissione spettante</a:t>
            </a:r>
          </a:p>
          <a:p>
            <a:endParaRPr lang="it-IT" dirty="0"/>
          </a:p>
        </p:txBody>
      </p:sp>
      <p:cxnSp>
        <p:nvCxnSpPr>
          <p:cNvPr id="5" name="Connettore 2 4">
            <a:extLst>
              <a:ext uri="{FF2B5EF4-FFF2-40B4-BE49-F238E27FC236}">
                <a16:creationId xmlns:a16="http://schemas.microsoft.com/office/drawing/2014/main" id="{57C6682C-4E9D-2065-EAE1-846F6873A1F6}"/>
              </a:ext>
            </a:extLst>
          </p:cNvPr>
          <p:cNvCxnSpPr>
            <a:cxnSpLocks/>
          </p:cNvCxnSpPr>
          <p:nvPr/>
        </p:nvCxnSpPr>
        <p:spPr>
          <a:xfrm>
            <a:off x="2377440" y="1380744"/>
            <a:ext cx="1271016" cy="0"/>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ttore 2 6">
            <a:extLst>
              <a:ext uri="{FF2B5EF4-FFF2-40B4-BE49-F238E27FC236}">
                <a16:creationId xmlns:a16="http://schemas.microsoft.com/office/drawing/2014/main" id="{30061A70-4567-AA3E-3E7B-50816778DF8C}"/>
              </a:ext>
            </a:extLst>
          </p:cNvPr>
          <p:cNvCxnSpPr>
            <a:cxnSpLocks/>
          </p:cNvCxnSpPr>
          <p:nvPr/>
        </p:nvCxnSpPr>
        <p:spPr>
          <a:xfrm>
            <a:off x="5218176" y="1380744"/>
            <a:ext cx="1271016" cy="0"/>
          </a:xfrm>
          <a:prstGeom prst="straightConnector1">
            <a:avLst/>
          </a:prstGeom>
          <a:ln>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403030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B299A8-E095-A39C-90EB-C2502E8AC503}"/>
              </a:ext>
            </a:extLst>
          </p:cNvPr>
          <p:cNvSpPr>
            <a:spLocks noGrp="1"/>
          </p:cNvSpPr>
          <p:nvPr>
            <p:ph type="title"/>
          </p:nvPr>
        </p:nvSpPr>
        <p:spPr>
          <a:xfrm>
            <a:off x="684212" y="5645913"/>
            <a:ext cx="9520492" cy="526287"/>
          </a:xfrm>
        </p:spPr>
        <p:txBody>
          <a:bodyPr>
            <a:noAutofit/>
          </a:bodyPr>
          <a:lstStyle/>
          <a:p>
            <a:pPr algn="ctr"/>
            <a:r>
              <a:rPr lang="it-IT" sz="2200" dirty="0"/>
              <a:t>Vendite in cui la società agisce per conto terzi</a:t>
            </a:r>
          </a:p>
        </p:txBody>
      </p:sp>
      <p:sp>
        <p:nvSpPr>
          <p:cNvPr id="3" name="Segnaposto contenuto 2">
            <a:extLst>
              <a:ext uri="{FF2B5EF4-FFF2-40B4-BE49-F238E27FC236}">
                <a16:creationId xmlns:a16="http://schemas.microsoft.com/office/drawing/2014/main" id="{5A09DD1C-2481-18BC-5BB1-CF10BFE6CBAE}"/>
              </a:ext>
            </a:extLst>
          </p:cNvPr>
          <p:cNvSpPr>
            <a:spLocks noGrp="1"/>
          </p:cNvSpPr>
          <p:nvPr>
            <p:ph idx="1"/>
          </p:nvPr>
        </p:nvSpPr>
        <p:spPr>
          <a:xfrm>
            <a:off x="684212" y="685800"/>
            <a:ext cx="9959404" cy="4553712"/>
          </a:xfrm>
        </p:spPr>
        <p:txBody>
          <a:bodyPr>
            <a:normAutofit/>
          </a:bodyPr>
          <a:lstStyle/>
          <a:p>
            <a:pPr marL="756285" lvl="1" indent="-286385" algn="just">
              <a:lnSpc>
                <a:spcPct val="100000"/>
              </a:lnSpc>
              <a:spcBef>
                <a:spcPts val="490"/>
              </a:spcBef>
              <a:buChar char="•"/>
              <a:tabLst>
                <a:tab pos="756285" algn="l"/>
              </a:tabLst>
            </a:pPr>
            <a:r>
              <a:rPr lang="it-IT" sz="2000" dirty="0"/>
              <a:t>Un’agenzia di viaggio vende un biglietto aereo al proprio cliente al prezzo di 100,00 euro, oltre ai diritti di agenzia pe 15,00 euro.</a:t>
            </a:r>
          </a:p>
          <a:p>
            <a:pPr marL="756285" marR="5080" lvl="1" indent="-287020" algn="just">
              <a:lnSpc>
                <a:spcPct val="100000"/>
              </a:lnSpc>
              <a:spcBef>
                <a:spcPts val="509"/>
              </a:spcBef>
              <a:buChar char="•"/>
              <a:tabLst>
                <a:tab pos="756285" algn="l"/>
              </a:tabLst>
            </a:pPr>
            <a:r>
              <a:rPr lang="it-IT" sz="2000" dirty="0"/>
              <a:t>L’agenzia di viaggio non ha la responsabilità di fornire il bene/servizio al cliente e non ha alcun rischio di «magazzino»: pertanto agisce come agent</a:t>
            </a:r>
          </a:p>
          <a:p>
            <a:pPr marL="756285" marR="5080" lvl="1" indent="-287020" algn="just">
              <a:lnSpc>
                <a:spcPct val="100000"/>
              </a:lnSpc>
              <a:spcBef>
                <a:spcPts val="509"/>
              </a:spcBef>
              <a:buChar char="•"/>
              <a:tabLst>
                <a:tab pos="756285" algn="l"/>
              </a:tabLst>
            </a:pPr>
            <a:endParaRPr lang="it-IT" sz="2000" dirty="0"/>
          </a:p>
          <a:p>
            <a:pPr marL="73152" algn="just" fontAlgn="t">
              <a:spcBef>
                <a:spcPts val="240"/>
              </a:spcBef>
            </a:pPr>
            <a:r>
              <a:rPr lang="it-IT" dirty="0"/>
              <a:t>Banca c/c 				a Diversi 										115</a:t>
            </a:r>
          </a:p>
          <a:p>
            <a:pPr marL="0" algn="just" fontAlgn="t">
              <a:spcBef>
                <a:spcPts val="204"/>
              </a:spcBef>
            </a:pPr>
            <a:r>
              <a:rPr lang="it-IT" dirty="0"/>
              <a:t>							a Ricavi di vendita 					15</a:t>
            </a:r>
          </a:p>
          <a:p>
            <a:pPr marL="73152" algn="just" fontAlgn="t">
              <a:spcBef>
                <a:spcPts val="204"/>
              </a:spcBef>
            </a:pPr>
            <a:r>
              <a:rPr lang="it-IT" dirty="0"/>
              <a:t>							a Debito verso compagnia aerea 	100</a:t>
            </a:r>
          </a:p>
        </p:txBody>
      </p:sp>
    </p:spTree>
    <p:extLst>
      <p:ext uri="{BB962C8B-B14F-4D97-AF65-F5344CB8AC3E}">
        <p14:creationId xmlns:p14="http://schemas.microsoft.com/office/powerpoint/2010/main" val="428689380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B7DBC8-A944-2472-F79F-9990FE16F5BF}"/>
              </a:ext>
            </a:extLst>
          </p:cNvPr>
          <p:cNvSpPr>
            <a:spLocks noGrp="1"/>
          </p:cNvSpPr>
          <p:nvPr>
            <p:ph type="title"/>
          </p:nvPr>
        </p:nvSpPr>
        <p:spPr>
          <a:xfrm>
            <a:off x="684212" y="5847081"/>
            <a:ext cx="9319324" cy="325119"/>
          </a:xfrm>
        </p:spPr>
        <p:txBody>
          <a:bodyPr>
            <a:noAutofit/>
          </a:bodyPr>
          <a:lstStyle/>
          <a:p>
            <a:pPr algn="ctr"/>
            <a:r>
              <a:rPr lang="it-IT" sz="2200" dirty="0"/>
              <a:t>Momento di rilevazione del ricavo - Prestazione di servizi</a:t>
            </a:r>
          </a:p>
        </p:txBody>
      </p:sp>
      <p:sp>
        <p:nvSpPr>
          <p:cNvPr id="3" name="Segnaposto contenuto 2">
            <a:extLst>
              <a:ext uri="{FF2B5EF4-FFF2-40B4-BE49-F238E27FC236}">
                <a16:creationId xmlns:a16="http://schemas.microsoft.com/office/drawing/2014/main" id="{7C09B668-BA3C-0363-D515-767F2E8BF0A3}"/>
              </a:ext>
            </a:extLst>
          </p:cNvPr>
          <p:cNvSpPr>
            <a:spLocks noGrp="1"/>
          </p:cNvSpPr>
          <p:nvPr>
            <p:ph idx="1"/>
          </p:nvPr>
        </p:nvSpPr>
        <p:spPr>
          <a:xfrm>
            <a:off x="684212" y="685800"/>
            <a:ext cx="9319324" cy="4992624"/>
          </a:xfrm>
        </p:spPr>
        <p:txBody>
          <a:bodyPr>
            <a:normAutofit fontScale="92500" lnSpcReduction="20000"/>
          </a:bodyPr>
          <a:lstStyle/>
          <a:p>
            <a:pPr algn="just"/>
            <a:r>
              <a:rPr lang="it-IT" dirty="0"/>
              <a:t>Incide sulla classificazione all’interno della voce A) Valore della produzione</a:t>
            </a:r>
          </a:p>
          <a:p>
            <a:pPr algn="just"/>
            <a:r>
              <a:rPr lang="it-IT" b="1" dirty="0"/>
              <a:t>Prestazione di servizi</a:t>
            </a:r>
          </a:p>
          <a:p>
            <a:pPr marL="263525" marR="194945" indent="-172720" algn="just">
              <a:lnSpc>
                <a:spcPct val="100000"/>
              </a:lnSpc>
              <a:spcBef>
                <a:spcPts val="5"/>
              </a:spcBef>
              <a:buChar char="•"/>
              <a:tabLst>
                <a:tab pos="263525" algn="l"/>
              </a:tabLst>
            </a:pPr>
            <a:r>
              <a:rPr lang="it-IT" dirty="0"/>
              <a:t>La rilevazione del ricavo avviene sulla base del </a:t>
            </a:r>
            <a:r>
              <a:rPr lang="it-IT" b="1" dirty="0"/>
              <a:t>SAL</a:t>
            </a:r>
            <a:r>
              <a:rPr lang="it-IT" dirty="0"/>
              <a:t> (in presenza dei requisiti) al verificarsi di due condizioni:</a:t>
            </a:r>
          </a:p>
          <a:p>
            <a:pPr algn="just"/>
            <a:r>
              <a:rPr lang="it-IT" dirty="0"/>
              <a:t>l’accordo tra le parti prevede che il </a:t>
            </a:r>
            <a:r>
              <a:rPr lang="it-IT" u="sng" dirty="0"/>
              <a:t>diritto al corrispettivo matura via via che la prestazione è eseguita</a:t>
            </a:r>
            <a:r>
              <a:rPr lang="it-IT" dirty="0"/>
              <a:t>; </a:t>
            </a:r>
          </a:p>
          <a:p>
            <a:pPr algn="just"/>
            <a:r>
              <a:rPr lang="it-IT" dirty="0"/>
              <a:t>l’ammontare del </a:t>
            </a:r>
            <a:r>
              <a:rPr lang="it-IT" u="sng" dirty="0"/>
              <a:t>ricavo di competenza può essere misurato attendibilmente</a:t>
            </a:r>
            <a:r>
              <a:rPr lang="it-IT" dirty="0"/>
              <a:t>. Diversamente il ricavo per il servizio prestato è iscritto a conto economico quando la prestazione è stata definitivamente completata. </a:t>
            </a:r>
          </a:p>
          <a:p>
            <a:pPr marL="263525" marR="194945" indent="-172720" algn="just">
              <a:lnSpc>
                <a:spcPct val="100000"/>
              </a:lnSpc>
              <a:spcBef>
                <a:spcPts val="5"/>
              </a:spcBef>
              <a:buChar char="•"/>
              <a:tabLst>
                <a:tab pos="263525" algn="l"/>
              </a:tabLst>
            </a:pPr>
            <a:r>
              <a:rPr lang="it-IT" dirty="0"/>
              <a:t>A servizio reso si rileva il ricavo nella voce: </a:t>
            </a:r>
            <a:r>
              <a:rPr lang="it-IT" b="1" dirty="0"/>
              <a:t>A.1) Ricavi di vendita</a:t>
            </a:r>
          </a:p>
          <a:p>
            <a:pPr algn="just"/>
            <a:r>
              <a:rPr lang="it-IT" b="1" dirty="0"/>
              <a:t>Commessa</a:t>
            </a:r>
          </a:p>
          <a:p>
            <a:pPr marL="264160" marR="194310" indent="-172720" algn="just">
              <a:lnSpc>
                <a:spcPct val="100000"/>
              </a:lnSpc>
              <a:spcBef>
                <a:spcPts val="90"/>
              </a:spcBef>
              <a:buChar char="•"/>
              <a:tabLst>
                <a:tab pos="264160" algn="l"/>
              </a:tabLst>
            </a:pPr>
            <a:r>
              <a:rPr lang="it-IT" dirty="0"/>
              <a:t>La rilevazione del ricavo avviene sulla base del </a:t>
            </a:r>
            <a:r>
              <a:rPr lang="it-IT" b="1" dirty="0"/>
              <a:t>SAL</a:t>
            </a:r>
            <a:r>
              <a:rPr lang="it-IT" dirty="0"/>
              <a:t> (in presenza dei requisiti). Al maturare del ricavo viene rilevato nelle </a:t>
            </a:r>
            <a:r>
              <a:rPr lang="it-IT" b="1" dirty="0"/>
              <a:t>rimanenze</a:t>
            </a:r>
            <a:r>
              <a:rPr lang="it-IT" dirty="0"/>
              <a:t> e l’impatto sul valore della produzione avviene mediante la </a:t>
            </a:r>
            <a:r>
              <a:rPr lang="it-IT" b="1" dirty="0"/>
              <a:t>voce A.3) </a:t>
            </a:r>
            <a:r>
              <a:rPr lang="it-IT" dirty="0"/>
              <a:t>del conto economico</a:t>
            </a:r>
          </a:p>
        </p:txBody>
      </p:sp>
    </p:spTree>
    <p:extLst>
      <p:ext uri="{BB962C8B-B14F-4D97-AF65-F5344CB8AC3E}">
        <p14:creationId xmlns:p14="http://schemas.microsoft.com/office/powerpoint/2010/main" val="3079168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04C60D-ECF3-8FF7-8488-010D84391912}"/>
              </a:ext>
            </a:extLst>
          </p:cNvPr>
          <p:cNvSpPr>
            <a:spLocks noGrp="1"/>
          </p:cNvSpPr>
          <p:nvPr>
            <p:ph type="title"/>
          </p:nvPr>
        </p:nvSpPr>
        <p:spPr>
          <a:xfrm>
            <a:off x="684212" y="5956809"/>
            <a:ext cx="9145588" cy="471423"/>
          </a:xfrm>
        </p:spPr>
        <p:txBody>
          <a:bodyPr>
            <a:noAutofit/>
          </a:bodyPr>
          <a:lstStyle/>
          <a:p>
            <a:pPr algn="ctr"/>
            <a:r>
              <a:rPr lang="it-IT" sz="2600" dirty="0"/>
              <a:t>esempio</a:t>
            </a:r>
          </a:p>
        </p:txBody>
      </p:sp>
      <p:graphicFrame>
        <p:nvGraphicFramePr>
          <p:cNvPr id="4" name="Segnaposto contenuto 3">
            <a:extLst>
              <a:ext uri="{FF2B5EF4-FFF2-40B4-BE49-F238E27FC236}">
                <a16:creationId xmlns:a16="http://schemas.microsoft.com/office/drawing/2014/main" id="{7752D88D-4FA5-A890-EDCC-EB27869F95CA}"/>
              </a:ext>
            </a:extLst>
          </p:cNvPr>
          <p:cNvGraphicFramePr>
            <a:graphicFrameLocks noGrp="1"/>
          </p:cNvGraphicFramePr>
          <p:nvPr>
            <p:ph idx="1"/>
            <p:extLst>
              <p:ext uri="{D42A27DB-BD31-4B8C-83A1-F6EECF244321}">
                <p14:modId xmlns:p14="http://schemas.microsoft.com/office/powerpoint/2010/main" val="509728792"/>
              </p:ext>
            </p:extLst>
          </p:nvPr>
        </p:nvGraphicFramePr>
        <p:xfrm>
          <a:off x="684212" y="429768"/>
          <a:ext cx="9291892" cy="4916595"/>
        </p:xfrm>
        <a:graphic>
          <a:graphicData uri="http://schemas.openxmlformats.org/drawingml/2006/table">
            <a:tbl>
              <a:tblPr firstRow="1" bandRow="1">
                <a:tableStyleId>{5C22544A-7EE6-4342-B048-85BDC9FD1C3A}</a:tableStyleId>
              </a:tblPr>
              <a:tblGrid>
                <a:gridCol w="2322973">
                  <a:extLst>
                    <a:ext uri="{9D8B030D-6E8A-4147-A177-3AD203B41FA5}">
                      <a16:colId xmlns:a16="http://schemas.microsoft.com/office/drawing/2014/main" val="4029213185"/>
                    </a:ext>
                  </a:extLst>
                </a:gridCol>
                <a:gridCol w="2076879">
                  <a:extLst>
                    <a:ext uri="{9D8B030D-6E8A-4147-A177-3AD203B41FA5}">
                      <a16:colId xmlns:a16="http://schemas.microsoft.com/office/drawing/2014/main" val="3950525003"/>
                    </a:ext>
                  </a:extLst>
                </a:gridCol>
                <a:gridCol w="2569067">
                  <a:extLst>
                    <a:ext uri="{9D8B030D-6E8A-4147-A177-3AD203B41FA5}">
                      <a16:colId xmlns:a16="http://schemas.microsoft.com/office/drawing/2014/main" val="3120250948"/>
                    </a:ext>
                  </a:extLst>
                </a:gridCol>
                <a:gridCol w="2322973">
                  <a:extLst>
                    <a:ext uri="{9D8B030D-6E8A-4147-A177-3AD203B41FA5}">
                      <a16:colId xmlns:a16="http://schemas.microsoft.com/office/drawing/2014/main" val="3245371583"/>
                    </a:ext>
                  </a:extLst>
                </a:gridCol>
              </a:tblGrid>
              <a:tr h="918509">
                <a:tc>
                  <a:txBody>
                    <a:bodyPr/>
                    <a:lstStyle/>
                    <a:p>
                      <a:pPr marL="1905" algn="ctr">
                        <a:lnSpc>
                          <a:spcPts val="1550"/>
                        </a:lnSpc>
                      </a:pPr>
                      <a:r>
                        <a:rPr sz="1300" b="1" dirty="0">
                          <a:solidFill>
                            <a:srgbClr val="FFFFFF"/>
                          </a:solidFill>
                          <a:latin typeface="Arial"/>
                          <a:cs typeface="Arial"/>
                        </a:rPr>
                        <a:t>Limiti</a:t>
                      </a:r>
                      <a:r>
                        <a:rPr sz="1300" b="1" spc="-15" dirty="0">
                          <a:solidFill>
                            <a:srgbClr val="FFFFFF"/>
                          </a:solidFill>
                          <a:latin typeface="Arial"/>
                          <a:cs typeface="Arial"/>
                        </a:rPr>
                        <a:t> </a:t>
                      </a:r>
                      <a:r>
                        <a:rPr sz="1300" b="1" spc="-10" dirty="0">
                          <a:solidFill>
                            <a:srgbClr val="FFFFFF"/>
                          </a:solidFill>
                          <a:latin typeface="Arial"/>
                          <a:cs typeface="Arial"/>
                        </a:rPr>
                        <a:t>dimensionali</a:t>
                      </a:r>
                      <a:endParaRPr sz="1300" dirty="0">
                        <a:latin typeface="Arial"/>
                        <a:cs typeface="Arial"/>
                      </a:endParaRPr>
                    </a:p>
                  </a:txBody>
                  <a:tcPr marL="0" marR="0" marT="0" marB="0"/>
                </a:tc>
                <a:tc>
                  <a:txBody>
                    <a:bodyPr/>
                    <a:lstStyle/>
                    <a:p>
                      <a:pPr marL="1905" algn="ctr">
                        <a:lnSpc>
                          <a:spcPts val="1550"/>
                        </a:lnSpc>
                      </a:pPr>
                      <a:r>
                        <a:rPr sz="1300" b="1" spc="-20" dirty="0">
                          <a:solidFill>
                            <a:srgbClr val="FFFFFF"/>
                          </a:solidFill>
                          <a:latin typeface="Arial"/>
                          <a:cs typeface="Arial"/>
                        </a:rPr>
                        <a:t>2023</a:t>
                      </a:r>
                      <a:endParaRPr sz="1300" dirty="0">
                        <a:latin typeface="Arial"/>
                        <a:cs typeface="Arial"/>
                      </a:endParaRPr>
                    </a:p>
                  </a:txBody>
                  <a:tcPr marL="0" marR="0" marT="0" marB="0"/>
                </a:tc>
                <a:tc>
                  <a:txBody>
                    <a:bodyPr/>
                    <a:lstStyle/>
                    <a:p>
                      <a:pPr marL="2540" algn="ctr">
                        <a:lnSpc>
                          <a:spcPts val="1550"/>
                        </a:lnSpc>
                      </a:pPr>
                      <a:r>
                        <a:rPr sz="1300" b="1" spc="-20" dirty="0">
                          <a:solidFill>
                            <a:srgbClr val="FFFFFF"/>
                          </a:solidFill>
                          <a:latin typeface="Arial"/>
                          <a:cs typeface="Arial"/>
                        </a:rPr>
                        <a:t>2024</a:t>
                      </a:r>
                      <a:endParaRPr sz="1300" dirty="0">
                        <a:latin typeface="Arial"/>
                        <a:cs typeface="Arial"/>
                      </a:endParaRPr>
                    </a:p>
                  </a:txBody>
                  <a:tcPr marL="0" marR="0" marT="0" marB="0"/>
                </a:tc>
                <a:tc>
                  <a:txBody>
                    <a:bodyPr/>
                    <a:lstStyle/>
                    <a:p>
                      <a:pPr marL="2540" algn="ctr">
                        <a:lnSpc>
                          <a:spcPts val="1550"/>
                        </a:lnSpc>
                      </a:pPr>
                      <a:r>
                        <a:rPr sz="1300" b="1" spc="-20" dirty="0">
                          <a:solidFill>
                            <a:srgbClr val="FFFFFF"/>
                          </a:solidFill>
                          <a:latin typeface="Arial"/>
                          <a:cs typeface="Arial"/>
                        </a:rPr>
                        <a:t>2025</a:t>
                      </a:r>
                      <a:endParaRPr sz="1300" dirty="0">
                        <a:latin typeface="Arial"/>
                        <a:cs typeface="Arial"/>
                      </a:endParaRPr>
                    </a:p>
                  </a:txBody>
                  <a:tcPr marL="0" marR="0" marT="0" marB="0"/>
                </a:tc>
                <a:extLst>
                  <a:ext uri="{0D108BD9-81ED-4DB2-BD59-A6C34878D82A}">
                    <a16:rowId xmlns:a16="http://schemas.microsoft.com/office/drawing/2014/main" val="2273168268"/>
                  </a:ext>
                </a:extLst>
              </a:tr>
              <a:tr h="1190602">
                <a:tc>
                  <a:txBody>
                    <a:bodyPr/>
                    <a:lstStyle/>
                    <a:p>
                      <a:pPr marL="226060" marR="72390" indent="-144780">
                        <a:lnSpc>
                          <a:spcPts val="1400"/>
                        </a:lnSpc>
                        <a:spcBef>
                          <a:spcPts val="985"/>
                        </a:spcBef>
                      </a:pPr>
                      <a:r>
                        <a:rPr sz="1300" b="1" spc="-10" dirty="0">
                          <a:solidFill>
                            <a:schemeClr val="bg1"/>
                          </a:solidFill>
                          <a:latin typeface="Arial"/>
                          <a:cs typeface="Arial"/>
                        </a:rPr>
                        <a:t>Totale</a:t>
                      </a:r>
                      <a:r>
                        <a:rPr sz="1300" b="1" spc="-65" dirty="0">
                          <a:solidFill>
                            <a:schemeClr val="bg1"/>
                          </a:solidFill>
                          <a:latin typeface="Arial"/>
                          <a:cs typeface="Arial"/>
                        </a:rPr>
                        <a:t> </a:t>
                      </a:r>
                      <a:r>
                        <a:rPr sz="1300" b="1" dirty="0">
                          <a:solidFill>
                            <a:schemeClr val="bg1"/>
                          </a:solidFill>
                          <a:latin typeface="Arial"/>
                          <a:cs typeface="Arial"/>
                        </a:rPr>
                        <a:t>dell’attivo</a:t>
                      </a:r>
                      <a:r>
                        <a:rPr sz="1300" b="1" spc="-40" dirty="0">
                          <a:solidFill>
                            <a:schemeClr val="bg1"/>
                          </a:solidFill>
                          <a:latin typeface="Arial"/>
                          <a:cs typeface="Arial"/>
                        </a:rPr>
                        <a:t> </a:t>
                      </a:r>
                      <a:r>
                        <a:rPr sz="1300" b="1" spc="-10" dirty="0">
                          <a:solidFill>
                            <a:schemeClr val="bg1"/>
                          </a:solidFill>
                          <a:latin typeface="Arial"/>
                          <a:cs typeface="Arial"/>
                        </a:rPr>
                        <a:t>dello </a:t>
                      </a:r>
                      <a:r>
                        <a:rPr sz="1300" b="1" dirty="0">
                          <a:solidFill>
                            <a:schemeClr val="bg1"/>
                          </a:solidFill>
                          <a:latin typeface="Arial"/>
                          <a:cs typeface="Arial"/>
                        </a:rPr>
                        <a:t>Stato</a:t>
                      </a:r>
                      <a:r>
                        <a:rPr sz="1300" b="1" spc="-15" dirty="0">
                          <a:solidFill>
                            <a:schemeClr val="bg1"/>
                          </a:solidFill>
                          <a:latin typeface="Arial"/>
                          <a:cs typeface="Arial"/>
                        </a:rPr>
                        <a:t> </a:t>
                      </a:r>
                      <a:r>
                        <a:rPr sz="1300" b="1" spc="-10" dirty="0">
                          <a:solidFill>
                            <a:schemeClr val="bg1"/>
                          </a:solidFill>
                          <a:latin typeface="Arial"/>
                          <a:cs typeface="Arial"/>
                        </a:rPr>
                        <a:t>patrimoniale</a:t>
                      </a:r>
                      <a:endParaRPr sz="1300" dirty="0">
                        <a:solidFill>
                          <a:schemeClr val="bg1"/>
                        </a:solidFill>
                        <a:latin typeface="Arial"/>
                        <a:cs typeface="Arial"/>
                      </a:endParaRPr>
                    </a:p>
                  </a:txBody>
                  <a:tcPr marL="0" marR="0" marT="125095" marB="0"/>
                </a:tc>
                <a:tc>
                  <a:txBody>
                    <a:bodyPr/>
                    <a:lstStyle/>
                    <a:p>
                      <a:pPr>
                        <a:lnSpc>
                          <a:spcPct val="100000"/>
                        </a:lnSpc>
                        <a:spcBef>
                          <a:spcPts val="10"/>
                        </a:spcBef>
                      </a:pPr>
                      <a:endParaRPr sz="1300" b="1" dirty="0">
                        <a:latin typeface="Times New Roman"/>
                        <a:cs typeface="Times New Roman"/>
                      </a:endParaRPr>
                    </a:p>
                    <a:p>
                      <a:pPr marL="1270" algn="ctr">
                        <a:lnSpc>
                          <a:spcPct val="100000"/>
                        </a:lnSpc>
                      </a:pPr>
                      <a:r>
                        <a:rPr sz="1300" b="1" dirty="0">
                          <a:latin typeface="Arial"/>
                          <a:cs typeface="Arial"/>
                        </a:rPr>
                        <a:t>4</a:t>
                      </a:r>
                      <a:r>
                        <a:rPr sz="1300" b="1" spc="-15" dirty="0">
                          <a:latin typeface="Arial"/>
                          <a:cs typeface="Arial"/>
                        </a:rPr>
                        <a:t> </a:t>
                      </a:r>
                      <a:r>
                        <a:rPr sz="1300" b="1" dirty="0">
                          <a:latin typeface="Arial"/>
                          <a:cs typeface="Arial"/>
                        </a:rPr>
                        <a:t>milioni di</a:t>
                      </a:r>
                      <a:r>
                        <a:rPr sz="1300" b="1" spc="-10" dirty="0">
                          <a:latin typeface="Arial"/>
                          <a:cs typeface="Arial"/>
                        </a:rPr>
                        <a:t> </a:t>
                      </a:r>
                      <a:r>
                        <a:rPr sz="1300" b="1" spc="-20" dirty="0">
                          <a:latin typeface="Arial"/>
                          <a:cs typeface="Arial"/>
                        </a:rPr>
                        <a:t>euro</a:t>
                      </a:r>
                      <a:endParaRPr sz="1300" b="1" dirty="0">
                        <a:latin typeface="Arial"/>
                        <a:cs typeface="Arial"/>
                      </a:endParaRPr>
                    </a:p>
                  </a:txBody>
                  <a:tcPr marL="0" marR="0" marT="1270" marB="0"/>
                </a:tc>
                <a:tc>
                  <a:txBody>
                    <a:bodyPr/>
                    <a:lstStyle/>
                    <a:p>
                      <a:pPr>
                        <a:lnSpc>
                          <a:spcPct val="100000"/>
                        </a:lnSpc>
                        <a:spcBef>
                          <a:spcPts val="10"/>
                        </a:spcBef>
                      </a:pPr>
                      <a:endParaRPr sz="1300" b="1" dirty="0">
                        <a:latin typeface="Times New Roman"/>
                        <a:cs typeface="Times New Roman"/>
                      </a:endParaRPr>
                    </a:p>
                    <a:p>
                      <a:pPr marL="2540" algn="ctr">
                        <a:lnSpc>
                          <a:spcPct val="100000"/>
                        </a:lnSpc>
                      </a:pPr>
                      <a:r>
                        <a:rPr sz="1300" b="1" dirty="0">
                          <a:latin typeface="Arial"/>
                          <a:cs typeface="Arial"/>
                        </a:rPr>
                        <a:t>5</a:t>
                      </a:r>
                      <a:r>
                        <a:rPr sz="1300" b="1" spc="-15" dirty="0">
                          <a:latin typeface="Arial"/>
                          <a:cs typeface="Arial"/>
                        </a:rPr>
                        <a:t> </a:t>
                      </a:r>
                      <a:r>
                        <a:rPr sz="1300" b="1" dirty="0">
                          <a:latin typeface="Arial"/>
                          <a:cs typeface="Arial"/>
                        </a:rPr>
                        <a:t>milioni di</a:t>
                      </a:r>
                      <a:r>
                        <a:rPr sz="1300" b="1" spc="-10" dirty="0">
                          <a:latin typeface="Arial"/>
                          <a:cs typeface="Arial"/>
                        </a:rPr>
                        <a:t> </a:t>
                      </a:r>
                      <a:r>
                        <a:rPr sz="1300" b="1" spc="-20" dirty="0">
                          <a:latin typeface="Arial"/>
                          <a:cs typeface="Arial"/>
                        </a:rPr>
                        <a:t>euro</a:t>
                      </a:r>
                      <a:endParaRPr sz="1300" b="1" dirty="0">
                        <a:latin typeface="Arial"/>
                        <a:cs typeface="Arial"/>
                      </a:endParaRPr>
                    </a:p>
                  </a:txBody>
                  <a:tcPr marL="0" marR="0" marT="1270" marB="0"/>
                </a:tc>
                <a:tc>
                  <a:txBody>
                    <a:bodyPr/>
                    <a:lstStyle/>
                    <a:p>
                      <a:pPr>
                        <a:lnSpc>
                          <a:spcPct val="100000"/>
                        </a:lnSpc>
                        <a:spcBef>
                          <a:spcPts val="10"/>
                        </a:spcBef>
                      </a:pPr>
                      <a:endParaRPr sz="1300" b="0" dirty="0">
                        <a:latin typeface="Times New Roman"/>
                        <a:cs typeface="Times New Roman"/>
                      </a:endParaRPr>
                    </a:p>
                    <a:p>
                      <a:pPr marL="635" algn="ctr">
                        <a:lnSpc>
                          <a:spcPct val="100000"/>
                        </a:lnSpc>
                      </a:pPr>
                      <a:r>
                        <a:rPr sz="1300" b="1" dirty="0">
                          <a:latin typeface="Arial"/>
                          <a:cs typeface="Arial"/>
                        </a:rPr>
                        <a:t>5,2</a:t>
                      </a:r>
                      <a:r>
                        <a:rPr sz="1300" b="1" spc="-15" dirty="0">
                          <a:latin typeface="Arial"/>
                          <a:cs typeface="Arial"/>
                        </a:rPr>
                        <a:t> </a:t>
                      </a:r>
                      <a:r>
                        <a:rPr sz="1300" b="1" dirty="0">
                          <a:latin typeface="Arial"/>
                          <a:cs typeface="Arial"/>
                        </a:rPr>
                        <a:t>milioni</a:t>
                      </a:r>
                      <a:r>
                        <a:rPr sz="1300" b="1" spc="-5" dirty="0">
                          <a:latin typeface="Arial"/>
                          <a:cs typeface="Arial"/>
                        </a:rPr>
                        <a:t> </a:t>
                      </a:r>
                      <a:r>
                        <a:rPr sz="1300" b="1" dirty="0">
                          <a:latin typeface="Arial"/>
                          <a:cs typeface="Arial"/>
                        </a:rPr>
                        <a:t>di</a:t>
                      </a:r>
                      <a:r>
                        <a:rPr sz="1300" b="1" spc="-5" dirty="0">
                          <a:latin typeface="Arial"/>
                          <a:cs typeface="Arial"/>
                        </a:rPr>
                        <a:t> </a:t>
                      </a:r>
                      <a:r>
                        <a:rPr sz="1300" b="1" spc="-20" dirty="0">
                          <a:latin typeface="Arial"/>
                          <a:cs typeface="Arial"/>
                        </a:rPr>
                        <a:t>euro</a:t>
                      </a:r>
                      <a:endParaRPr sz="1300" b="1" dirty="0">
                        <a:latin typeface="Arial"/>
                        <a:cs typeface="Arial"/>
                      </a:endParaRPr>
                    </a:p>
                  </a:txBody>
                  <a:tcPr marL="0" marR="0" marT="1270" marB="0"/>
                </a:tc>
                <a:extLst>
                  <a:ext uri="{0D108BD9-81ED-4DB2-BD59-A6C34878D82A}">
                    <a16:rowId xmlns:a16="http://schemas.microsoft.com/office/drawing/2014/main" val="4164900385"/>
                  </a:ext>
                </a:extLst>
              </a:tr>
              <a:tr h="945247">
                <a:tc>
                  <a:txBody>
                    <a:bodyPr/>
                    <a:lstStyle/>
                    <a:p>
                      <a:pPr marL="180340">
                        <a:lnSpc>
                          <a:spcPts val="1480"/>
                        </a:lnSpc>
                        <a:spcBef>
                          <a:spcPts val="5"/>
                        </a:spcBef>
                      </a:pPr>
                      <a:r>
                        <a:rPr sz="1300" b="1" dirty="0">
                          <a:solidFill>
                            <a:schemeClr val="bg1"/>
                          </a:solidFill>
                          <a:latin typeface="Arial"/>
                          <a:cs typeface="Arial"/>
                        </a:rPr>
                        <a:t>Ricavi</a:t>
                      </a:r>
                      <a:r>
                        <a:rPr sz="1300" b="1" spc="-30" dirty="0">
                          <a:solidFill>
                            <a:schemeClr val="bg1"/>
                          </a:solidFill>
                          <a:latin typeface="Arial"/>
                          <a:cs typeface="Arial"/>
                        </a:rPr>
                        <a:t> </a:t>
                      </a:r>
                      <a:r>
                        <a:rPr sz="1300" b="1" dirty="0">
                          <a:solidFill>
                            <a:schemeClr val="bg1"/>
                          </a:solidFill>
                          <a:latin typeface="Arial"/>
                          <a:cs typeface="Arial"/>
                        </a:rPr>
                        <a:t>delle</a:t>
                      </a:r>
                      <a:r>
                        <a:rPr sz="1300" b="1" spc="-50" dirty="0">
                          <a:solidFill>
                            <a:schemeClr val="bg1"/>
                          </a:solidFill>
                          <a:latin typeface="Arial"/>
                          <a:cs typeface="Arial"/>
                        </a:rPr>
                        <a:t> </a:t>
                      </a:r>
                      <a:r>
                        <a:rPr sz="1300" b="1" spc="-10" dirty="0">
                          <a:solidFill>
                            <a:schemeClr val="bg1"/>
                          </a:solidFill>
                          <a:latin typeface="Arial"/>
                          <a:cs typeface="Arial"/>
                        </a:rPr>
                        <a:t>vendite</a:t>
                      </a:r>
                      <a:endParaRPr sz="1300" dirty="0">
                        <a:solidFill>
                          <a:schemeClr val="bg1"/>
                        </a:solidFill>
                        <a:latin typeface="Arial"/>
                        <a:cs typeface="Arial"/>
                      </a:endParaRPr>
                    </a:p>
                    <a:p>
                      <a:pPr marL="229235">
                        <a:lnSpc>
                          <a:spcPts val="1480"/>
                        </a:lnSpc>
                      </a:pPr>
                      <a:r>
                        <a:rPr sz="1300" b="1" dirty="0">
                          <a:solidFill>
                            <a:schemeClr val="bg1"/>
                          </a:solidFill>
                          <a:latin typeface="Arial"/>
                          <a:cs typeface="Arial"/>
                        </a:rPr>
                        <a:t>e</a:t>
                      </a:r>
                      <a:r>
                        <a:rPr sz="1300" b="1" spc="-20" dirty="0">
                          <a:solidFill>
                            <a:schemeClr val="bg1"/>
                          </a:solidFill>
                          <a:latin typeface="Arial"/>
                          <a:cs typeface="Arial"/>
                        </a:rPr>
                        <a:t> </a:t>
                      </a:r>
                      <a:r>
                        <a:rPr sz="1300" b="1" dirty="0">
                          <a:solidFill>
                            <a:schemeClr val="bg1"/>
                          </a:solidFill>
                          <a:latin typeface="Arial"/>
                          <a:cs typeface="Arial"/>
                        </a:rPr>
                        <a:t>delle</a:t>
                      </a:r>
                      <a:r>
                        <a:rPr sz="1300" b="1" spc="-10" dirty="0">
                          <a:solidFill>
                            <a:schemeClr val="bg1"/>
                          </a:solidFill>
                          <a:latin typeface="Arial"/>
                          <a:cs typeface="Arial"/>
                        </a:rPr>
                        <a:t> prestazioni</a:t>
                      </a:r>
                      <a:endParaRPr sz="1300" dirty="0">
                        <a:solidFill>
                          <a:schemeClr val="bg1"/>
                        </a:solidFill>
                        <a:latin typeface="Arial"/>
                        <a:cs typeface="Arial"/>
                      </a:endParaRPr>
                    </a:p>
                  </a:txBody>
                  <a:tcPr marL="0" marR="0" marT="635" marB="0"/>
                </a:tc>
                <a:tc>
                  <a:txBody>
                    <a:bodyPr/>
                    <a:lstStyle/>
                    <a:p>
                      <a:pPr marL="1270" algn="ctr">
                        <a:lnSpc>
                          <a:spcPct val="100000"/>
                        </a:lnSpc>
                        <a:spcBef>
                          <a:spcPts val="710"/>
                        </a:spcBef>
                      </a:pPr>
                      <a:r>
                        <a:rPr sz="1300" b="1" dirty="0">
                          <a:latin typeface="Arial"/>
                          <a:cs typeface="Arial"/>
                        </a:rPr>
                        <a:t>8</a:t>
                      </a:r>
                      <a:r>
                        <a:rPr sz="1300" b="1" spc="-15" dirty="0">
                          <a:latin typeface="Arial"/>
                          <a:cs typeface="Arial"/>
                        </a:rPr>
                        <a:t> </a:t>
                      </a:r>
                      <a:r>
                        <a:rPr sz="1300" b="1" dirty="0">
                          <a:latin typeface="Arial"/>
                          <a:cs typeface="Arial"/>
                        </a:rPr>
                        <a:t>milioni</a:t>
                      </a:r>
                      <a:r>
                        <a:rPr sz="1300" b="1" spc="-5" dirty="0">
                          <a:latin typeface="Arial"/>
                          <a:cs typeface="Arial"/>
                        </a:rPr>
                        <a:t> </a:t>
                      </a:r>
                      <a:r>
                        <a:rPr sz="1300" b="1" dirty="0">
                          <a:latin typeface="Arial"/>
                          <a:cs typeface="Arial"/>
                        </a:rPr>
                        <a:t>di</a:t>
                      </a:r>
                      <a:r>
                        <a:rPr sz="1300" b="1" spc="-15" dirty="0">
                          <a:latin typeface="Arial"/>
                          <a:cs typeface="Arial"/>
                        </a:rPr>
                        <a:t> </a:t>
                      </a:r>
                      <a:r>
                        <a:rPr sz="1300" b="1" spc="-20" dirty="0">
                          <a:latin typeface="Arial"/>
                          <a:cs typeface="Arial"/>
                        </a:rPr>
                        <a:t>euro</a:t>
                      </a:r>
                      <a:endParaRPr sz="1300" b="1" dirty="0">
                        <a:latin typeface="Arial"/>
                        <a:cs typeface="Arial"/>
                      </a:endParaRPr>
                    </a:p>
                  </a:txBody>
                  <a:tcPr marL="0" marR="0" marT="90170" marB="0"/>
                </a:tc>
                <a:tc>
                  <a:txBody>
                    <a:bodyPr/>
                    <a:lstStyle/>
                    <a:p>
                      <a:pPr marL="2540" algn="ctr">
                        <a:lnSpc>
                          <a:spcPct val="100000"/>
                        </a:lnSpc>
                        <a:spcBef>
                          <a:spcPts val="710"/>
                        </a:spcBef>
                      </a:pPr>
                      <a:r>
                        <a:rPr sz="1300" b="1" dirty="0">
                          <a:latin typeface="Arial"/>
                          <a:cs typeface="Arial"/>
                        </a:rPr>
                        <a:t>10</a:t>
                      </a:r>
                      <a:r>
                        <a:rPr sz="1300" b="1" spc="-20" dirty="0">
                          <a:latin typeface="Arial"/>
                          <a:cs typeface="Arial"/>
                        </a:rPr>
                        <a:t> </a:t>
                      </a:r>
                      <a:r>
                        <a:rPr sz="1300" b="1" dirty="0">
                          <a:latin typeface="Arial"/>
                          <a:cs typeface="Arial"/>
                        </a:rPr>
                        <a:t>milioni</a:t>
                      </a:r>
                      <a:r>
                        <a:rPr sz="1300" b="1" spc="-5" dirty="0">
                          <a:latin typeface="Arial"/>
                          <a:cs typeface="Arial"/>
                        </a:rPr>
                        <a:t> </a:t>
                      </a:r>
                      <a:r>
                        <a:rPr sz="1300" b="1" dirty="0">
                          <a:latin typeface="Arial"/>
                          <a:cs typeface="Arial"/>
                        </a:rPr>
                        <a:t>di</a:t>
                      </a:r>
                      <a:r>
                        <a:rPr sz="1300" b="1" spc="-15" dirty="0">
                          <a:latin typeface="Arial"/>
                          <a:cs typeface="Arial"/>
                        </a:rPr>
                        <a:t> </a:t>
                      </a:r>
                      <a:r>
                        <a:rPr sz="1300" b="1" spc="-20" dirty="0">
                          <a:latin typeface="Arial"/>
                          <a:cs typeface="Arial"/>
                        </a:rPr>
                        <a:t>euro</a:t>
                      </a:r>
                      <a:endParaRPr sz="1300" b="1" dirty="0">
                        <a:latin typeface="Arial"/>
                        <a:cs typeface="Arial"/>
                      </a:endParaRPr>
                    </a:p>
                  </a:txBody>
                  <a:tcPr marL="0" marR="0" marT="90170" marB="0"/>
                </a:tc>
                <a:tc>
                  <a:txBody>
                    <a:bodyPr/>
                    <a:lstStyle/>
                    <a:p>
                      <a:pPr marL="635" algn="ctr">
                        <a:lnSpc>
                          <a:spcPct val="100000"/>
                        </a:lnSpc>
                        <a:spcBef>
                          <a:spcPts val="710"/>
                        </a:spcBef>
                      </a:pPr>
                      <a:r>
                        <a:rPr sz="1300" b="0" dirty="0">
                          <a:latin typeface="Arial MT"/>
                          <a:cs typeface="Arial MT"/>
                        </a:rPr>
                        <a:t>12</a:t>
                      </a:r>
                      <a:r>
                        <a:rPr sz="1300" b="0" spc="-20" dirty="0">
                          <a:latin typeface="Arial MT"/>
                          <a:cs typeface="Arial MT"/>
                        </a:rPr>
                        <a:t> </a:t>
                      </a:r>
                      <a:r>
                        <a:rPr sz="1300" b="0" dirty="0">
                          <a:latin typeface="Arial MT"/>
                          <a:cs typeface="Arial MT"/>
                        </a:rPr>
                        <a:t>milioni</a:t>
                      </a:r>
                      <a:r>
                        <a:rPr sz="1300" b="0" spc="-20" dirty="0">
                          <a:latin typeface="Arial MT"/>
                          <a:cs typeface="Arial MT"/>
                        </a:rPr>
                        <a:t> </a:t>
                      </a:r>
                      <a:r>
                        <a:rPr sz="1300" b="0" dirty="0">
                          <a:latin typeface="Arial MT"/>
                          <a:cs typeface="Arial MT"/>
                        </a:rPr>
                        <a:t>di</a:t>
                      </a:r>
                      <a:r>
                        <a:rPr sz="1300" b="0" spc="-20" dirty="0">
                          <a:latin typeface="Arial MT"/>
                          <a:cs typeface="Arial MT"/>
                        </a:rPr>
                        <a:t> euro</a:t>
                      </a:r>
                      <a:endParaRPr sz="1300" b="0" dirty="0">
                        <a:latin typeface="Arial MT"/>
                        <a:cs typeface="Arial MT"/>
                      </a:endParaRPr>
                    </a:p>
                  </a:txBody>
                  <a:tcPr marL="0" marR="0" marT="90170" marB="0"/>
                </a:tc>
                <a:extLst>
                  <a:ext uri="{0D108BD9-81ED-4DB2-BD59-A6C34878D82A}">
                    <a16:rowId xmlns:a16="http://schemas.microsoft.com/office/drawing/2014/main" val="3289834974"/>
                  </a:ext>
                </a:extLst>
              </a:tr>
              <a:tr h="923282">
                <a:tc>
                  <a:txBody>
                    <a:bodyPr/>
                    <a:lstStyle/>
                    <a:p>
                      <a:pPr marL="154305" marR="146050" algn="ctr">
                        <a:lnSpc>
                          <a:spcPts val="1400"/>
                        </a:lnSpc>
                        <a:spcBef>
                          <a:spcPts val="285"/>
                        </a:spcBef>
                      </a:pPr>
                      <a:r>
                        <a:rPr sz="1300" b="1" dirty="0">
                          <a:solidFill>
                            <a:schemeClr val="bg1"/>
                          </a:solidFill>
                          <a:latin typeface="Arial"/>
                          <a:cs typeface="Arial"/>
                        </a:rPr>
                        <a:t>Dipendenti</a:t>
                      </a:r>
                      <a:r>
                        <a:rPr sz="1300" b="1" spc="-20" dirty="0">
                          <a:solidFill>
                            <a:schemeClr val="bg1"/>
                          </a:solidFill>
                          <a:latin typeface="Arial"/>
                          <a:cs typeface="Arial"/>
                        </a:rPr>
                        <a:t> </a:t>
                      </a:r>
                      <a:r>
                        <a:rPr sz="1300" b="1" spc="-10" dirty="0">
                          <a:solidFill>
                            <a:schemeClr val="bg1"/>
                          </a:solidFill>
                          <a:latin typeface="Arial"/>
                          <a:cs typeface="Arial"/>
                        </a:rPr>
                        <a:t>occupati </a:t>
                      </a:r>
                      <a:r>
                        <a:rPr sz="1300" b="1" dirty="0">
                          <a:solidFill>
                            <a:schemeClr val="bg1"/>
                          </a:solidFill>
                          <a:latin typeface="Arial"/>
                          <a:cs typeface="Arial"/>
                        </a:rPr>
                        <a:t>in</a:t>
                      </a:r>
                      <a:r>
                        <a:rPr sz="1300" b="1" spc="-30" dirty="0">
                          <a:solidFill>
                            <a:schemeClr val="bg1"/>
                          </a:solidFill>
                          <a:latin typeface="Arial"/>
                          <a:cs typeface="Arial"/>
                        </a:rPr>
                        <a:t> </a:t>
                      </a:r>
                      <a:r>
                        <a:rPr sz="1300" b="1" dirty="0">
                          <a:solidFill>
                            <a:schemeClr val="bg1"/>
                          </a:solidFill>
                          <a:latin typeface="Arial"/>
                          <a:cs typeface="Arial"/>
                        </a:rPr>
                        <a:t>media</a:t>
                      </a:r>
                      <a:r>
                        <a:rPr sz="1300" b="1" spc="-20" dirty="0">
                          <a:solidFill>
                            <a:schemeClr val="bg1"/>
                          </a:solidFill>
                          <a:latin typeface="Arial"/>
                          <a:cs typeface="Arial"/>
                        </a:rPr>
                        <a:t> </a:t>
                      </a:r>
                      <a:r>
                        <a:rPr sz="1300" b="1" spc="-10" dirty="0">
                          <a:solidFill>
                            <a:schemeClr val="bg1"/>
                          </a:solidFill>
                          <a:latin typeface="Arial"/>
                          <a:cs typeface="Arial"/>
                        </a:rPr>
                        <a:t>durante l’esercizio</a:t>
                      </a:r>
                      <a:endParaRPr sz="1300" dirty="0">
                        <a:solidFill>
                          <a:schemeClr val="bg1"/>
                        </a:solidFill>
                        <a:latin typeface="Arial"/>
                        <a:cs typeface="Arial"/>
                      </a:endParaRPr>
                    </a:p>
                  </a:txBody>
                  <a:tcPr marL="0" marR="0" marT="36195" marB="0"/>
                </a:tc>
                <a:tc>
                  <a:txBody>
                    <a:bodyPr/>
                    <a:lstStyle/>
                    <a:p>
                      <a:pPr>
                        <a:lnSpc>
                          <a:spcPct val="100000"/>
                        </a:lnSpc>
                        <a:spcBef>
                          <a:spcPts val="15"/>
                        </a:spcBef>
                      </a:pPr>
                      <a:endParaRPr sz="1300" b="1" dirty="0">
                        <a:latin typeface="Times New Roman"/>
                        <a:cs typeface="Times New Roman"/>
                      </a:endParaRPr>
                    </a:p>
                    <a:p>
                      <a:pPr algn="ctr">
                        <a:lnSpc>
                          <a:spcPct val="100000"/>
                        </a:lnSpc>
                      </a:pPr>
                      <a:r>
                        <a:rPr sz="1300" b="1" dirty="0">
                          <a:latin typeface="Arial MT"/>
                          <a:cs typeface="Arial MT"/>
                        </a:rPr>
                        <a:t>40</a:t>
                      </a:r>
                      <a:r>
                        <a:rPr sz="1300" b="1" spc="-10" dirty="0">
                          <a:latin typeface="Arial MT"/>
                          <a:cs typeface="Arial MT"/>
                        </a:rPr>
                        <a:t> unità</a:t>
                      </a:r>
                      <a:endParaRPr sz="1300" b="1" dirty="0">
                        <a:latin typeface="Arial MT"/>
                        <a:cs typeface="Arial MT"/>
                      </a:endParaRPr>
                    </a:p>
                  </a:txBody>
                  <a:tcPr marL="0" marR="0" marT="1905" marB="0"/>
                </a:tc>
                <a:tc>
                  <a:txBody>
                    <a:bodyPr/>
                    <a:lstStyle/>
                    <a:p>
                      <a:pPr>
                        <a:lnSpc>
                          <a:spcPct val="100000"/>
                        </a:lnSpc>
                        <a:spcBef>
                          <a:spcPts val="15"/>
                        </a:spcBef>
                      </a:pPr>
                      <a:endParaRPr sz="1300" b="1" dirty="0">
                        <a:latin typeface="Times New Roman"/>
                        <a:cs typeface="Times New Roman"/>
                      </a:endParaRPr>
                    </a:p>
                    <a:p>
                      <a:pPr marL="1270" algn="ctr">
                        <a:lnSpc>
                          <a:spcPct val="100000"/>
                        </a:lnSpc>
                      </a:pPr>
                      <a:r>
                        <a:rPr sz="1300" b="1" dirty="0">
                          <a:latin typeface="Arial MT"/>
                          <a:cs typeface="Arial MT"/>
                        </a:rPr>
                        <a:t>48</a:t>
                      </a:r>
                      <a:r>
                        <a:rPr sz="1300" b="1" spc="-10" dirty="0">
                          <a:latin typeface="Arial MT"/>
                          <a:cs typeface="Arial MT"/>
                        </a:rPr>
                        <a:t> unità</a:t>
                      </a:r>
                      <a:endParaRPr sz="1300" b="1" dirty="0">
                        <a:latin typeface="Arial MT"/>
                        <a:cs typeface="Arial MT"/>
                      </a:endParaRPr>
                    </a:p>
                  </a:txBody>
                  <a:tcPr marL="0" marR="0" marT="1905" marB="0"/>
                </a:tc>
                <a:tc>
                  <a:txBody>
                    <a:bodyPr/>
                    <a:lstStyle/>
                    <a:p>
                      <a:pPr>
                        <a:lnSpc>
                          <a:spcPct val="100000"/>
                        </a:lnSpc>
                        <a:spcBef>
                          <a:spcPts val="15"/>
                        </a:spcBef>
                      </a:pPr>
                      <a:endParaRPr sz="1300" b="0" dirty="0">
                        <a:latin typeface="Times New Roman"/>
                        <a:cs typeface="Times New Roman"/>
                      </a:endParaRPr>
                    </a:p>
                    <a:p>
                      <a:pPr marL="635" algn="ctr">
                        <a:lnSpc>
                          <a:spcPct val="100000"/>
                        </a:lnSpc>
                      </a:pPr>
                      <a:r>
                        <a:rPr lang="it-IT" sz="1300" b="0" dirty="0">
                          <a:latin typeface="Arial"/>
                          <a:cs typeface="Arial"/>
                        </a:rPr>
                        <a:t>51</a:t>
                      </a:r>
                      <a:r>
                        <a:rPr sz="1300" b="0" spc="-10" dirty="0">
                          <a:latin typeface="Arial"/>
                          <a:cs typeface="Arial"/>
                        </a:rPr>
                        <a:t> unità</a:t>
                      </a:r>
                      <a:endParaRPr sz="1300" b="0" dirty="0">
                        <a:latin typeface="Arial"/>
                        <a:cs typeface="Arial"/>
                      </a:endParaRPr>
                    </a:p>
                  </a:txBody>
                  <a:tcPr marL="0" marR="0" marT="1905" marB="0"/>
                </a:tc>
                <a:extLst>
                  <a:ext uri="{0D108BD9-81ED-4DB2-BD59-A6C34878D82A}">
                    <a16:rowId xmlns:a16="http://schemas.microsoft.com/office/drawing/2014/main" val="3301153978"/>
                  </a:ext>
                </a:extLst>
              </a:tr>
              <a:tr h="938955">
                <a:tc>
                  <a:txBody>
                    <a:bodyPr/>
                    <a:lstStyle/>
                    <a:p>
                      <a:pPr marL="1270" algn="ctr">
                        <a:lnSpc>
                          <a:spcPct val="100000"/>
                        </a:lnSpc>
                        <a:spcBef>
                          <a:spcPts val="1425"/>
                        </a:spcBef>
                      </a:pPr>
                      <a:r>
                        <a:rPr sz="1300" b="1" spc="-10" dirty="0">
                          <a:solidFill>
                            <a:schemeClr val="bg1"/>
                          </a:solidFill>
                          <a:latin typeface="Arial"/>
                          <a:cs typeface="Arial"/>
                        </a:rPr>
                        <a:t>CNDCEC</a:t>
                      </a:r>
                      <a:endParaRPr sz="1300" dirty="0">
                        <a:solidFill>
                          <a:schemeClr val="bg1"/>
                        </a:solidFill>
                        <a:latin typeface="Arial"/>
                        <a:cs typeface="Arial"/>
                      </a:endParaRPr>
                    </a:p>
                  </a:txBody>
                  <a:tcPr marL="0" marR="0" marT="180975" marB="0"/>
                </a:tc>
                <a:tc>
                  <a:txBody>
                    <a:bodyPr/>
                    <a:lstStyle/>
                    <a:p>
                      <a:pPr marL="1270" algn="ctr">
                        <a:lnSpc>
                          <a:spcPct val="100000"/>
                        </a:lnSpc>
                        <a:spcBef>
                          <a:spcPts val="1425"/>
                        </a:spcBef>
                      </a:pPr>
                      <a:r>
                        <a:rPr lang="it-IT" sz="1300" dirty="0">
                          <a:latin typeface="Arial MT"/>
                          <a:cs typeface="Arial MT"/>
                        </a:rPr>
                        <a:t>Abbreviato (I esercizio)</a:t>
                      </a:r>
                      <a:endParaRPr sz="1300" dirty="0">
                        <a:latin typeface="Arial MT"/>
                        <a:cs typeface="Arial MT"/>
                      </a:endParaRPr>
                    </a:p>
                  </a:txBody>
                  <a:tcPr marL="0" marR="0" marT="180975" marB="0"/>
                </a:tc>
                <a:tc>
                  <a:txBody>
                    <a:bodyPr/>
                    <a:lstStyle/>
                    <a:p>
                      <a:pPr marL="2540" algn="just">
                        <a:lnSpc>
                          <a:spcPct val="100000"/>
                        </a:lnSpc>
                        <a:spcBef>
                          <a:spcPts val="1425"/>
                        </a:spcBef>
                      </a:pPr>
                      <a:r>
                        <a:rPr lang="it-IT" sz="1300" b="0" spc="-10" dirty="0">
                          <a:latin typeface="Arial MT"/>
                          <a:cs typeface="Arial MT"/>
                        </a:rPr>
                        <a:t>      Abbreviato (non superamento in due esercizi consecutivi)</a:t>
                      </a:r>
                      <a:endParaRPr sz="1300" b="0" dirty="0">
                        <a:latin typeface="Arial MT"/>
                        <a:cs typeface="Arial MT"/>
                      </a:endParaRPr>
                    </a:p>
                  </a:txBody>
                  <a:tcPr marL="0" marR="0" marT="180975" marB="0"/>
                </a:tc>
                <a:tc>
                  <a:txBody>
                    <a:bodyPr/>
                    <a:lstStyle/>
                    <a:p>
                      <a:pPr marL="2540" algn="ctr">
                        <a:lnSpc>
                          <a:spcPct val="100000"/>
                        </a:lnSpc>
                        <a:spcBef>
                          <a:spcPts val="1425"/>
                        </a:spcBef>
                      </a:pPr>
                      <a:r>
                        <a:rPr lang="it-IT" sz="1300" b="0" spc="-10" dirty="0">
                          <a:latin typeface="Arial MT"/>
                          <a:cs typeface="Arial MT"/>
                        </a:rPr>
                        <a:t> Abbreviato (non superamento in due esercizi consecutivi)</a:t>
                      </a:r>
                      <a:endParaRPr lang="it-IT" sz="1300" b="0" dirty="0">
                        <a:latin typeface="Arial MT"/>
                        <a:cs typeface="Arial MT"/>
                      </a:endParaRPr>
                    </a:p>
                  </a:txBody>
                  <a:tcPr marL="0" marR="0" marT="180975" marB="0"/>
                </a:tc>
                <a:extLst>
                  <a:ext uri="{0D108BD9-81ED-4DB2-BD59-A6C34878D82A}">
                    <a16:rowId xmlns:a16="http://schemas.microsoft.com/office/drawing/2014/main" val="1309959153"/>
                  </a:ext>
                </a:extLst>
              </a:tr>
            </a:tbl>
          </a:graphicData>
        </a:graphic>
      </p:graphicFrame>
    </p:spTree>
    <p:extLst>
      <p:ext uri="{BB962C8B-B14F-4D97-AF65-F5344CB8AC3E}">
        <p14:creationId xmlns:p14="http://schemas.microsoft.com/office/powerpoint/2010/main" val="406410490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0F3B5D-9FFE-A361-4D08-07FA73368BA6}"/>
              </a:ext>
            </a:extLst>
          </p:cNvPr>
          <p:cNvSpPr>
            <a:spLocks noGrp="1"/>
          </p:cNvSpPr>
          <p:nvPr>
            <p:ph type="title"/>
          </p:nvPr>
        </p:nvSpPr>
        <p:spPr>
          <a:xfrm>
            <a:off x="684212" y="5833872"/>
            <a:ext cx="9099868" cy="462279"/>
          </a:xfrm>
        </p:spPr>
        <p:txBody>
          <a:bodyPr>
            <a:noAutofit/>
          </a:bodyPr>
          <a:lstStyle/>
          <a:p>
            <a:pPr algn="ctr"/>
            <a:r>
              <a:rPr lang="it-IT" sz="2600" spc="-180" dirty="0"/>
              <a:t>LICENZE</a:t>
            </a:r>
            <a:endParaRPr lang="it-IT" sz="2600" dirty="0"/>
          </a:p>
        </p:txBody>
      </p:sp>
      <p:sp>
        <p:nvSpPr>
          <p:cNvPr id="3" name="Segnaposto contenuto 2">
            <a:extLst>
              <a:ext uri="{FF2B5EF4-FFF2-40B4-BE49-F238E27FC236}">
                <a16:creationId xmlns:a16="http://schemas.microsoft.com/office/drawing/2014/main" id="{629D8718-D40C-AE14-ED52-FD54737BAC80}"/>
              </a:ext>
            </a:extLst>
          </p:cNvPr>
          <p:cNvSpPr>
            <a:spLocks noGrp="1"/>
          </p:cNvSpPr>
          <p:nvPr>
            <p:ph idx="1"/>
          </p:nvPr>
        </p:nvSpPr>
        <p:spPr>
          <a:xfrm>
            <a:off x="684212" y="685800"/>
            <a:ext cx="9099868" cy="5001768"/>
          </a:xfrm>
        </p:spPr>
        <p:txBody>
          <a:bodyPr/>
          <a:lstStyle/>
          <a:p>
            <a:pPr algn="just"/>
            <a:r>
              <a:rPr lang="it-IT" sz="1900" b="1" dirty="0"/>
              <a:t>Ricavo rilevato lungo la durata contrattuale</a:t>
            </a:r>
          </a:p>
          <a:p>
            <a:pPr algn="just"/>
            <a:r>
              <a:rPr lang="it-IT" sz="1900" dirty="0"/>
              <a:t>Ricavi rilevati nel conto economico quando la società cede in uso la licenza al cliente lungo un periodo di tempo determinato. Il ricavo è iscritto in conto economico proporzionalmente lungo la durata contrattuale, a meno che non siano identificabili altri criteri (es. in funzione delle vendite).</a:t>
            </a:r>
          </a:p>
          <a:p>
            <a:pPr algn="just"/>
            <a:r>
              <a:rPr lang="it-IT" sz="1900" b="1" dirty="0"/>
              <a:t>Ricavo rilevato al momento della consegna della licenza</a:t>
            </a:r>
          </a:p>
          <a:p>
            <a:pPr algn="just"/>
            <a:r>
              <a:rPr lang="it-IT" sz="1900" dirty="0"/>
              <a:t>Se il cliente ottiene tutti i benefici derivanti dall’uso della licenza senza che si rendano necessarie ulteriori attività da parte del fornitore il ricavo da cessione della licenza è rilevato a conto economico al momento della consegna della licenza.</a:t>
            </a:r>
          </a:p>
        </p:txBody>
      </p:sp>
    </p:spTree>
    <p:extLst>
      <p:ext uri="{BB962C8B-B14F-4D97-AF65-F5344CB8AC3E}">
        <p14:creationId xmlns:p14="http://schemas.microsoft.com/office/powerpoint/2010/main" val="358406809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D59B69-2195-C808-7B00-F3955DAECE2E}"/>
              </a:ext>
            </a:extLst>
          </p:cNvPr>
          <p:cNvSpPr>
            <a:spLocks noGrp="1"/>
          </p:cNvSpPr>
          <p:nvPr>
            <p:ph type="title"/>
          </p:nvPr>
        </p:nvSpPr>
        <p:spPr>
          <a:xfrm>
            <a:off x="684212" y="5769864"/>
            <a:ext cx="9383332" cy="590295"/>
          </a:xfrm>
        </p:spPr>
        <p:txBody>
          <a:bodyPr>
            <a:normAutofit/>
          </a:bodyPr>
          <a:lstStyle/>
          <a:p>
            <a:pPr algn="ctr"/>
            <a:r>
              <a:rPr lang="it-IT" sz="2600" spc="-180" dirty="0"/>
              <a:t>Ricavo rilevato lungo la durata del contratto</a:t>
            </a:r>
          </a:p>
        </p:txBody>
      </p:sp>
      <p:sp>
        <p:nvSpPr>
          <p:cNvPr id="3" name="Segnaposto contenuto 2">
            <a:extLst>
              <a:ext uri="{FF2B5EF4-FFF2-40B4-BE49-F238E27FC236}">
                <a16:creationId xmlns:a16="http://schemas.microsoft.com/office/drawing/2014/main" id="{DB498386-3A76-FA50-F9B1-C8D5656441DC}"/>
              </a:ext>
            </a:extLst>
          </p:cNvPr>
          <p:cNvSpPr>
            <a:spLocks noGrp="1"/>
          </p:cNvSpPr>
          <p:nvPr>
            <p:ph idx="1"/>
          </p:nvPr>
        </p:nvSpPr>
        <p:spPr>
          <a:xfrm>
            <a:off x="684212" y="685800"/>
            <a:ext cx="9383332" cy="4965192"/>
          </a:xfrm>
        </p:spPr>
        <p:txBody>
          <a:bodyPr/>
          <a:lstStyle/>
          <a:p>
            <a:pPr marL="756285" lvl="1" indent="-286385" algn="just">
              <a:lnSpc>
                <a:spcPct val="100000"/>
              </a:lnSpc>
              <a:spcBef>
                <a:spcPts val="695"/>
              </a:spcBef>
              <a:buFont typeface="Arial MT"/>
              <a:buChar char="•"/>
              <a:tabLst>
                <a:tab pos="756285" algn="l"/>
              </a:tabLst>
            </a:pPr>
            <a:r>
              <a:rPr lang="it-IT" sz="1900" dirty="0"/>
              <a:t>Alfa produce software che vengono dati in licenza ai clienti.</a:t>
            </a:r>
          </a:p>
          <a:p>
            <a:pPr marL="756285" lvl="1" indent="-286385" algn="just">
              <a:lnSpc>
                <a:spcPct val="100000"/>
              </a:lnSpc>
              <a:spcBef>
                <a:spcPts val="695"/>
              </a:spcBef>
              <a:buFont typeface="Arial MT"/>
              <a:buChar char="•"/>
              <a:tabLst>
                <a:tab pos="756285" algn="l"/>
              </a:tabLst>
            </a:pPr>
            <a:r>
              <a:rPr lang="it-IT" sz="1900" dirty="0"/>
              <a:t>Il contratto prevede una licenza per 4 anni ad un canone mensile di 1.000 euro.</a:t>
            </a:r>
          </a:p>
          <a:p>
            <a:pPr marL="756285" lvl="1" indent="-286385" algn="just">
              <a:lnSpc>
                <a:spcPct val="100000"/>
              </a:lnSpc>
              <a:spcBef>
                <a:spcPts val="710"/>
              </a:spcBef>
              <a:buFont typeface="Arial MT"/>
              <a:buChar char="•"/>
              <a:tabLst>
                <a:tab pos="756285" algn="l"/>
              </a:tabLst>
            </a:pPr>
            <a:r>
              <a:rPr lang="it-IT" sz="1900" dirty="0"/>
              <a:t>Alfa si impegna a mantenere aggiornato il software.</a:t>
            </a:r>
          </a:p>
          <a:p>
            <a:pPr marL="756285" lvl="1" indent="-286385" algn="just">
              <a:lnSpc>
                <a:spcPct val="100000"/>
              </a:lnSpc>
              <a:spcBef>
                <a:spcPts val="695"/>
              </a:spcBef>
              <a:buFont typeface="Arial MT"/>
              <a:buChar char="•"/>
              <a:tabLst>
                <a:tab pos="756285" algn="l"/>
              </a:tabLst>
            </a:pPr>
            <a:r>
              <a:rPr lang="it-IT" sz="1900" dirty="0"/>
              <a:t>Rilevazione del </a:t>
            </a:r>
            <a:r>
              <a:rPr lang="it-IT" sz="1900" b="1" dirty="0"/>
              <a:t>ricavo lungo il periodo di licenza, in proporzione alla durata</a:t>
            </a:r>
          </a:p>
          <a:p>
            <a:pPr marL="756285" lvl="1" indent="-286385" algn="just">
              <a:lnSpc>
                <a:spcPct val="100000"/>
              </a:lnSpc>
              <a:spcBef>
                <a:spcPts val="700"/>
              </a:spcBef>
              <a:buFont typeface="Arial MT"/>
              <a:buChar char="•"/>
              <a:tabLst>
                <a:tab pos="756285" algn="l"/>
              </a:tabLst>
            </a:pPr>
            <a:r>
              <a:rPr lang="it-IT" sz="1900" dirty="0"/>
              <a:t>Se il contratto è sottoscritto in data 1.10.2024, rilevazione dei canoni di competenza dell’anno (3 mesi):</a:t>
            </a:r>
          </a:p>
          <a:p>
            <a:pPr marL="756285" lvl="1" indent="-286385" algn="just">
              <a:lnSpc>
                <a:spcPct val="100000"/>
              </a:lnSpc>
              <a:spcBef>
                <a:spcPts val="700"/>
              </a:spcBef>
              <a:buFont typeface="Arial MT"/>
              <a:buChar char="•"/>
              <a:tabLst>
                <a:tab pos="756285" algn="l"/>
              </a:tabLst>
            </a:pPr>
            <a:endParaRPr lang="it-IT" sz="1900" dirty="0"/>
          </a:p>
          <a:p>
            <a:pPr marL="91440" algn="just" fontAlgn="t">
              <a:spcBef>
                <a:spcPts val="455"/>
              </a:spcBef>
            </a:pPr>
            <a:r>
              <a:rPr lang="it-IT" sz="1900" dirty="0"/>
              <a:t>Credito verso clienti 			a 		Ricavi da concessione licenze 	3.000</a:t>
            </a:r>
          </a:p>
          <a:p>
            <a:endParaRPr lang="it-IT" dirty="0"/>
          </a:p>
        </p:txBody>
      </p:sp>
    </p:spTree>
    <p:extLst>
      <p:ext uri="{BB962C8B-B14F-4D97-AF65-F5344CB8AC3E}">
        <p14:creationId xmlns:p14="http://schemas.microsoft.com/office/powerpoint/2010/main" val="14865478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8057CC-5583-EDD0-C6C9-45FF93198165}"/>
              </a:ext>
            </a:extLst>
          </p:cNvPr>
          <p:cNvSpPr>
            <a:spLocks noGrp="1"/>
          </p:cNvSpPr>
          <p:nvPr>
            <p:ph type="title"/>
          </p:nvPr>
        </p:nvSpPr>
        <p:spPr>
          <a:xfrm>
            <a:off x="684212" y="5709921"/>
            <a:ext cx="9794812" cy="462279"/>
          </a:xfrm>
        </p:spPr>
        <p:txBody>
          <a:bodyPr>
            <a:noAutofit/>
          </a:bodyPr>
          <a:lstStyle/>
          <a:p>
            <a:pPr algn="ctr"/>
            <a:r>
              <a:rPr lang="it-IT" sz="2600" spc="-180" dirty="0"/>
              <a:t>Ricavo rilevato al momento della consegna della licenza</a:t>
            </a:r>
          </a:p>
        </p:txBody>
      </p:sp>
      <p:sp>
        <p:nvSpPr>
          <p:cNvPr id="3" name="Segnaposto contenuto 2">
            <a:extLst>
              <a:ext uri="{FF2B5EF4-FFF2-40B4-BE49-F238E27FC236}">
                <a16:creationId xmlns:a16="http://schemas.microsoft.com/office/drawing/2014/main" id="{57D5AAE4-0C89-30A2-DAB0-66D5C89FE815}"/>
              </a:ext>
            </a:extLst>
          </p:cNvPr>
          <p:cNvSpPr>
            <a:spLocks noGrp="1"/>
          </p:cNvSpPr>
          <p:nvPr>
            <p:ph idx="1"/>
          </p:nvPr>
        </p:nvSpPr>
        <p:spPr>
          <a:xfrm>
            <a:off x="684212" y="685800"/>
            <a:ext cx="9538780" cy="4928616"/>
          </a:xfrm>
        </p:spPr>
        <p:txBody>
          <a:bodyPr>
            <a:normAutofit/>
          </a:bodyPr>
          <a:lstStyle/>
          <a:p>
            <a:pPr marL="756285" lvl="1" indent="-286385" algn="just">
              <a:lnSpc>
                <a:spcPct val="100000"/>
              </a:lnSpc>
              <a:spcBef>
                <a:spcPts val="994"/>
              </a:spcBef>
              <a:buFont typeface="Arial MT"/>
              <a:buChar char="•"/>
              <a:tabLst>
                <a:tab pos="756285" algn="l"/>
              </a:tabLst>
            </a:pPr>
            <a:r>
              <a:rPr lang="it-IT" sz="1900" dirty="0"/>
              <a:t>Alfa è titolare dei diritti di utilizzazione di una serie televisiva che vengono concessi ad una società televisiva.</a:t>
            </a:r>
          </a:p>
          <a:p>
            <a:pPr marL="756285" marR="644525" lvl="1" indent="-287020" algn="just">
              <a:lnSpc>
                <a:spcPct val="100000"/>
              </a:lnSpc>
              <a:spcBef>
                <a:spcPts val="1000"/>
              </a:spcBef>
              <a:buFont typeface="Arial MT"/>
              <a:buChar char="•"/>
              <a:tabLst>
                <a:tab pos="756285" algn="l"/>
              </a:tabLst>
            </a:pPr>
            <a:r>
              <a:rPr lang="it-IT" sz="1900" dirty="0"/>
              <a:t>Il contratto prevede lo sfruttamento della licenza per 4 anni ad un canone annuale anticipato di 50.000 euro.</a:t>
            </a:r>
          </a:p>
          <a:p>
            <a:pPr marL="756285" lvl="1" indent="-286385" algn="just">
              <a:lnSpc>
                <a:spcPct val="100000"/>
              </a:lnSpc>
              <a:spcBef>
                <a:spcPts val="1005"/>
              </a:spcBef>
              <a:buFont typeface="Arial MT"/>
              <a:buChar char="•"/>
              <a:tabLst>
                <a:tab pos="756285" algn="l"/>
              </a:tabLst>
            </a:pPr>
            <a:r>
              <a:rPr lang="it-IT" sz="1900" dirty="0"/>
              <a:t>Alfa </a:t>
            </a:r>
            <a:r>
              <a:rPr lang="it-IT" sz="1900" b="1" dirty="0"/>
              <a:t>non ha alcun obbligo</a:t>
            </a:r>
            <a:r>
              <a:rPr lang="it-IT" sz="1900" dirty="0"/>
              <a:t> a fronte della licenza concessa (es. pubblicizzarla).</a:t>
            </a:r>
          </a:p>
          <a:p>
            <a:pPr marL="768985" lvl="1" indent="-286385">
              <a:lnSpc>
                <a:spcPct val="100000"/>
              </a:lnSpc>
              <a:spcBef>
                <a:spcPts val="600"/>
              </a:spcBef>
              <a:buFont typeface="Arial MT"/>
              <a:buChar char="•"/>
              <a:tabLst>
                <a:tab pos="768985" algn="l"/>
              </a:tabLst>
            </a:pPr>
            <a:r>
              <a:rPr lang="it-IT" sz="1900" dirty="0"/>
              <a:t>La licenza viene messa a disposizione l’1.1.2024. Occorre attualizzare i 4 canoni futuri al tasso di attualizzazione di mercato (es. 6%)</a:t>
            </a:r>
          </a:p>
          <a:p>
            <a:pPr marL="768985">
              <a:lnSpc>
                <a:spcPct val="100000"/>
              </a:lnSpc>
            </a:pPr>
            <a:r>
              <a:rPr lang="it-IT" sz="1900" dirty="0"/>
              <a:t>50.000 + 50.000*(1 + 0,06)</a:t>
            </a:r>
            <a:r>
              <a:rPr lang="it-IT" sz="1900" baseline="30000" dirty="0"/>
              <a:t>−1</a:t>
            </a:r>
            <a:r>
              <a:rPr lang="it-IT" sz="1900" dirty="0"/>
              <a:t> + 50.000*(1 + 0,06)</a:t>
            </a:r>
            <a:r>
              <a:rPr lang="it-IT" sz="1900" baseline="30000" dirty="0"/>
              <a:t>−2</a:t>
            </a:r>
            <a:r>
              <a:rPr lang="it-IT" sz="1900" dirty="0"/>
              <a:t> + 50.000*(1 + 0,06)</a:t>
            </a:r>
            <a:r>
              <a:rPr lang="it-IT" sz="1900" baseline="30000" dirty="0"/>
              <a:t>−3</a:t>
            </a:r>
            <a:r>
              <a:rPr lang="it-IT" sz="1900" dirty="0"/>
              <a:t> = 183.650,60</a:t>
            </a:r>
          </a:p>
        </p:txBody>
      </p:sp>
    </p:spTree>
    <p:extLst>
      <p:ext uri="{BB962C8B-B14F-4D97-AF65-F5344CB8AC3E}">
        <p14:creationId xmlns:p14="http://schemas.microsoft.com/office/powerpoint/2010/main" val="76114576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FED4C5-A305-0619-E1AE-87B839C74AD3}"/>
              </a:ext>
            </a:extLst>
          </p:cNvPr>
          <p:cNvSpPr>
            <a:spLocks noGrp="1"/>
          </p:cNvSpPr>
          <p:nvPr>
            <p:ph type="title"/>
          </p:nvPr>
        </p:nvSpPr>
        <p:spPr>
          <a:xfrm>
            <a:off x="684212" y="5952744"/>
            <a:ext cx="9712516" cy="416559"/>
          </a:xfrm>
        </p:spPr>
        <p:txBody>
          <a:bodyPr>
            <a:noAutofit/>
          </a:bodyPr>
          <a:lstStyle/>
          <a:p>
            <a:pPr algn="ctr"/>
            <a:r>
              <a:rPr lang="it-IT" sz="2400" spc="-180" dirty="0"/>
              <a:t>Ricavo rilevato al momento della consegna della licenza</a:t>
            </a:r>
          </a:p>
        </p:txBody>
      </p:sp>
      <p:sp>
        <p:nvSpPr>
          <p:cNvPr id="3" name="Segnaposto contenuto 2">
            <a:extLst>
              <a:ext uri="{FF2B5EF4-FFF2-40B4-BE49-F238E27FC236}">
                <a16:creationId xmlns:a16="http://schemas.microsoft.com/office/drawing/2014/main" id="{B3769824-A27C-881C-B57B-DAEAD7920185}"/>
              </a:ext>
            </a:extLst>
          </p:cNvPr>
          <p:cNvSpPr>
            <a:spLocks noGrp="1"/>
          </p:cNvSpPr>
          <p:nvPr>
            <p:ph idx="1"/>
          </p:nvPr>
        </p:nvSpPr>
        <p:spPr>
          <a:xfrm>
            <a:off x="684212" y="210312"/>
            <a:ext cx="9456484" cy="5742432"/>
          </a:xfrm>
        </p:spPr>
        <p:txBody>
          <a:bodyPr>
            <a:noAutofit/>
          </a:bodyPr>
          <a:lstStyle/>
          <a:p>
            <a:pPr marL="768985" lvl="1" indent="-286385">
              <a:spcBef>
                <a:spcPts val="600"/>
              </a:spcBef>
              <a:spcAft>
                <a:spcPts val="0"/>
              </a:spcAft>
              <a:buFont typeface="Arial MT"/>
              <a:buChar char="•"/>
              <a:tabLst>
                <a:tab pos="768985" algn="l"/>
              </a:tabLst>
            </a:pPr>
            <a:r>
              <a:rPr lang="it-IT" sz="1600" b="1" dirty="0"/>
              <a:t>Rilevazione del ricavo di vendita</a:t>
            </a:r>
          </a:p>
          <a:p>
            <a:pPr marL="91440" algn="l" fontAlgn="t">
              <a:spcBef>
                <a:spcPts val="450"/>
              </a:spcBef>
              <a:spcAft>
                <a:spcPts val="0"/>
              </a:spcAft>
            </a:pPr>
            <a:r>
              <a:rPr lang="it-IT" sz="1600" dirty="0"/>
              <a:t>Credito verso clienti 		a 		Ricavi da concessione licenze	183.650,60</a:t>
            </a:r>
          </a:p>
          <a:p>
            <a:pPr marL="91440" fontAlgn="t">
              <a:spcBef>
                <a:spcPts val="450"/>
              </a:spcBef>
              <a:spcAft>
                <a:spcPts val="0"/>
              </a:spcAft>
            </a:pPr>
            <a:r>
              <a:rPr lang="it-IT" sz="1600" b="1" dirty="0"/>
              <a:t>Incasso del primo canone</a:t>
            </a:r>
          </a:p>
          <a:p>
            <a:pPr marL="91440" algn="l" fontAlgn="t">
              <a:spcBef>
                <a:spcPts val="455"/>
              </a:spcBef>
              <a:spcAft>
                <a:spcPts val="0"/>
              </a:spcAft>
            </a:pPr>
            <a:r>
              <a:rPr lang="it-IT" sz="1600" dirty="0"/>
              <a:t>Banca c/c 				a 		Credito verso clienti 			50.000,00</a:t>
            </a:r>
          </a:p>
          <a:p>
            <a:pPr marL="91440" fontAlgn="t">
              <a:spcBef>
                <a:spcPts val="450"/>
              </a:spcBef>
              <a:spcAft>
                <a:spcPts val="0"/>
              </a:spcAft>
            </a:pPr>
            <a:r>
              <a:rPr lang="it-IT" sz="1600" b="1" dirty="0"/>
              <a:t>Rilevazione degli interessi attivi di competenza dell’anno 2024 (6% di 133.650,60)</a:t>
            </a:r>
          </a:p>
          <a:p>
            <a:pPr marL="91440" algn="l" fontAlgn="t">
              <a:spcBef>
                <a:spcPts val="450"/>
              </a:spcBef>
              <a:spcAft>
                <a:spcPts val="0"/>
              </a:spcAft>
            </a:pPr>
            <a:r>
              <a:rPr lang="it-IT" sz="1600" dirty="0"/>
              <a:t>Credito verso clienti 		a 		Interessi attivi 				8.019,04</a:t>
            </a:r>
          </a:p>
          <a:p>
            <a:pPr marL="12700">
              <a:lnSpc>
                <a:spcPct val="100000"/>
              </a:lnSpc>
              <a:spcBef>
                <a:spcPts val="645"/>
              </a:spcBef>
              <a:spcAft>
                <a:spcPts val="0"/>
              </a:spcAft>
            </a:pPr>
            <a:r>
              <a:rPr lang="it-IT" sz="1600" dirty="0"/>
              <a:t>Valore del credito al 31/12/2024: 141.669,63</a:t>
            </a:r>
          </a:p>
          <a:p>
            <a:pPr marL="756285" indent="-286385">
              <a:lnSpc>
                <a:spcPct val="100000"/>
              </a:lnSpc>
              <a:spcBef>
                <a:spcPts val="495"/>
              </a:spcBef>
              <a:spcAft>
                <a:spcPts val="0"/>
              </a:spcAft>
              <a:buFont typeface="Arial MT"/>
              <a:buChar char="•"/>
              <a:tabLst>
                <a:tab pos="756285" algn="l"/>
              </a:tabLst>
            </a:pPr>
            <a:r>
              <a:rPr lang="it-IT" sz="1600" b="1" dirty="0"/>
              <a:t>All’1.1.2025 si rileva l’incasso del secondo canone</a:t>
            </a:r>
          </a:p>
          <a:p>
            <a:pPr marL="91440" algn="l" fontAlgn="t">
              <a:spcBef>
                <a:spcPts val="450"/>
              </a:spcBef>
              <a:spcAft>
                <a:spcPts val="0"/>
              </a:spcAft>
            </a:pPr>
            <a:r>
              <a:rPr lang="it-IT" sz="1600" dirty="0"/>
              <a:t>Banca c/c 				a 		Credito verso clienti 			50.000,00</a:t>
            </a:r>
          </a:p>
          <a:p>
            <a:pPr marL="91440" fontAlgn="t">
              <a:spcBef>
                <a:spcPts val="450"/>
              </a:spcBef>
              <a:spcAft>
                <a:spcPts val="0"/>
              </a:spcAft>
            </a:pPr>
            <a:r>
              <a:rPr lang="it-IT" sz="1600" b="1" dirty="0"/>
              <a:t>Al 31.12.2025 si rilevano gli interessi attivi di competenza (6% di 91.669,63)</a:t>
            </a:r>
          </a:p>
          <a:p>
            <a:pPr marL="91440" algn="l" fontAlgn="t">
              <a:spcBef>
                <a:spcPts val="455"/>
              </a:spcBef>
              <a:spcAft>
                <a:spcPts val="0"/>
              </a:spcAft>
            </a:pPr>
            <a:r>
              <a:rPr lang="it-IT" sz="1600" dirty="0"/>
              <a:t>Credito verso clienti 		a 		Interessi attivi 				5.500,18</a:t>
            </a:r>
          </a:p>
          <a:p>
            <a:pPr marL="12700">
              <a:lnSpc>
                <a:spcPct val="100000"/>
              </a:lnSpc>
              <a:spcBef>
                <a:spcPts val="645"/>
              </a:spcBef>
              <a:spcAft>
                <a:spcPts val="0"/>
              </a:spcAft>
            </a:pPr>
            <a:r>
              <a:rPr lang="it-IT" sz="1600" dirty="0"/>
              <a:t>Valore del credito al 31/12/2025: 97.169,81</a:t>
            </a:r>
          </a:p>
          <a:p>
            <a:pPr marL="756285" indent="-286385">
              <a:lnSpc>
                <a:spcPct val="100000"/>
              </a:lnSpc>
              <a:spcBef>
                <a:spcPts val="495"/>
              </a:spcBef>
              <a:spcAft>
                <a:spcPts val="0"/>
              </a:spcAft>
              <a:buFont typeface="Arial MT"/>
              <a:buChar char="•"/>
              <a:tabLst>
                <a:tab pos="756285" algn="l"/>
              </a:tabLst>
            </a:pPr>
            <a:r>
              <a:rPr lang="it-IT" sz="1600" b="1" dirty="0"/>
              <a:t>All’1.1.2026 si rileva l’incasso del secondo canone</a:t>
            </a:r>
          </a:p>
          <a:p>
            <a:pPr marL="91440" algn="l" fontAlgn="t">
              <a:spcBef>
                <a:spcPts val="450"/>
              </a:spcBef>
              <a:spcAft>
                <a:spcPts val="0"/>
              </a:spcAft>
            </a:pPr>
            <a:r>
              <a:rPr lang="it-IT" sz="1600" dirty="0"/>
              <a:t>Banca c/c 			a 		Credito verso clienti 				50.000,00</a:t>
            </a:r>
          </a:p>
          <a:p>
            <a:pPr marL="91440" fontAlgn="t">
              <a:spcBef>
                <a:spcPts val="450"/>
              </a:spcBef>
              <a:spcAft>
                <a:spcPts val="0"/>
              </a:spcAft>
            </a:pPr>
            <a:r>
              <a:rPr lang="it-IT" sz="1600" b="1" dirty="0"/>
              <a:t>Al 31.12.2026 si rilevano gli interessi attivi di competenza (6% di 47.169,81)</a:t>
            </a:r>
          </a:p>
          <a:p>
            <a:pPr marL="91440" algn="l" fontAlgn="t">
              <a:spcBef>
                <a:spcPts val="455"/>
              </a:spcBef>
              <a:spcAft>
                <a:spcPts val="0"/>
              </a:spcAft>
            </a:pPr>
            <a:r>
              <a:rPr lang="it-IT" sz="1600" dirty="0"/>
              <a:t>Credito verso clienti 		a 		Interessi attivi 				2.830,19</a:t>
            </a:r>
          </a:p>
          <a:p>
            <a:pPr>
              <a:spcAft>
                <a:spcPts val="0"/>
              </a:spcAft>
            </a:pPr>
            <a:r>
              <a:rPr lang="it-IT" sz="1600" dirty="0"/>
              <a:t>L’1.1.2027 credito è pari ad € 50,000</a:t>
            </a:r>
          </a:p>
          <a:p>
            <a:pPr>
              <a:spcAft>
                <a:spcPts val="0"/>
              </a:spcAft>
            </a:pPr>
            <a:r>
              <a:rPr lang="it-IT" sz="1600" dirty="0"/>
              <a:t>Banca c/c 			a 		Credito verso clienti 				50.000,00</a:t>
            </a:r>
          </a:p>
        </p:txBody>
      </p:sp>
    </p:spTree>
    <p:extLst>
      <p:ext uri="{BB962C8B-B14F-4D97-AF65-F5344CB8AC3E}">
        <p14:creationId xmlns:p14="http://schemas.microsoft.com/office/powerpoint/2010/main" val="293662481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34B9A1-9214-635E-3F68-45666A5FDABB}"/>
              </a:ext>
            </a:extLst>
          </p:cNvPr>
          <p:cNvSpPr>
            <a:spLocks noGrp="1"/>
          </p:cNvSpPr>
          <p:nvPr>
            <p:ph type="title"/>
          </p:nvPr>
        </p:nvSpPr>
        <p:spPr>
          <a:xfrm>
            <a:off x="684212" y="5998464"/>
            <a:ext cx="9346756" cy="453135"/>
          </a:xfrm>
        </p:spPr>
        <p:txBody>
          <a:bodyPr>
            <a:normAutofit fontScale="90000"/>
          </a:bodyPr>
          <a:lstStyle/>
          <a:p>
            <a:pPr algn="ctr"/>
            <a:r>
              <a:rPr lang="it-IT" sz="2400" spc="-180" dirty="0"/>
              <a:t>Revisione delle stime</a:t>
            </a:r>
          </a:p>
        </p:txBody>
      </p:sp>
      <p:sp>
        <p:nvSpPr>
          <p:cNvPr id="3" name="Segnaposto contenuto 2">
            <a:extLst>
              <a:ext uri="{FF2B5EF4-FFF2-40B4-BE49-F238E27FC236}">
                <a16:creationId xmlns:a16="http://schemas.microsoft.com/office/drawing/2014/main" id="{228B48BC-125F-8A27-9FE4-8FB17BD33290}"/>
              </a:ext>
            </a:extLst>
          </p:cNvPr>
          <p:cNvSpPr>
            <a:spLocks noGrp="1"/>
          </p:cNvSpPr>
          <p:nvPr>
            <p:ph idx="1"/>
          </p:nvPr>
        </p:nvSpPr>
        <p:spPr>
          <a:xfrm>
            <a:off x="684212" y="246888"/>
            <a:ext cx="9346756" cy="5678424"/>
          </a:xfrm>
        </p:spPr>
        <p:txBody>
          <a:bodyPr>
            <a:noAutofit/>
          </a:bodyPr>
          <a:lstStyle/>
          <a:p>
            <a:pPr marL="642620" indent="-172720" algn="just">
              <a:lnSpc>
                <a:spcPct val="100000"/>
              </a:lnSpc>
              <a:spcBef>
                <a:spcPts val="505"/>
              </a:spcBef>
              <a:spcAft>
                <a:spcPts val="0"/>
              </a:spcAft>
              <a:buChar char="•"/>
              <a:tabLst>
                <a:tab pos="642620" algn="l"/>
              </a:tabLst>
            </a:pPr>
            <a:r>
              <a:rPr lang="it-IT" sz="1400" dirty="0"/>
              <a:t>È disciplinata dall’OIC 29: «procedimenti e metodi in base ai quali si perviene alla determinazione di un valore ragionevolmente attendibile di attività, passività, costi e ricavi».</a:t>
            </a:r>
          </a:p>
          <a:p>
            <a:pPr marL="642620" indent="-172720" algn="just">
              <a:lnSpc>
                <a:spcPct val="100000"/>
              </a:lnSpc>
              <a:spcBef>
                <a:spcPts val="505"/>
              </a:spcBef>
              <a:spcAft>
                <a:spcPts val="0"/>
              </a:spcAft>
              <a:buChar char="•"/>
              <a:tabLst>
                <a:tab pos="642620" algn="l"/>
              </a:tabLst>
            </a:pPr>
            <a:r>
              <a:rPr lang="it-IT" sz="1400" dirty="0"/>
              <a:t> Le stime possono riguardare (OIC 29, par. 29):</a:t>
            </a:r>
          </a:p>
          <a:p>
            <a:pPr marL="1213485" lvl="1" indent="-286385" algn="just">
              <a:lnSpc>
                <a:spcPct val="100000"/>
              </a:lnSpc>
              <a:spcBef>
                <a:spcPts val="490"/>
              </a:spcBef>
              <a:spcAft>
                <a:spcPts val="0"/>
              </a:spcAft>
              <a:buFont typeface="Calibri"/>
              <a:buChar char="–"/>
              <a:tabLst>
                <a:tab pos="1213485" algn="l"/>
              </a:tabLst>
            </a:pPr>
            <a:r>
              <a:rPr lang="it-IT" sz="1400" dirty="0"/>
              <a:t>Caratteristiche di elementi presenti alla data di bilancio</a:t>
            </a:r>
          </a:p>
          <a:p>
            <a:pPr marL="1213485" lvl="1" indent="-286385" algn="just">
              <a:lnSpc>
                <a:spcPct val="100000"/>
              </a:lnSpc>
              <a:spcBef>
                <a:spcPts val="505"/>
              </a:spcBef>
              <a:spcAft>
                <a:spcPts val="0"/>
              </a:spcAft>
              <a:buFont typeface="Calibri"/>
              <a:buChar char="–"/>
              <a:tabLst>
                <a:tab pos="1213485" algn="l"/>
              </a:tabLst>
            </a:pPr>
            <a:r>
              <a:rPr lang="it-IT" sz="1400" dirty="0"/>
              <a:t>Evolversi di eventi futuri che potrebbero influenzare il valore da assegnare ad una determinata voce di bilancio</a:t>
            </a:r>
          </a:p>
          <a:p>
            <a:pPr marL="643255" indent="-173355" algn="just">
              <a:lnSpc>
                <a:spcPct val="100000"/>
              </a:lnSpc>
              <a:spcBef>
                <a:spcPts val="505"/>
              </a:spcBef>
              <a:spcAft>
                <a:spcPts val="0"/>
              </a:spcAft>
              <a:buChar char="•"/>
              <a:tabLst>
                <a:tab pos="643255" algn="l"/>
              </a:tabLst>
            </a:pPr>
            <a:r>
              <a:rPr lang="it-IT" sz="1400" dirty="0"/>
              <a:t>Le modifiche delle stime devono essere rilevate nell’esercizio in cui si verifica il cambiamento.</a:t>
            </a:r>
          </a:p>
          <a:p>
            <a:pPr marL="643255" indent="-173355" algn="just">
              <a:lnSpc>
                <a:spcPct val="100000"/>
              </a:lnSpc>
              <a:spcBef>
                <a:spcPts val="495"/>
              </a:spcBef>
              <a:spcAft>
                <a:spcPts val="0"/>
              </a:spcAft>
              <a:buChar char="•"/>
              <a:tabLst>
                <a:tab pos="643255" algn="l"/>
              </a:tabLst>
            </a:pPr>
            <a:r>
              <a:rPr lang="it-IT" sz="1400" dirty="0"/>
              <a:t>Gli effetti si classificano nella voce di conto economico prevista dall’OIC 12 o da altri principi.</a:t>
            </a:r>
          </a:p>
          <a:p>
            <a:pPr marL="641985" marR="29845" indent="-172720" algn="just">
              <a:lnSpc>
                <a:spcPct val="100000"/>
              </a:lnSpc>
              <a:spcBef>
                <a:spcPts val="505"/>
              </a:spcBef>
              <a:spcAft>
                <a:spcPts val="0"/>
              </a:spcAft>
              <a:buFont typeface="Arial MT"/>
              <a:buChar char="•"/>
              <a:tabLst>
                <a:tab pos="641985" algn="l"/>
              </a:tabLst>
            </a:pPr>
            <a:r>
              <a:rPr lang="it-IT" sz="1400" dirty="0"/>
              <a:t>OIC 34: </a:t>
            </a:r>
            <a:r>
              <a:rPr lang="it-IT" sz="1400" b="1" dirty="0"/>
              <a:t>l’impresa deve aggiornare il valore per tenere conto di ulteriori informazioni che il trascorrere del tempo consente di acquisire in merito a presupposti o fatti sui quali era fondata la stima originaria </a:t>
            </a:r>
            <a:r>
              <a:rPr lang="it-IT" sz="1400" dirty="0"/>
              <a:t>(par. 34).</a:t>
            </a:r>
          </a:p>
          <a:p>
            <a:pPr marL="299085" indent="-286385" algn="just">
              <a:lnSpc>
                <a:spcPct val="100000"/>
              </a:lnSpc>
              <a:spcBef>
                <a:spcPts val="695"/>
              </a:spcBef>
              <a:spcAft>
                <a:spcPts val="0"/>
              </a:spcAft>
              <a:buChar char="•"/>
              <a:tabLst>
                <a:tab pos="299085" algn="l"/>
              </a:tabLst>
            </a:pPr>
            <a:r>
              <a:rPr lang="it-IT" sz="1400" dirty="0"/>
              <a:t>Alfa inizia la commercializzazione di un nuovo prodotto e sottoscrive un primo contratto di vendita (con Beta) di 100 prodotti ad un prezzo di 1.000 euro ciascuno.</a:t>
            </a:r>
          </a:p>
          <a:p>
            <a:pPr marL="299085" marR="450215" indent="-287020" algn="just">
              <a:lnSpc>
                <a:spcPct val="100000"/>
              </a:lnSpc>
              <a:spcBef>
                <a:spcPts val="695"/>
              </a:spcBef>
              <a:spcAft>
                <a:spcPts val="0"/>
              </a:spcAft>
              <a:buChar char="•"/>
              <a:tabLst>
                <a:tab pos="299085" algn="l"/>
              </a:tabLst>
            </a:pPr>
            <a:r>
              <a:rPr lang="it-IT" sz="1400" dirty="0"/>
              <a:t>Beta ha la possibilità di restituire i beni entro un termine massimo di 12 mesi, se invenduti.</a:t>
            </a:r>
          </a:p>
          <a:p>
            <a:pPr marL="299085" indent="-286385" algn="just">
              <a:lnSpc>
                <a:spcPct val="100000"/>
              </a:lnSpc>
              <a:spcBef>
                <a:spcPts val="710"/>
              </a:spcBef>
              <a:spcAft>
                <a:spcPts val="0"/>
              </a:spcAft>
              <a:buChar char="•"/>
              <a:tabLst>
                <a:tab pos="299085" algn="l"/>
              </a:tabLst>
            </a:pPr>
            <a:r>
              <a:rPr lang="it-IT" sz="1400" dirty="0"/>
              <a:t>Alfa non è in grado di sostenere con ragionevole certezza che Beta non eserciterà il diritto di reso.</a:t>
            </a:r>
          </a:p>
          <a:p>
            <a:pPr marL="299085" marR="5080" indent="-287020" algn="just">
              <a:lnSpc>
                <a:spcPct val="100000"/>
              </a:lnSpc>
              <a:spcBef>
                <a:spcPts val="695"/>
              </a:spcBef>
              <a:spcAft>
                <a:spcPts val="0"/>
              </a:spcAft>
              <a:buChar char="•"/>
              <a:tabLst>
                <a:tab pos="299085" algn="l"/>
              </a:tabLst>
            </a:pPr>
            <a:r>
              <a:rPr lang="it-IT" sz="1400" dirty="0"/>
              <a:t>Per la stima dei resi Alfa utilizza l’esperienza storica riferita ad un contratto simile con altro cliente.</a:t>
            </a:r>
          </a:p>
          <a:p>
            <a:pPr marL="299085" indent="-286385" algn="just">
              <a:lnSpc>
                <a:spcPct val="100000"/>
              </a:lnSpc>
              <a:spcBef>
                <a:spcPts val="700"/>
              </a:spcBef>
              <a:spcAft>
                <a:spcPts val="0"/>
              </a:spcAft>
              <a:buChar char="•"/>
              <a:tabLst>
                <a:tab pos="299085" algn="l"/>
              </a:tabLst>
            </a:pPr>
            <a:r>
              <a:rPr lang="it-IT" sz="1400" dirty="0"/>
              <a:t>Si stimano </a:t>
            </a:r>
            <a:r>
              <a:rPr lang="it-IT" sz="1400" b="1" dirty="0"/>
              <a:t>resi pari al 20% </a:t>
            </a:r>
            <a:r>
              <a:rPr lang="it-IT" sz="1400" dirty="0"/>
              <a:t>del corrispettivo. Il costo di acquisto è pari a 600,00 euro.</a:t>
            </a:r>
          </a:p>
        </p:txBody>
      </p:sp>
    </p:spTree>
    <p:extLst>
      <p:ext uri="{BB962C8B-B14F-4D97-AF65-F5344CB8AC3E}">
        <p14:creationId xmlns:p14="http://schemas.microsoft.com/office/powerpoint/2010/main" val="58487108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145E41-F2C4-4B2C-C628-1505817A6ED6}"/>
              </a:ext>
            </a:extLst>
          </p:cNvPr>
          <p:cNvSpPr>
            <a:spLocks noGrp="1"/>
          </p:cNvSpPr>
          <p:nvPr>
            <p:ph type="title"/>
          </p:nvPr>
        </p:nvSpPr>
        <p:spPr>
          <a:xfrm>
            <a:off x="684212" y="5861304"/>
            <a:ext cx="9301036" cy="352551"/>
          </a:xfrm>
        </p:spPr>
        <p:txBody>
          <a:bodyPr>
            <a:noAutofit/>
          </a:bodyPr>
          <a:lstStyle/>
          <a:p>
            <a:pPr algn="ctr"/>
            <a:r>
              <a:rPr lang="it-IT" sz="2400" spc="-180" dirty="0"/>
              <a:t>Revisione delle stime</a:t>
            </a:r>
          </a:p>
        </p:txBody>
      </p:sp>
      <p:sp>
        <p:nvSpPr>
          <p:cNvPr id="3" name="Segnaposto contenuto 2">
            <a:extLst>
              <a:ext uri="{FF2B5EF4-FFF2-40B4-BE49-F238E27FC236}">
                <a16:creationId xmlns:a16="http://schemas.microsoft.com/office/drawing/2014/main" id="{DBA88055-31F3-4229-5880-90E189597E20}"/>
              </a:ext>
            </a:extLst>
          </p:cNvPr>
          <p:cNvSpPr>
            <a:spLocks noGrp="1"/>
          </p:cNvSpPr>
          <p:nvPr>
            <p:ph idx="1"/>
          </p:nvPr>
        </p:nvSpPr>
        <p:spPr>
          <a:xfrm>
            <a:off x="684212" y="274320"/>
            <a:ext cx="9301036" cy="5404104"/>
          </a:xfrm>
        </p:spPr>
        <p:txBody>
          <a:bodyPr>
            <a:normAutofit/>
          </a:bodyPr>
          <a:lstStyle/>
          <a:p>
            <a:pPr marL="12700" algn="just">
              <a:lnSpc>
                <a:spcPct val="100000"/>
              </a:lnSpc>
              <a:spcBef>
                <a:spcPts val="600"/>
              </a:spcBef>
            </a:pPr>
            <a:r>
              <a:rPr lang="it-IT" sz="1600" dirty="0"/>
              <a:t>Le rilevazioni contabili al momento della vendita sono le seguenti:</a:t>
            </a:r>
          </a:p>
          <a:p>
            <a:pPr marL="299085" indent="-286385" algn="just">
              <a:lnSpc>
                <a:spcPct val="100000"/>
              </a:lnSpc>
              <a:spcBef>
                <a:spcPts val="605"/>
              </a:spcBef>
              <a:buChar char="•"/>
              <a:tabLst>
                <a:tab pos="299085" algn="l"/>
              </a:tabLst>
            </a:pPr>
            <a:r>
              <a:rPr lang="it-IT" sz="1600" b="1" dirty="0"/>
              <a:t>Rilevazione dei ricavi di vendita</a:t>
            </a:r>
          </a:p>
          <a:p>
            <a:pPr marL="91440" algn="just" fontAlgn="t">
              <a:spcBef>
                <a:spcPts val="450"/>
              </a:spcBef>
            </a:pPr>
            <a:r>
              <a:rPr lang="it-IT" sz="1600" dirty="0"/>
              <a:t>Clienti 					a 			Ricavi di vendita 			100.000</a:t>
            </a:r>
          </a:p>
          <a:p>
            <a:pPr algn="just"/>
            <a:r>
              <a:rPr lang="it-IT" sz="1600" b="1" dirty="0"/>
              <a:t>Rilevazione del fondo oneri</a:t>
            </a:r>
          </a:p>
          <a:p>
            <a:pPr marL="91440" algn="just" fontAlgn="t">
              <a:spcBef>
                <a:spcPts val="450"/>
              </a:spcBef>
            </a:pPr>
            <a:r>
              <a:rPr lang="it-IT" sz="1600" dirty="0"/>
              <a:t>Ricavi di vendita 			a 			Fondo oneri 				20.000</a:t>
            </a:r>
          </a:p>
          <a:p>
            <a:pPr algn="just"/>
            <a:r>
              <a:rPr lang="it-IT" sz="1600" b="1" dirty="0"/>
              <a:t>Iscrizione a magazzino del costo dei prodotti oggetto di restituzione</a:t>
            </a:r>
          </a:p>
          <a:p>
            <a:pPr marL="91440" algn="just" fontAlgn="t">
              <a:spcBef>
                <a:spcPts val="450"/>
              </a:spcBef>
            </a:pPr>
            <a:r>
              <a:rPr lang="it-IT" sz="1600" dirty="0"/>
              <a:t>Rimanenze				a 			Variazione rimanenze 		12.000</a:t>
            </a:r>
          </a:p>
          <a:p>
            <a:pPr marL="299085" indent="-286385" algn="just">
              <a:lnSpc>
                <a:spcPct val="100000"/>
              </a:lnSpc>
              <a:spcBef>
                <a:spcPts val="695"/>
              </a:spcBef>
              <a:buChar char="•"/>
              <a:tabLst>
                <a:tab pos="299085" algn="l"/>
              </a:tabLst>
            </a:pPr>
            <a:r>
              <a:rPr lang="it-IT" sz="1600" dirty="0"/>
              <a:t>(20% * 60,000)</a:t>
            </a:r>
          </a:p>
          <a:p>
            <a:pPr marL="299085" indent="-286385" algn="just">
              <a:lnSpc>
                <a:spcPct val="100000"/>
              </a:lnSpc>
              <a:spcBef>
                <a:spcPts val="695"/>
              </a:spcBef>
              <a:buChar char="•"/>
              <a:tabLst>
                <a:tab pos="299085" algn="l"/>
              </a:tabLst>
            </a:pPr>
            <a:r>
              <a:rPr lang="it-IT" sz="1600" dirty="0"/>
              <a:t>Per la predisposizione della situazione semestrale, Alfa ritiene che i resi possano</a:t>
            </a:r>
          </a:p>
          <a:p>
            <a:pPr marL="299085" algn="just">
              <a:lnSpc>
                <a:spcPct val="100000"/>
              </a:lnSpc>
              <a:spcBef>
                <a:spcPts val="5"/>
              </a:spcBef>
            </a:pPr>
            <a:r>
              <a:rPr lang="it-IT" sz="1600" dirty="0"/>
              <a:t>essere più alti di quanto inizialmente previsto (25%).</a:t>
            </a:r>
          </a:p>
          <a:p>
            <a:pPr marL="299085" indent="-286385" algn="just">
              <a:lnSpc>
                <a:spcPct val="100000"/>
              </a:lnSpc>
              <a:spcBef>
                <a:spcPts val="710"/>
              </a:spcBef>
              <a:buChar char="•"/>
              <a:tabLst>
                <a:tab pos="299085" algn="l"/>
              </a:tabLst>
            </a:pPr>
            <a:r>
              <a:rPr lang="it-IT" sz="1600" dirty="0"/>
              <a:t>Occorre pertanto </a:t>
            </a:r>
            <a:r>
              <a:rPr lang="it-IT" sz="1600" b="1" dirty="0"/>
              <a:t>adeguare il fondo oneri</a:t>
            </a:r>
          </a:p>
          <a:p>
            <a:pPr marL="91440" algn="just" fontAlgn="t">
              <a:spcBef>
                <a:spcPts val="450"/>
              </a:spcBef>
            </a:pPr>
            <a:r>
              <a:rPr lang="it-IT" sz="1600" dirty="0"/>
              <a:t>Ricavi di vendita 			a 			Fondo oneri 				5.000</a:t>
            </a:r>
          </a:p>
          <a:p>
            <a:pPr marL="299085" indent="-286385" algn="just">
              <a:spcBef>
                <a:spcPts val="710"/>
              </a:spcBef>
              <a:buFont typeface="Wingdings 3" panose="05040102010807070707" pitchFamily="18" charset="2"/>
              <a:buChar char="•"/>
              <a:tabLst>
                <a:tab pos="299085" algn="l"/>
              </a:tabLst>
            </a:pPr>
            <a:r>
              <a:rPr lang="it-IT" sz="1600" b="1" dirty="0"/>
              <a:t>Rilevare a magazzino il costo dei prodotti </a:t>
            </a:r>
            <a:r>
              <a:rPr lang="it-IT" sz="1600" dirty="0"/>
              <a:t>per i quali non si è rilevato il ricavo</a:t>
            </a:r>
          </a:p>
          <a:p>
            <a:pPr marL="91440" algn="just" fontAlgn="t">
              <a:spcBef>
                <a:spcPts val="450"/>
              </a:spcBef>
            </a:pPr>
            <a:r>
              <a:rPr lang="it-IT" sz="1600" dirty="0"/>
              <a:t>Rimanenze				a 			Variazione rimanenze 		3.000</a:t>
            </a:r>
          </a:p>
        </p:txBody>
      </p:sp>
    </p:spTree>
    <p:extLst>
      <p:ext uri="{BB962C8B-B14F-4D97-AF65-F5344CB8AC3E}">
        <p14:creationId xmlns:p14="http://schemas.microsoft.com/office/powerpoint/2010/main" val="92028852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1B118C-5EC4-42E4-0B24-5C472A353B78}"/>
              </a:ext>
            </a:extLst>
          </p:cNvPr>
          <p:cNvSpPr>
            <a:spLocks noGrp="1"/>
          </p:cNvSpPr>
          <p:nvPr>
            <p:ph type="title"/>
          </p:nvPr>
        </p:nvSpPr>
        <p:spPr>
          <a:xfrm>
            <a:off x="684212" y="6044184"/>
            <a:ext cx="8534400" cy="379983"/>
          </a:xfrm>
        </p:spPr>
        <p:txBody>
          <a:bodyPr>
            <a:noAutofit/>
          </a:bodyPr>
          <a:lstStyle/>
          <a:p>
            <a:pPr algn="ctr"/>
            <a:r>
              <a:rPr lang="it-IT" sz="2400" spc="-180" dirty="0"/>
              <a:t>Revisione delle stime</a:t>
            </a:r>
          </a:p>
        </p:txBody>
      </p:sp>
      <p:sp>
        <p:nvSpPr>
          <p:cNvPr id="3" name="Segnaposto contenuto 2">
            <a:extLst>
              <a:ext uri="{FF2B5EF4-FFF2-40B4-BE49-F238E27FC236}">
                <a16:creationId xmlns:a16="http://schemas.microsoft.com/office/drawing/2014/main" id="{4FFAD9BE-7B49-E5CE-EE37-62EEC5F81938}"/>
              </a:ext>
            </a:extLst>
          </p:cNvPr>
          <p:cNvSpPr>
            <a:spLocks noGrp="1"/>
          </p:cNvSpPr>
          <p:nvPr>
            <p:ph idx="1"/>
          </p:nvPr>
        </p:nvSpPr>
        <p:spPr>
          <a:xfrm>
            <a:off x="684212" y="210312"/>
            <a:ext cx="9301036" cy="5705856"/>
          </a:xfrm>
        </p:spPr>
        <p:txBody>
          <a:bodyPr>
            <a:normAutofit lnSpcReduction="10000"/>
          </a:bodyPr>
          <a:lstStyle/>
          <a:p>
            <a:pPr marL="12700">
              <a:lnSpc>
                <a:spcPct val="100000"/>
              </a:lnSpc>
              <a:spcBef>
                <a:spcPts val="610"/>
              </a:spcBef>
            </a:pPr>
            <a:r>
              <a:rPr lang="it-IT" sz="1600" dirty="0"/>
              <a:t>Alla </a:t>
            </a:r>
            <a:r>
              <a:rPr lang="it-IT" sz="1600" b="1" u="sng" dirty="0"/>
              <a:t>scadenza</a:t>
            </a:r>
            <a:r>
              <a:rPr lang="it-IT" sz="1600" dirty="0"/>
              <a:t> si possono verificare 3 casi:</a:t>
            </a:r>
          </a:p>
          <a:p>
            <a:r>
              <a:rPr lang="it-IT" sz="1600" dirty="0"/>
              <a:t>a)	</a:t>
            </a:r>
            <a:r>
              <a:rPr lang="it-IT" sz="1600" b="1" dirty="0"/>
              <a:t>Restituzione del 25% dei beni</a:t>
            </a:r>
          </a:p>
          <a:p>
            <a:pPr marL="91440" algn="l" fontAlgn="t">
              <a:spcBef>
                <a:spcPts val="450"/>
              </a:spcBef>
            </a:pPr>
            <a:r>
              <a:rPr lang="it-IT" sz="1600" dirty="0"/>
              <a:t>Fondo oneri 			a 				Clienti 			25.000</a:t>
            </a:r>
          </a:p>
          <a:p>
            <a:pPr marL="91440" algn="l" fontAlgn="t">
              <a:spcBef>
                <a:spcPts val="450"/>
              </a:spcBef>
            </a:pPr>
            <a:endParaRPr lang="it-IT" sz="1600" dirty="0"/>
          </a:p>
          <a:p>
            <a:r>
              <a:rPr lang="it-IT" sz="1600" dirty="0"/>
              <a:t>b)	</a:t>
            </a:r>
            <a:r>
              <a:rPr lang="it-IT" sz="1600" b="1" dirty="0"/>
              <a:t>Mancata restituzione dei beni</a:t>
            </a:r>
          </a:p>
          <a:p>
            <a:pPr marL="118872" fontAlgn="t">
              <a:spcBef>
                <a:spcPts val="720"/>
              </a:spcBef>
            </a:pPr>
            <a:r>
              <a:rPr lang="it-IT" sz="1600" dirty="0"/>
              <a:t>Fondo oneri 			a 				Ricavi di vendita 	25.000</a:t>
            </a:r>
          </a:p>
          <a:p>
            <a:pPr marL="118872" fontAlgn="t"/>
            <a:r>
              <a:rPr lang="it-IT" sz="1600" dirty="0"/>
              <a:t>Variazione rimanenze 	a 				Rimanenze		15.000</a:t>
            </a:r>
          </a:p>
          <a:p>
            <a:pPr marL="118872" fontAlgn="t"/>
            <a:r>
              <a:rPr lang="it-IT" sz="1600" dirty="0"/>
              <a:t>Margine di 10.000 (400 * 25 pz)</a:t>
            </a:r>
          </a:p>
          <a:p>
            <a:pPr marL="118872" fontAlgn="t"/>
            <a:endParaRPr lang="it-IT" sz="1600" dirty="0"/>
          </a:p>
          <a:p>
            <a:pPr marL="118872" fontAlgn="t"/>
            <a:r>
              <a:rPr lang="it-IT" sz="1600" dirty="0"/>
              <a:t>c)	</a:t>
            </a:r>
            <a:r>
              <a:rPr lang="it-IT" sz="1600" b="1" dirty="0"/>
              <a:t>Restituzione di beni del 2%</a:t>
            </a:r>
          </a:p>
          <a:p>
            <a:pPr marL="91440" fontAlgn="t">
              <a:spcBef>
                <a:spcPts val="450"/>
              </a:spcBef>
            </a:pPr>
            <a:r>
              <a:rPr lang="it-IT" sz="1600" dirty="0"/>
              <a:t>Fondi oneri 			a 				Diversi						25.000</a:t>
            </a:r>
          </a:p>
          <a:p>
            <a:pPr marL="91440" fontAlgn="t">
              <a:spcBef>
                <a:spcPts val="450"/>
              </a:spcBef>
            </a:pPr>
            <a:r>
              <a:rPr lang="it-IT" sz="1600" dirty="0"/>
              <a:t>A						a				Ricavi di vendita 	2.000</a:t>
            </a:r>
          </a:p>
          <a:p>
            <a:pPr marL="91440" fontAlgn="t">
              <a:spcBef>
                <a:spcPts val="450"/>
              </a:spcBef>
            </a:pPr>
            <a:r>
              <a:rPr lang="it-IT" sz="1600" dirty="0"/>
              <a:t>A						a				Clienti			23.000</a:t>
            </a:r>
          </a:p>
          <a:p>
            <a:pPr marL="91440" fontAlgn="t"/>
            <a:endParaRPr lang="it-IT" sz="1600" dirty="0"/>
          </a:p>
          <a:p>
            <a:pPr marL="91440" fontAlgn="t"/>
            <a:r>
              <a:rPr lang="it-IT" sz="1600" dirty="0"/>
              <a:t>Variazione rimanenze 	a 				Rimanenze		1.200</a:t>
            </a:r>
          </a:p>
          <a:p>
            <a:pPr marL="91440" fontAlgn="t"/>
            <a:r>
              <a:rPr lang="it-IT" sz="1600" dirty="0"/>
              <a:t>Margine di 800 (400 * 2 pz)</a:t>
            </a:r>
          </a:p>
        </p:txBody>
      </p:sp>
    </p:spTree>
    <p:extLst>
      <p:ext uri="{BB962C8B-B14F-4D97-AF65-F5344CB8AC3E}">
        <p14:creationId xmlns:p14="http://schemas.microsoft.com/office/powerpoint/2010/main" val="185547842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381542-8B90-5A96-B32F-0B9A2D3CFC46}"/>
              </a:ext>
            </a:extLst>
          </p:cNvPr>
          <p:cNvSpPr>
            <a:spLocks noGrp="1"/>
          </p:cNvSpPr>
          <p:nvPr>
            <p:ph type="title"/>
          </p:nvPr>
        </p:nvSpPr>
        <p:spPr>
          <a:xfrm>
            <a:off x="684212" y="5737353"/>
            <a:ext cx="9017572" cy="434847"/>
          </a:xfrm>
        </p:spPr>
        <p:txBody>
          <a:bodyPr>
            <a:noAutofit/>
          </a:bodyPr>
          <a:lstStyle/>
          <a:p>
            <a:pPr algn="ctr"/>
            <a:r>
              <a:rPr lang="it-IT" sz="2400" spc="-180" dirty="0"/>
              <a:t>Modifiche contrattuali</a:t>
            </a:r>
          </a:p>
        </p:txBody>
      </p:sp>
      <p:sp>
        <p:nvSpPr>
          <p:cNvPr id="3" name="Segnaposto contenuto 2">
            <a:extLst>
              <a:ext uri="{FF2B5EF4-FFF2-40B4-BE49-F238E27FC236}">
                <a16:creationId xmlns:a16="http://schemas.microsoft.com/office/drawing/2014/main" id="{E8C7E18D-BFB5-4D78-3266-3AD3BEB722B8}"/>
              </a:ext>
            </a:extLst>
          </p:cNvPr>
          <p:cNvSpPr>
            <a:spLocks noGrp="1"/>
          </p:cNvSpPr>
          <p:nvPr>
            <p:ph idx="1"/>
          </p:nvPr>
        </p:nvSpPr>
        <p:spPr>
          <a:xfrm>
            <a:off x="684212" y="685800"/>
            <a:ext cx="9017572" cy="4974336"/>
          </a:xfrm>
        </p:spPr>
        <p:txBody>
          <a:bodyPr>
            <a:normAutofit/>
          </a:bodyPr>
          <a:lstStyle/>
          <a:p>
            <a:pPr marL="299085" indent="-286385" algn="just">
              <a:lnSpc>
                <a:spcPct val="100000"/>
              </a:lnSpc>
              <a:spcBef>
                <a:spcPts val="600"/>
              </a:spcBef>
              <a:buChar char="•"/>
              <a:tabLst>
                <a:tab pos="299085" algn="l"/>
              </a:tabLst>
            </a:pPr>
            <a:r>
              <a:rPr lang="it-IT" b="1" dirty="0"/>
              <a:t>Modifica del contratto iniziale</a:t>
            </a:r>
          </a:p>
          <a:p>
            <a:pPr marL="299085" marR="5080" indent="-287020" algn="just">
              <a:lnSpc>
                <a:spcPct val="100000"/>
              </a:lnSpc>
              <a:spcBef>
                <a:spcPts val="600"/>
              </a:spcBef>
              <a:buChar char="•"/>
              <a:tabLst>
                <a:tab pos="299085" algn="l"/>
              </a:tabLst>
            </a:pPr>
            <a:r>
              <a:rPr lang="it-IT" dirty="0"/>
              <a:t>L’impresa e il cliente possono prevedere </a:t>
            </a:r>
            <a:r>
              <a:rPr lang="it-IT" b="1" dirty="0"/>
              <a:t>prestazioni aggiuntive </a:t>
            </a:r>
            <a:r>
              <a:rPr lang="it-IT" dirty="0"/>
              <a:t>in un secondo momento rispetto alla stipula iniziale</a:t>
            </a:r>
          </a:p>
          <a:p>
            <a:pPr marL="469900" algn="just">
              <a:lnSpc>
                <a:spcPct val="100000"/>
              </a:lnSpc>
              <a:tabLst>
                <a:tab pos="756285" algn="l"/>
              </a:tabLst>
            </a:pPr>
            <a:r>
              <a:rPr lang="it-IT" dirty="0"/>
              <a:t>–	OIC 34: Il valore della prestazione deve essere contabilizzato </a:t>
            </a:r>
            <a:r>
              <a:rPr lang="pt-BR" dirty="0"/>
              <a:t>separatamente (OIC 34, par. 35)</a:t>
            </a:r>
          </a:p>
          <a:p>
            <a:pPr marL="299085" indent="-286385" algn="just">
              <a:lnSpc>
                <a:spcPct val="100000"/>
              </a:lnSpc>
              <a:spcBef>
                <a:spcPts val="700"/>
              </a:spcBef>
              <a:buChar char="•"/>
              <a:tabLst>
                <a:tab pos="299085" algn="l"/>
              </a:tabLst>
            </a:pPr>
            <a:r>
              <a:rPr lang="it-IT" dirty="0"/>
              <a:t>Nel caso di modifica del corrispettivo di una prestazione</a:t>
            </a:r>
          </a:p>
          <a:p>
            <a:pPr marL="469900" algn="just">
              <a:lnSpc>
                <a:spcPct val="100000"/>
              </a:lnSpc>
              <a:spcBef>
                <a:spcPts val="605"/>
              </a:spcBef>
              <a:tabLst>
                <a:tab pos="756285" algn="l"/>
              </a:tabLst>
            </a:pPr>
            <a:r>
              <a:rPr lang="it-IT" dirty="0"/>
              <a:t>–	OIC 34: Gli effetti del cambiamento sono contabilizzati allocando il valore residuo del contratto alle prestazioni da effettuare (OIC 34, par. 35)</a:t>
            </a:r>
          </a:p>
        </p:txBody>
      </p:sp>
    </p:spTree>
    <p:extLst>
      <p:ext uri="{BB962C8B-B14F-4D97-AF65-F5344CB8AC3E}">
        <p14:creationId xmlns:p14="http://schemas.microsoft.com/office/powerpoint/2010/main" val="273089984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7E3B39-2BE9-DBA7-028A-5340E5EAF286}"/>
              </a:ext>
            </a:extLst>
          </p:cNvPr>
          <p:cNvSpPr>
            <a:spLocks noGrp="1"/>
          </p:cNvSpPr>
          <p:nvPr>
            <p:ph type="title"/>
          </p:nvPr>
        </p:nvSpPr>
        <p:spPr>
          <a:xfrm>
            <a:off x="684212" y="5458968"/>
            <a:ext cx="9666796" cy="535431"/>
          </a:xfrm>
        </p:spPr>
        <p:txBody>
          <a:bodyPr>
            <a:noAutofit/>
          </a:bodyPr>
          <a:lstStyle/>
          <a:p>
            <a:pPr algn="ctr"/>
            <a:r>
              <a:rPr lang="it-IT" sz="2400" spc="-180" dirty="0"/>
              <a:t>Modifiche contrattuali – Prestazioni aggiuntive</a:t>
            </a:r>
          </a:p>
        </p:txBody>
      </p:sp>
      <p:sp>
        <p:nvSpPr>
          <p:cNvPr id="3" name="Segnaposto contenuto 2">
            <a:extLst>
              <a:ext uri="{FF2B5EF4-FFF2-40B4-BE49-F238E27FC236}">
                <a16:creationId xmlns:a16="http://schemas.microsoft.com/office/drawing/2014/main" id="{BA842CDF-5BC5-83B1-87CC-EA647AFA7B76}"/>
              </a:ext>
            </a:extLst>
          </p:cNvPr>
          <p:cNvSpPr>
            <a:spLocks noGrp="1"/>
          </p:cNvSpPr>
          <p:nvPr>
            <p:ph idx="1"/>
          </p:nvPr>
        </p:nvSpPr>
        <p:spPr>
          <a:xfrm>
            <a:off x="684212" y="685800"/>
            <a:ext cx="10233724" cy="4672584"/>
          </a:xfrm>
        </p:spPr>
        <p:txBody>
          <a:bodyPr/>
          <a:lstStyle/>
          <a:p>
            <a:pPr algn="just"/>
            <a:r>
              <a:rPr lang="it-IT" dirty="0"/>
              <a:t>Alfa installa macchinari e nel corso dell’esecuzione del contratto, in data 1.6.2024, stipula con il cliente Beta un contratto di assistenza (inizialmente non previsto) della durata di 2 anni. Il valore del contratto è di 24.000 euro.</a:t>
            </a:r>
          </a:p>
          <a:p>
            <a:endParaRPr lang="it-IT" dirty="0"/>
          </a:p>
          <a:p>
            <a:r>
              <a:rPr lang="it-IT" b="1" dirty="0"/>
              <a:t>Rilevazione del ricavo di vendita della prestazione</a:t>
            </a:r>
          </a:p>
          <a:p>
            <a:pPr marL="91440" algn="l" fontAlgn="t">
              <a:spcBef>
                <a:spcPts val="450"/>
              </a:spcBef>
            </a:pPr>
            <a:r>
              <a:rPr lang="it-IT" dirty="0"/>
              <a:t>Clienti 								a 			Ricavi per servizi 		24.000</a:t>
            </a:r>
          </a:p>
          <a:p>
            <a:endParaRPr lang="it-IT" dirty="0"/>
          </a:p>
          <a:p>
            <a:r>
              <a:rPr lang="it-IT" b="1" dirty="0"/>
              <a:t>Risconto del servizio di assistenza in base alla competenza</a:t>
            </a:r>
          </a:p>
          <a:p>
            <a:pPr marL="91440" marR="521208" algn="l" fontAlgn="t">
              <a:spcBef>
                <a:spcPts val="334"/>
              </a:spcBef>
            </a:pPr>
            <a:r>
              <a:rPr lang="it-IT" dirty="0"/>
              <a:t>Ricavi per prestazione di servizi 	a 			Risconto passivo 		17.000</a:t>
            </a:r>
          </a:p>
        </p:txBody>
      </p:sp>
    </p:spTree>
    <p:extLst>
      <p:ext uri="{BB962C8B-B14F-4D97-AF65-F5344CB8AC3E}">
        <p14:creationId xmlns:p14="http://schemas.microsoft.com/office/powerpoint/2010/main" val="123379042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0CE891-8016-4EF5-2A50-6A57ED003AF8}"/>
              </a:ext>
            </a:extLst>
          </p:cNvPr>
          <p:cNvSpPr>
            <a:spLocks noGrp="1"/>
          </p:cNvSpPr>
          <p:nvPr>
            <p:ph type="title"/>
          </p:nvPr>
        </p:nvSpPr>
        <p:spPr>
          <a:xfrm>
            <a:off x="684212" y="5879592"/>
            <a:ext cx="9639364" cy="453135"/>
          </a:xfrm>
        </p:spPr>
        <p:txBody>
          <a:bodyPr>
            <a:noAutofit/>
          </a:bodyPr>
          <a:lstStyle/>
          <a:p>
            <a:pPr algn="ctr"/>
            <a:r>
              <a:rPr lang="it-IT" sz="2400" spc="-180" dirty="0"/>
              <a:t>Modifiche contrattuali – Modifica del corrispettivo</a:t>
            </a:r>
          </a:p>
        </p:txBody>
      </p:sp>
      <p:sp>
        <p:nvSpPr>
          <p:cNvPr id="3" name="Segnaposto contenuto 2">
            <a:extLst>
              <a:ext uri="{FF2B5EF4-FFF2-40B4-BE49-F238E27FC236}">
                <a16:creationId xmlns:a16="http://schemas.microsoft.com/office/drawing/2014/main" id="{A1239D6C-3AF8-A43A-DCAD-8E0D8FF03396}"/>
              </a:ext>
            </a:extLst>
          </p:cNvPr>
          <p:cNvSpPr>
            <a:spLocks noGrp="1"/>
          </p:cNvSpPr>
          <p:nvPr>
            <p:ph idx="1"/>
          </p:nvPr>
        </p:nvSpPr>
        <p:spPr>
          <a:xfrm>
            <a:off x="684212" y="338328"/>
            <a:ext cx="9639364" cy="5321808"/>
          </a:xfrm>
        </p:spPr>
        <p:txBody>
          <a:bodyPr>
            <a:noAutofit/>
          </a:bodyPr>
          <a:lstStyle/>
          <a:p>
            <a:pPr marL="299085" indent="-286385" algn="just">
              <a:lnSpc>
                <a:spcPct val="100000"/>
              </a:lnSpc>
              <a:spcBef>
                <a:spcPts val="695"/>
              </a:spcBef>
              <a:spcAft>
                <a:spcPts val="0"/>
              </a:spcAft>
              <a:buChar char="•"/>
              <a:tabLst>
                <a:tab pos="299085" algn="l"/>
              </a:tabLst>
            </a:pPr>
            <a:r>
              <a:rPr lang="it-IT" dirty="0"/>
              <a:t>Alfa stipula un contratto per fornire una consulenza al costo orario di 100 euro per 1.000 ore. Il ricavo viene rilevato in base al SAL.</a:t>
            </a:r>
          </a:p>
          <a:p>
            <a:pPr marL="12700" indent="0" algn="just">
              <a:lnSpc>
                <a:spcPct val="100000"/>
              </a:lnSpc>
              <a:spcBef>
                <a:spcPts val="710"/>
              </a:spcBef>
              <a:spcAft>
                <a:spcPts val="0"/>
              </a:spcAft>
              <a:buNone/>
              <a:tabLst>
                <a:tab pos="299085" algn="l"/>
              </a:tabLst>
            </a:pPr>
            <a:r>
              <a:rPr lang="it-IT" dirty="0"/>
              <a:t>Alla data dell’1.1.2025 la società ha già erogato 600 ore di consulenza, il cui ricavo è 60.000 euro</a:t>
            </a:r>
          </a:p>
          <a:p>
            <a:pPr marL="91440" algn="just" fontAlgn="t">
              <a:spcBef>
                <a:spcPts val="450"/>
              </a:spcBef>
              <a:spcAft>
                <a:spcPts val="0"/>
              </a:spcAft>
            </a:pPr>
            <a:r>
              <a:rPr lang="it-IT" dirty="0"/>
              <a:t>Clienti 							a 			Ricavi 					60.000</a:t>
            </a:r>
          </a:p>
          <a:p>
            <a:pPr marL="299085" indent="-286385" algn="just">
              <a:lnSpc>
                <a:spcPct val="100000"/>
              </a:lnSpc>
              <a:spcBef>
                <a:spcPts val="695"/>
              </a:spcBef>
              <a:spcAft>
                <a:spcPts val="0"/>
              </a:spcAft>
              <a:buChar char="•"/>
              <a:tabLst>
                <a:tab pos="299085" algn="l"/>
              </a:tabLst>
            </a:pPr>
            <a:r>
              <a:rPr lang="it-IT" dirty="0"/>
              <a:t>In data 1.1.2025, a seguito dell’incremento dei costi, la società negozia un incremento dei ricavi una tantum di 15.000 euro.</a:t>
            </a:r>
          </a:p>
          <a:p>
            <a:pPr marL="299085" marR="546100" indent="-287020" algn="just">
              <a:lnSpc>
                <a:spcPct val="100000"/>
              </a:lnSpc>
              <a:spcBef>
                <a:spcPts val="695"/>
              </a:spcBef>
              <a:spcAft>
                <a:spcPts val="0"/>
              </a:spcAft>
              <a:buChar char="•"/>
              <a:tabLst>
                <a:tab pos="299085" algn="l"/>
              </a:tabLst>
            </a:pPr>
            <a:r>
              <a:rPr lang="it-IT" dirty="0"/>
              <a:t>Trattandosi di una sola modifica del corrispettivo, gli effetti sono contabilizzati allocando il valore residuo del contratto di 55.000 euro (400 ore per 100 euro + 15.000 euro) sulle restanti 400 ore.</a:t>
            </a:r>
          </a:p>
          <a:p>
            <a:pPr marL="299085" indent="-286385" algn="just">
              <a:lnSpc>
                <a:spcPct val="100000"/>
              </a:lnSpc>
              <a:spcBef>
                <a:spcPts val="710"/>
              </a:spcBef>
              <a:spcAft>
                <a:spcPts val="0"/>
              </a:spcAft>
              <a:buChar char="•"/>
              <a:tabLst>
                <a:tab pos="299085" algn="l"/>
              </a:tabLst>
            </a:pPr>
            <a:r>
              <a:rPr lang="it-IT" dirty="0"/>
              <a:t>Pertanto la singola ora è valorizzata a 137,50 euro (55.000 euro/400 ore)</a:t>
            </a:r>
          </a:p>
          <a:p>
            <a:pPr marL="299085" marR="5080" indent="-287020" algn="just">
              <a:lnSpc>
                <a:spcPct val="100000"/>
              </a:lnSpc>
              <a:spcBef>
                <a:spcPts val="695"/>
              </a:spcBef>
              <a:spcAft>
                <a:spcPts val="0"/>
              </a:spcAft>
              <a:buChar char="•"/>
              <a:tabLst>
                <a:tab pos="299085" algn="l"/>
              </a:tabLst>
            </a:pPr>
            <a:r>
              <a:rPr lang="it-IT" dirty="0"/>
              <a:t>Poiché nel mese di gennaio 2025 sono state erogate 100 ore (ipotesi), la scrittura è la seguente:</a:t>
            </a:r>
          </a:p>
          <a:p>
            <a:pPr marL="91440" algn="just" fontAlgn="t">
              <a:spcBef>
                <a:spcPts val="455"/>
              </a:spcBef>
              <a:spcAft>
                <a:spcPts val="0"/>
              </a:spcAft>
            </a:pPr>
            <a:r>
              <a:rPr lang="it-IT" dirty="0"/>
              <a:t>Clienti 							a 			Ricavi 					13.750</a:t>
            </a:r>
          </a:p>
        </p:txBody>
      </p:sp>
    </p:spTree>
    <p:extLst>
      <p:ext uri="{BB962C8B-B14F-4D97-AF65-F5344CB8AC3E}">
        <p14:creationId xmlns:p14="http://schemas.microsoft.com/office/powerpoint/2010/main" val="2632933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A014E2-6B69-1AE2-D2F6-F1514EE1DFA6}"/>
              </a:ext>
            </a:extLst>
          </p:cNvPr>
          <p:cNvSpPr>
            <a:spLocks noGrp="1"/>
          </p:cNvSpPr>
          <p:nvPr>
            <p:ph type="title"/>
          </p:nvPr>
        </p:nvSpPr>
        <p:spPr>
          <a:xfrm>
            <a:off x="684212" y="5989320"/>
            <a:ext cx="9593644" cy="484632"/>
          </a:xfrm>
        </p:spPr>
        <p:txBody>
          <a:bodyPr>
            <a:normAutofit/>
          </a:bodyPr>
          <a:lstStyle/>
          <a:p>
            <a:pPr marL="12700" algn="ctr">
              <a:lnSpc>
                <a:spcPts val="2920"/>
              </a:lnSpc>
              <a:spcBef>
                <a:spcPts val="100"/>
              </a:spcBef>
            </a:pPr>
            <a:r>
              <a:rPr lang="it-IT" sz="2400" spc="-30" dirty="0"/>
              <a:t>DEROGA</a:t>
            </a:r>
            <a:r>
              <a:rPr lang="it-IT" sz="2400" spc="-90" dirty="0"/>
              <a:t> </a:t>
            </a:r>
            <a:r>
              <a:rPr lang="it-IT" sz="2400" spc="-114" dirty="0"/>
              <a:t>ALLA</a:t>
            </a:r>
            <a:r>
              <a:rPr lang="it-IT" sz="2400" spc="-45" dirty="0"/>
              <a:t> </a:t>
            </a:r>
            <a:r>
              <a:rPr lang="it-IT" sz="2400" spc="-190" dirty="0"/>
              <a:t>SVALUTAZIONE</a:t>
            </a:r>
            <a:r>
              <a:rPr lang="it-IT" sz="2400" spc="-50" dirty="0"/>
              <a:t> </a:t>
            </a:r>
            <a:r>
              <a:rPr lang="it-IT" sz="2400" spc="-335" dirty="0"/>
              <a:t>DEI</a:t>
            </a:r>
            <a:r>
              <a:rPr lang="it-IT" sz="2400" spc="-55" dirty="0"/>
              <a:t> </a:t>
            </a:r>
            <a:r>
              <a:rPr lang="it-IT" sz="2400" spc="-405" dirty="0"/>
              <a:t>TITOLI  </a:t>
            </a:r>
            <a:r>
              <a:rPr lang="it-IT" sz="2400" spc="-400" dirty="0" err="1"/>
              <a:t>iSCritti</a:t>
            </a:r>
            <a:r>
              <a:rPr lang="it-IT" sz="2400" spc="-15" dirty="0"/>
              <a:t> </a:t>
            </a:r>
            <a:r>
              <a:rPr lang="it-IT" sz="2400" spc="-215" dirty="0"/>
              <a:t>NELL’ATTIVO</a:t>
            </a:r>
            <a:r>
              <a:rPr lang="it-IT" sz="2400" spc="25" dirty="0"/>
              <a:t> </a:t>
            </a:r>
            <a:r>
              <a:rPr lang="it-IT" sz="2400" spc="-20" dirty="0"/>
              <a:t>CIRCOLANTE</a:t>
            </a:r>
            <a:endParaRPr lang="it-IT" sz="2400" dirty="0"/>
          </a:p>
        </p:txBody>
      </p:sp>
      <p:sp>
        <p:nvSpPr>
          <p:cNvPr id="3" name="Segnaposto contenuto 2">
            <a:extLst>
              <a:ext uri="{FF2B5EF4-FFF2-40B4-BE49-F238E27FC236}">
                <a16:creationId xmlns:a16="http://schemas.microsoft.com/office/drawing/2014/main" id="{58E8B192-9AAB-6B74-3E21-A6EFA6FC111A}"/>
              </a:ext>
            </a:extLst>
          </p:cNvPr>
          <p:cNvSpPr>
            <a:spLocks noGrp="1"/>
          </p:cNvSpPr>
          <p:nvPr>
            <p:ph idx="1"/>
          </p:nvPr>
        </p:nvSpPr>
        <p:spPr>
          <a:xfrm>
            <a:off x="684212" y="685800"/>
            <a:ext cx="9813100" cy="5212080"/>
          </a:xfrm>
        </p:spPr>
        <p:txBody>
          <a:bodyPr>
            <a:normAutofit/>
          </a:bodyPr>
          <a:lstStyle/>
          <a:p>
            <a:pPr algn="just"/>
            <a:r>
              <a:rPr lang="it-IT" sz="2000" dirty="0">
                <a:latin typeface="Arial MT"/>
                <a:cs typeface="Arial MT"/>
              </a:rPr>
              <a:t>Il </a:t>
            </a:r>
            <a:r>
              <a:rPr lang="it-IT" sz="2000" b="1" dirty="0">
                <a:latin typeface="Arial MT"/>
                <a:cs typeface="Arial MT"/>
              </a:rPr>
              <a:t>Decreto MEF del 23</a:t>
            </a:r>
            <a:r>
              <a:rPr lang="it-IT" sz="2000" b="1" spc="-20" dirty="0">
                <a:latin typeface="Arial MT"/>
                <a:cs typeface="Arial MT"/>
              </a:rPr>
              <a:t> </a:t>
            </a:r>
            <a:r>
              <a:rPr lang="it-IT" sz="2000" b="1" dirty="0">
                <a:latin typeface="Arial MT"/>
                <a:cs typeface="Arial MT"/>
              </a:rPr>
              <a:t>settembre</a:t>
            </a:r>
            <a:r>
              <a:rPr lang="it-IT" sz="2000" b="1" spc="-15" dirty="0">
                <a:latin typeface="Arial MT"/>
                <a:cs typeface="Arial MT"/>
              </a:rPr>
              <a:t> </a:t>
            </a:r>
            <a:r>
              <a:rPr lang="it-IT" sz="2000" b="1" dirty="0">
                <a:latin typeface="Arial MT"/>
                <a:cs typeface="Arial MT"/>
              </a:rPr>
              <a:t>2024 </a:t>
            </a:r>
            <a:r>
              <a:rPr lang="it-IT" sz="2000" dirty="0">
                <a:latin typeface="Arial MT"/>
                <a:cs typeface="Arial MT"/>
              </a:rPr>
              <a:t>concede la possibilità di </a:t>
            </a:r>
            <a:r>
              <a:rPr lang="it-IT" sz="2000" dirty="0">
                <a:solidFill>
                  <a:schemeClr val="tx1"/>
                </a:solidFill>
                <a:latin typeface="Arial MT"/>
                <a:cs typeface="Arial MT"/>
              </a:rPr>
              <a:t>non svalutare i titoli iscritti nell’attivo circolante</a:t>
            </a:r>
            <a:r>
              <a:rPr lang="it-IT" sz="2000" dirty="0">
                <a:latin typeface="Arial MT"/>
                <a:cs typeface="Arial MT"/>
              </a:rPr>
              <a:t> a condizione che </a:t>
            </a:r>
            <a:r>
              <a:rPr lang="it-IT" sz="2000" b="1" dirty="0">
                <a:latin typeface="Arial MT"/>
                <a:cs typeface="Arial MT"/>
              </a:rPr>
              <a:t>le perdite non abbiano carattere durevole.</a:t>
            </a:r>
          </a:p>
          <a:p>
            <a:pPr algn="just"/>
            <a:r>
              <a:rPr lang="it-IT" dirty="0">
                <a:latin typeface="Arial MT"/>
                <a:cs typeface="Arial MT"/>
              </a:rPr>
              <a:t>Anche con riferimento ai bilanci 2024 è possibile mantenere il valore d’iscrizione risultante dall’ultimo bilancio regolarmente approvato secondo le indicazioni contenute nel </a:t>
            </a:r>
            <a:r>
              <a:rPr lang="it-IT" dirty="0">
                <a:solidFill>
                  <a:schemeClr val="tx1"/>
                </a:solidFill>
                <a:latin typeface="Arial MT"/>
                <a:cs typeface="Arial MT"/>
              </a:rPr>
              <a:t>documento interpretativo OIC 11 </a:t>
            </a:r>
            <a:r>
              <a:rPr lang="it-IT" dirty="0">
                <a:latin typeface="Arial MT"/>
                <a:cs typeface="Arial MT"/>
              </a:rPr>
              <a:t>pubblicato in data 29 gennaio 2025.</a:t>
            </a:r>
            <a:endParaRPr lang="it-IT" sz="2000" dirty="0">
              <a:latin typeface="Arial MT"/>
              <a:cs typeface="Arial MT"/>
            </a:endParaRPr>
          </a:p>
          <a:p>
            <a:pPr algn="just"/>
            <a:r>
              <a:rPr lang="it-IT" sz="2000" dirty="0">
                <a:latin typeface="Arial MT"/>
                <a:cs typeface="Arial MT"/>
              </a:rPr>
              <a:t>Il</a:t>
            </a:r>
            <a:r>
              <a:rPr lang="it-IT" sz="2000" spc="-40" dirty="0">
                <a:latin typeface="Arial MT"/>
                <a:cs typeface="Arial MT"/>
              </a:rPr>
              <a:t> </a:t>
            </a:r>
            <a:r>
              <a:rPr lang="it-IT" sz="2000" dirty="0">
                <a:latin typeface="Arial MT"/>
                <a:cs typeface="Arial MT"/>
              </a:rPr>
              <a:t>Ministero</a:t>
            </a:r>
            <a:r>
              <a:rPr lang="it-IT" sz="2000" spc="-45" dirty="0">
                <a:latin typeface="Arial MT"/>
                <a:cs typeface="Arial MT"/>
              </a:rPr>
              <a:t> </a:t>
            </a:r>
            <a:r>
              <a:rPr lang="it-IT" sz="2000" spc="-10" dirty="0">
                <a:latin typeface="Arial MT"/>
                <a:cs typeface="Arial MT"/>
              </a:rPr>
              <a:t>dell’Economia</a:t>
            </a:r>
            <a:r>
              <a:rPr lang="it-IT" sz="2000" spc="-55" dirty="0">
                <a:latin typeface="Arial MT"/>
                <a:cs typeface="Arial MT"/>
              </a:rPr>
              <a:t> </a:t>
            </a:r>
            <a:r>
              <a:rPr lang="it-IT" sz="2000" dirty="0">
                <a:latin typeface="Arial MT"/>
                <a:cs typeface="Arial MT"/>
              </a:rPr>
              <a:t>e</a:t>
            </a:r>
            <a:r>
              <a:rPr lang="it-IT" sz="2000" spc="-25" dirty="0">
                <a:latin typeface="Arial MT"/>
                <a:cs typeface="Arial MT"/>
              </a:rPr>
              <a:t> </a:t>
            </a:r>
            <a:r>
              <a:rPr lang="it-IT" sz="2000" dirty="0">
                <a:latin typeface="Arial MT"/>
                <a:cs typeface="Arial MT"/>
              </a:rPr>
              <a:t>delle</a:t>
            </a:r>
            <a:r>
              <a:rPr lang="it-IT" sz="2000" spc="-30" dirty="0">
                <a:latin typeface="Arial MT"/>
                <a:cs typeface="Arial MT"/>
              </a:rPr>
              <a:t> </a:t>
            </a:r>
            <a:r>
              <a:rPr lang="it-IT" sz="2000" dirty="0">
                <a:latin typeface="Arial MT"/>
                <a:cs typeface="Arial MT"/>
              </a:rPr>
              <a:t>Finanze</a:t>
            </a:r>
            <a:r>
              <a:rPr lang="it-IT" sz="2000" spc="-75" dirty="0">
                <a:latin typeface="Arial MT"/>
                <a:cs typeface="Arial MT"/>
              </a:rPr>
              <a:t> </a:t>
            </a:r>
            <a:r>
              <a:rPr lang="it-IT" sz="2000" dirty="0">
                <a:latin typeface="Arial MT"/>
                <a:cs typeface="Arial MT"/>
              </a:rPr>
              <a:t>ha</a:t>
            </a:r>
            <a:r>
              <a:rPr lang="it-IT" sz="2000" spc="-30" dirty="0">
                <a:latin typeface="Arial MT"/>
                <a:cs typeface="Arial MT"/>
              </a:rPr>
              <a:t> </a:t>
            </a:r>
            <a:r>
              <a:rPr lang="it-IT" sz="2000" dirty="0">
                <a:latin typeface="Arial MT"/>
                <a:cs typeface="Arial MT"/>
              </a:rPr>
              <a:t>esteso</a:t>
            </a:r>
            <a:r>
              <a:rPr lang="it-IT" sz="2000" spc="-25" dirty="0">
                <a:latin typeface="Arial MT"/>
                <a:cs typeface="Arial MT"/>
              </a:rPr>
              <a:t> </a:t>
            </a:r>
            <a:r>
              <a:rPr lang="it-IT" sz="2000" dirty="0">
                <a:latin typeface="Arial MT"/>
                <a:cs typeface="Arial MT"/>
              </a:rPr>
              <a:t>all’</a:t>
            </a:r>
            <a:r>
              <a:rPr lang="it-IT" sz="2000" spc="-45" dirty="0">
                <a:latin typeface="Arial MT"/>
                <a:cs typeface="Arial MT"/>
              </a:rPr>
              <a:t> </a:t>
            </a:r>
            <a:r>
              <a:rPr lang="it-IT" sz="2000" dirty="0">
                <a:latin typeface="Arial MT"/>
                <a:cs typeface="Arial MT"/>
              </a:rPr>
              <a:t>esercizio</a:t>
            </a:r>
            <a:r>
              <a:rPr lang="it-IT" sz="2000" spc="-65" dirty="0">
                <a:latin typeface="Arial MT"/>
                <a:cs typeface="Arial MT"/>
              </a:rPr>
              <a:t> </a:t>
            </a:r>
            <a:r>
              <a:rPr lang="it-IT" sz="2000" dirty="0">
                <a:latin typeface="Arial MT"/>
                <a:cs typeface="Arial MT"/>
              </a:rPr>
              <a:t>2024</a:t>
            </a:r>
            <a:r>
              <a:rPr lang="it-IT" sz="2000" spc="-35" dirty="0">
                <a:latin typeface="Arial MT"/>
                <a:cs typeface="Arial MT"/>
              </a:rPr>
              <a:t> </a:t>
            </a:r>
            <a:r>
              <a:rPr lang="it-IT" sz="2000" dirty="0">
                <a:latin typeface="Arial MT"/>
                <a:cs typeface="Arial MT"/>
              </a:rPr>
              <a:t>la</a:t>
            </a:r>
            <a:r>
              <a:rPr lang="it-IT" sz="2000" spc="-45" dirty="0">
                <a:latin typeface="Arial MT"/>
                <a:cs typeface="Arial MT"/>
              </a:rPr>
              <a:t> </a:t>
            </a:r>
            <a:r>
              <a:rPr lang="it-IT" sz="2000" dirty="0">
                <a:latin typeface="Arial MT"/>
                <a:cs typeface="Arial MT"/>
              </a:rPr>
              <a:t>deroga</a:t>
            </a:r>
            <a:r>
              <a:rPr lang="it-IT" sz="2000" spc="-40" dirty="0">
                <a:latin typeface="Arial MT"/>
                <a:cs typeface="Arial MT"/>
              </a:rPr>
              <a:t> </a:t>
            </a:r>
            <a:r>
              <a:rPr lang="it-IT" sz="2000" dirty="0">
                <a:latin typeface="Arial MT"/>
                <a:cs typeface="Arial MT"/>
              </a:rPr>
              <a:t>al</a:t>
            </a:r>
            <a:r>
              <a:rPr lang="it-IT" sz="2000" spc="-35" dirty="0">
                <a:latin typeface="Arial MT"/>
                <a:cs typeface="Arial MT"/>
              </a:rPr>
              <a:t> </a:t>
            </a:r>
            <a:r>
              <a:rPr lang="it-IT" sz="2000" dirty="0">
                <a:latin typeface="Arial MT"/>
                <a:cs typeface="Arial MT"/>
              </a:rPr>
              <a:t>criterio</a:t>
            </a:r>
            <a:r>
              <a:rPr lang="it-IT" sz="2000" spc="-45" dirty="0">
                <a:latin typeface="Arial MT"/>
                <a:cs typeface="Arial MT"/>
              </a:rPr>
              <a:t> </a:t>
            </a:r>
            <a:r>
              <a:rPr lang="it-IT" sz="2000" spc="-25" dirty="0">
                <a:latin typeface="Arial MT"/>
                <a:cs typeface="Arial MT"/>
              </a:rPr>
              <a:t>di </a:t>
            </a:r>
            <a:r>
              <a:rPr lang="it-IT" sz="2000" dirty="0">
                <a:latin typeface="Arial MT"/>
                <a:cs typeface="Arial MT"/>
              </a:rPr>
              <a:t>valutazione</a:t>
            </a:r>
            <a:r>
              <a:rPr lang="it-IT" sz="2000" spc="-40" dirty="0">
                <a:latin typeface="Arial MT"/>
                <a:cs typeface="Arial MT"/>
              </a:rPr>
              <a:t> </a:t>
            </a:r>
            <a:r>
              <a:rPr lang="it-IT" sz="2000" dirty="0">
                <a:latin typeface="Arial MT"/>
                <a:cs typeface="Arial MT"/>
              </a:rPr>
              <a:t>previsto</a:t>
            </a:r>
            <a:r>
              <a:rPr lang="it-IT" sz="2000" spc="-25" dirty="0">
                <a:latin typeface="Arial MT"/>
                <a:cs typeface="Arial MT"/>
              </a:rPr>
              <a:t> </a:t>
            </a:r>
            <a:r>
              <a:rPr lang="it-IT" sz="2000" dirty="0">
                <a:latin typeface="Arial MT"/>
                <a:cs typeface="Arial MT"/>
              </a:rPr>
              <a:t>dall’articolo</a:t>
            </a:r>
            <a:r>
              <a:rPr lang="it-IT" sz="2000" spc="-55" dirty="0">
                <a:latin typeface="Arial MT"/>
                <a:cs typeface="Arial MT"/>
              </a:rPr>
              <a:t> </a:t>
            </a:r>
            <a:r>
              <a:rPr lang="it-IT" sz="2000" dirty="0">
                <a:latin typeface="Arial MT"/>
                <a:cs typeface="Arial MT"/>
              </a:rPr>
              <a:t>2426</a:t>
            </a:r>
            <a:r>
              <a:rPr lang="it-IT" sz="2000" spc="-25" dirty="0">
                <a:latin typeface="Arial MT"/>
                <a:cs typeface="Arial MT"/>
              </a:rPr>
              <a:t> </a:t>
            </a:r>
            <a:r>
              <a:rPr lang="it-IT" sz="2000" dirty="0">
                <a:latin typeface="Arial MT"/>
                <a:cs typeface="Arial MT"/>
              </a:rPr>
              <a:t>del</a:t>
            </a:r>
            <a:r>
              <a:rPr lang="it-IT" sz="2000" spc="-30" dirty="0">
                <a:latin typeface="Arial MT"/>
                <a:cs typeface="Arial MT"/>
              </a:rPr>
              <a:t> </a:t>
            </a:r>
            <a:r>
              <a:rPr lang="it-IT" sz="2000" dirty="0">
                <a:latin typeface="Arial MT"/>
                <a:cs typeface="Arial MT"/>
              </a:rPr>
              <a:t>c.c.</a:t>
            </a:r>
            <a:r>
              <a:rPr lang="it-IT" sz="2000" spc="-30" dirty="0">
                <a:latin typeface="Arial MT"/>
                <a:cs typeface="Arial MT"/>
              </a:rPr>
              <a:t> </a:t>
            </a:r>
            <a:r>
              <a:rPr lang="it-IT" sz="2000" dirty="0">
                <a:latin typeface="Arial MT"/>
                <a:cs typeface="Arial MT"/>
              </a:rPr>
              <a:t>ed</a:t>
            </a:r>
            <a:r>
              <a:rPr lang="it-IT" sz="2000" spc="-25" dirty="0">
                <a:latin typeface="Arial MT"/>
                <a:cs typeface="Arial MT"/>
              </a:rPr>
              <a:t> </a:t>
            </a:r>
            <a:r>
              <a:rPr lang="it-IT" sz="2000" dirty="0">
                <a:latin typeface="Arial MT"/>
                <a:cs typeface="Arial MT"/>
              </a:rPr>
              <a:t>ha</a:t>
            </a:r>
            <a:r>
              <a:rPr lang="it-IT" sz="2000" spc="-25" dirty="0">
                <a:latin typeface="Arial MT"/>
                <a:cs typeface="Arial MT"/>
              </a:rPr>
              <a:t> </a:t>
            </a:r>
            <a:r>
              <a:rPr lang="it-IT" sz="2000" dirty="0">
                <a:latin typeface="Arial MT"/>
                <a:cs typeface="Arial MT"/>
              </a:rPr>
              <a:t>previsto</a:t>
            </a:r>
            <a:r>
              <a:rPr lang="it-IT" sz="2000" spc="-35" dirty="0">
                <a:latin typeface="Arial MT"/>
                <a:cs typeface="Arial MT"/>
              </a:rPr>
              <a:t> </a:t>
            </a:r>
            <a:r>
              <a:rPr lang="it-IT" sz="2000" dirty="0">
                <a:latin typeface="Arial MT"/>
                <a:cs typeface="Arial MT"/>
              </a:rPr>
              <a:t>che</a:t>
            </a:r>
            <a:r>
              <a:rPr lang="it-IT" sz="2000" spc="-25" dirty="0">
                <a:latin typeface="Arial MT"/>
                <a:cs typeface="Arial MT"/>
              </a:rPr>
              <a:t> </a:t>
            </a:r>
            <a:r>
              <a:rPr lang="it-IT" sz="2000" dirty="0">
                <a:latin typeface="Arial MT"/>
                <a:cs typeface="Arial MT"/>
              </a:rPr>
              <a:t>le</a:t>
            </a:r>
            <a:r>
              <a:rPr lang="it-IT" sz="2000" spc="-30" dirty="0">
                <a:latin typeface="Arial MT"/>
                <a:cs typeface="Arial MT"/>
              </a:rPr>
              <a:t> </a:t>
            </a:r>
            <a:r>
              <a:rPr lang="it-IT" sz="2000" spc="-10" dirty="0">
                <a:latin typeface="Arial MT"/>
                <a:cs typeface="Arial MT"/>
              </a:rPr>
              <a:t>imprese </a:t>
            </a:r>
            <a:r>
              <a:rPr lang="it-IT" sz="2000" dirty="0">
                <a:latin typeface="Arial MT"/>
                <a:cs typeface="Arial MT"/>
              </a:rPr>
              <a:t>indicate</a:t>
            </a:r>
            <a:r>
              <a:rPr lang="it-IT" sz="2000" spc="-45" dirty="0">
                <a:latin typeface="Arial MT"/>
                <a:cs typeface="Arial MT"/>
              </a:rPr>
              <a:t> </a:t>
            </a:r>
            <a:r>
              <a:rPr lang="it-IT" sz="2000" dirty="0">
                <a:latin typeface="Arial MT"/>
                <a:cs typeface="Arial MT"/>
              </a:rPr>
              <a:t>al</a:t>
            </a:r>
            <a:r>
              <a:rPr lang="it-IT" sz="2000" spc="-40" dirty="0">
                <a:latin typeface="Arial MT"/>
                <a:cs typeface="Arial MT"/>
              </a:rPr>
              <a:t> </a:t>
            </a:r>
            <a:r>
              <a:rPr lang="it-IT" sz="2000" dirty="0">
                <a:latin typeface="Arial MT"/>
                <a:cs typeface="Arial MT"/>
              </a:rPr>
              <a:t>comma</a:t>
            </a:r>
            <a:r>
              <a:rPr lang="it-IT" sz="2000" spc="-45" dirty="0">
                <a:latin typeface="Arial MT"/>
                <a:cs typeface="Arial MT"/>
              </a:rPr>
              <a:t> </a:t>
            </a:r>
            <a:r>
              <a:rPr lang="it-IT" sz="2000" spc="-10" dirty="0">
                <a:latin typeface="Arial MT"/>
                <a:cs typeface="Arial MT"/>
              </a:rPr>
              <a:t>3-</a:t>
            </a:r>
            <a:r>
              <a:rPr lang="it-IT" sz="2000" dirty="0">
                <a:latin typeface="Arial MT"/>
                <a:cs typeface="Arial MT"/>
              </a:rPr>
              <a:t>novies</a:t>
            </a:r>
            <a:r>
              <a:rPr lang="it-IT" sz="2000" spc="-45" dirty="0">
                <a:latin typeface="Arial MT"/>
                <a:cs typeface="Arial MT"/>
              </a:rPr>
              <a:t> </a:t>
            </a:r>
            <a:r>
              <a:rPr lang="it-IT" sz="2000" dirty="0">
                <a:latin typeface="Arial MT"/>
                <a:cs typeface="Arial MT"/>
              </a:rPr>
              <a:t>che</a:t>
            </a:r>
            <a:r>
              <a:rPr lang="it-IT" sz="2000" spc="-35" dirty="0">
                <a:latin typeface="Arial MT"/>
                <a:cs typeface="Arial MT"/>
              </a:rPr>
              <a:t> </a:t>
            </a:r>
            <a:r>
              <a:rPr lang="it-IT" sz="2000" dirty="0">
                <a:latin typeface="Arial MT"/>
                <a:cs typeface="Arial MT"/>
              </a:rPr>
              <a:t>si</a:t>
            </a:r>
            <a:r>
              <a:rPr lang="it-IT" sz="2000" spc="-45" dirty="0">
                <a:latin typeface="Arial MT"/>
                <a:cs typeface="Arial MT"/>
              </a:rPr>
              <a:t> </a:t>
            </a:r>
            <a:r>
              <a:rPr lang="it-IT" sz="2000" dirty="0">
                <a:latin typeface="Arial MT"/>
                <a:cs typeface="Arial MT"/>
              </a:rPr>
              <a:t>avvalgono</a:t>
            </a:r>
            <a:r>
              <a:rPr lang="it-IT" sz="2000" spc="-40" dirty="0">
                <a:latin typeface="Arial MT"/>
                <a:cs typeface="Arial MT"/>
              </a:rPr>
              <a:t> </a:t>
            </a:r>
            <a:r>
              <a:rPr lang="it-IT" sz="2000" dirty="0">
                <a:latin typeface="Arial MT"/>
                <a:cs typeface="Arial MT"/>
              </a:rPr>
              <a:t>di</a:t>
            </a:r>
            <a:r>
              <a:rPr lang="it-IT" sz="2000" spc="-40" dirty="0">
                <a:latin typeface="Arial MT"/>
                <a:cs typeface="Arial MT"/>
              </a:rPr>
              <a:t> </a:t>
            </a:r>
            <a:r>
              <a:rPr lang="it-IT" sz="2000" dirty="0">
                <a:latin typeface="Arial MT"/>
                <a:cs typeface="Arial MT"/>
              </a:rPr>
              <a:t>tale</a:t>
            </a:r>
            <a:r>
              <a:rPr lang="it-IT" sz="2000" spc="-40" dirty="0">
                <a:latin typeface="Arial MT"/>
                <a:cs typeface="Arial MT"/>
              </a:rPr>
              <a:t> </a:t>
            </a:r>
            <a:r>
              <a:rPr lang="it-IT" sz="2000" dirty="0">
                <a:latin typeface="Arial MT"/>
                <a:cs typeface="Arial MT"/>
              </a:rPr>
              <a:t>deroga</a:t>
            </a:r>
            <a:r>
              <a:rPr lang="it-IT" sz="2000" spc="-40" dirty="0">
                <a:latin typeface="Arial MT"/>
                <a:cs typeface="Arial MT"/>
              </a:rPr>
              <a:t> </a:t>
            </a:r>
            <a:r>
              <a:rPr lang="it-IT" sz="2000" dirty="0">
                <a:latin typeface="Arial MT"/>
                <a:cs typeface="Arial MT"/>
              </a:rPr>
              <a:t>destinano</a:t>
            </a:r>
            <a:r>
              <a:rPr lang="it-IT" sz="2000" spc="-20" dirty="0">
                <a:latin typeface="Arial MT"/>
                <a:cs typeface="Arial MT"/>
              </a:rPr>
              <a:t> </a:t>
            </a:r>
            <a:r>
              <a:rPr lang="it-IT" sz="2000" dirty="0">
                <a:latin typeface="Arial MT"/>
                <a:cs typeface="Arial MT"/>
              </a:rPr>
              <a:t>ad</a:t>
            </a:r>
            <a:r>
              <a:rPr lang="it-IT" sz="2000" spc="-35" dirty="0">
                <a:latin typeface="Arial MT"/>
                <a:cs typeface="Arial MT"/>
              </a:rPr>
              <a:t> </a:t>
            </a:r>
            <a:r>
              <a:rPr lang="it-IT" sz="2000" spc="-25" dirty="0">
                <a:latin typeface="Arial MT"/>
                <a:cs typeface="Arial MT"/>
              </a:rPr>
              <a:t>una </a:t>
            </a:r>
            <a:r>
              <a:rPr lang="it-IT" sz="2000" u="sng" dirty="0">
                <a:latin typeface="Arial MT"/>
                <a:cs typeface="Arial MT"/>
              </a:rPr>
              <a:t>riserva</a:t>
            </a:r>
            <a:r>
              <a:rPr lang="it-IT" sz="2000" u="sng" spc="-25" dirty="0">
                <a:latin typeface="Arial MT"/>
                <a:cs typeface="Arial MT"/>
              </a:rPr>
              <a:t> </a:t>
            </a:r>
            <a:r>
              <a:rPr lang="it-IT" sz="2000" u="sng" spc="-10" dirty="0">
                <a:latin typeface="Arial MT"/>
                <a:cs typeface="Arial MT"/>
              </a:rPr>
              <a:t>indisponibile</a:t>
            </a:r>
            <a:r>
              <a:rPr lang="it-IT" sz="2000" u="sng" spc="-55" dirty="0">
                <a:latin typeface="Arial MT"/>
                <a:cs typeface="Arial MT"/>
              </a:rPr>
              <a:t> </a:t>
            </a:r>
            <a:r>
              <a:rPr lang="it-IT" sz="2000" dirty="0">
                <a:latin typeface="Arial MT"/>
                <a:cs typeface="Arial MT"/>
              </a:rPr>
              <a:t>utili</a:t>
            </a:r>
            <a:r>
              <a:rPr lang="it-IT" sz="2000" spc="-20" dirty="0">
                <a:latin typeface="Arial MT"/>
                <a:cs typeface="Arial MT"/>
              </a:rPr>
              <a:t> </a:t>
            </a:r>
            <a:r>
              <a:rPr lang="it-IT" sz="2000" dirty="0">
                <a:latin typeface="Arial MT"/>
                <a:cs typeface="Arial MT"/>
              </a:rPr>
              <a:t>di</a:t>
            </a:r>
            <a:r>
              <a:rPr lang="it-IT" sz="2000" spc="-20" dirty="0">
                <a:latin typeface="Arial MT"/>
                <a:cs typeface="Arial MT"/>
              </a:rPr>
              <a:t> </a:t>
            </a:r>
            <a:r>
              <a:rPr lang="it-IT" sz="2000" dirty="0">
                <a:latin typeface="Arial MT"/>
                <a:cs typeface="Arial MT"/>
              </a:rPr>
              <a:t>ammontare</a:t>
            </a:r>
            <a:r>
              <a:rPr lang="it-IT" sz="2000" spc="-10" dirty="0">
                <a:latin typeface="Arial MT"/>
                <a:cs typeface="Arial MT"/>
              </a:rPr>
              <a:t> corrispondente</a:t>
            </a:r>
            <a:r>
              <a:rPr lang="it-IT" sz="2000" spc="-15" dirty="0">
                <a:latin typeface="Arial MT"/>
                <a:cs typeface="Arial MT"/>
              </a:rPr>
              <a:t> </a:t>
            </a:r>
            <a:r>
              <a:rPr lang="it-IT" sz="2000" dirty="0">
                <a:latin typeface="Arial MT"/>
                <a:cs typeface="Arial MT"/>
              </a:rPr>
              <a:t>alla</a:t>
            </a:r>
            <a:r>
              <a:rPr lang="it-IT" sz="2000" spc="-40" dirty="0">
                <a:latin typeface="Arial MT"/>
                <a:cs typeface="Arial MT"/>
              </a:rPr>
              <a:t> </a:t>
            </a:r>
            <a:r>
              <a:rPr lang="it-IT" sz="2000" spc="-10" dirty="0">
                <a:latin typeface="Arial MT"/>
                <a:cs typeface="Arial MT"/>
              </a:rPr>
              <a:t>differenza</a:t>
            </a:r>
            <a:r>
              <a:rPr lang="it-IT" sz="2000" dirty="0">
                <a:latin typeface="Arial MT"/>
                <a:cs typeface="Arial MT"/>
              </a:rPr>
              <a:t> tra</a:t>
            </a:r>
            <a:r>
              <a:rPr lang="it-IT" sz="2000" spc="-5" dirty="0">
                <a:latin typeface="Arial MT"/>
                <a:cs typeface="Arial MT"/>
              </a:rPr>
              <a:t> </a:t>
            </a:r>
            <a:r>
              <a:rPr lang="it-IT" sz="2000" dirty="0">
                <a:latin typeface="Arial MT"/>
                <a:cs typeface="Arial MT"/>
              </a:rPr>
              <a:t>i</a:t>
            </a:r>
            <a:r>
              <a:rPr lang="it-IT" sz="2000" spc="-35" dirty="0">
                <a:latin typeface="Arial MT"/>
                <a:cs typeface="Arial MT"/>
              </a:rPr>
              <a:t> </a:t>
            </a:r>
            <a:r>
              <a:rPr lang="it-IT" sz="2000" spc="-10" dirty="0">
                <a:latin typeface="Arial MT"/>
                <a:cs typeface="Arial MT"/>
              </a:rPr>
              <a:t>valori </a:t>
            </a:r>
            <a:r>
              <a:rPr lang="it-IT" sz="2000" dirty="0">
                <a:latin typeface="Arial MT"/>
                <a:cs typeface="Arial MT"/>
              </a:rPr>
              <a:t>registrati</a:t>
            </a:r>
            <a:r>
              <a:rPr lang="it-IT" sz="2000" spc="-40" dirty="0">
                <a:latin typeface="Arial MT"/>
                <a:cs typeface="Arial MT"/>
              </a:rPr>
              <a:t> </a:t>
            </a:r>
            <a:r>
              <a:rPr lang="it-IT" sz="2000" dirty="0">
                <a:latin typeface="Arial MT"/>
                <a:cs typeface="Arial MT"/>
              </a:rPr>
              <a:t>in</a:t>
            </a:r>
            <a:r>
              <a:rPr lang="it-IT" sz="2000" spc="-35" dirty="0">
                <a:latin typeface="Arial MT"/>
                <a:cs typeface="Arial MT"/>
              </a:rPr>
              <a:t> </a:t>
            </a:r>
            <a:r>
              <a:rPr lang="it-IT" sz="2000" dirty="0">
                <a:latin typeface="Arial MT"/>
                <a:cs typeface="Arial MT"/>
              </a:rPr>
              <a:t>applicazione</a:t>
            </a:r>
            <a:r>
              <a:rPr lang="it-IT" sz="2000" spc="-35" dirty="0">
                <a:latin typeface="Arial MT"/>
                <a:cs typeface="Arial MT"/>
              </a:rPr>
              <a:t> </a:t>
            </a:r>
            <a:r>
              <a:rPr lang="it-IT" sz="2000" dirty="0">
                <a:latin typeface="Arial MT"/>
                <a:cs typeface="Arial MT"/>
              </a:rPr>
              <a:t>delle</a:t>
            </a:r>
            <a:r>
              <a:rPr lang="it-IT" sz="2000" spc="-50" dirty="0">
                <a:latin typeface="Arial MT"/>
                <a:cs typeface="Arial MT"/>
              </a:rPr>
              <a:t> </a:t>
            </a:r>
            <a:r>
              <a:rPr lang="it-IT" sz="2000" dirty="0">
                <a:latin typeface="Arial MT"/>
                <a:cs typeface="Arial MT"/>
              </a:rPr>
              <a:t>disposizioni</a:t>
            </a:r>
            <a:r>
              <a:rPr lang="it-IT" sz="2000" spc="-55" dirty="0">
                <a:latin typeface="Arial MT"/>
                <a:cs typeface="Arial MT"/>
              </a:rPr>
              <a:t> </a:t>
            </a:r>
            <a:r>
              <a:rPr lang="it-IT" sz="2000" dirty="0">
                <a:latin typeface="Arial MT"/>
                <a:cs typeface="Arial MT"/>
              </a:rPr>
              <a:t>dei</a:t>
            </a:r>
            <a:r>
              <a:rPr lang="it-IT" sz="2000" spc="-30" dirty="0">
                <a:latin typeface="Arial MT"/>
                <a:cs typeface="Arial MT"/>
              </a:rPr>
              <a:t> </a:t>
            </a:r>
            <a:r>
              <a:rPr lang="it-IT" sz="2000" dirty="0">
                <a:latin typeface="Arial MT"/>
                <a:cs typeface="Arial MT"/>
              </a:rPr>
              <a:t>commi</a:t>
            </a:r>
            <a:r>
              <a:rPr lang="it-IT" sz="2000" spc="-50" dirty="0">
                <a:latin typeface="Arial MT"/>
                <a:cs typeface="Arial MT"/>
              </a:rPr>
              <a:t> </a:t>
            </a:r>
            <a:r>
              <a:rPr lang="it-IT" sz="2000" dirty="0">
                <a:latin typeface="Arial MT"/>
                <a:cs typeface="Arial MT"/>
              </a:rPr>
              <a:t>3-octies</a:t>
            </a:r>
            <a:r>
              <a:rPr lang="it-IT" sz="2000" spc="-25" dirty="0">
                <a:latin typeface="Arial MT"/>
                <a:cs typeface="Arial MT"/>
              </a:rPr>
              <a:t> </a:t>
            </a:r>
            <a:r>
              <a:rPr lang="it-IT" sz="2000" dirty="0">
                <a:latin typeface="Arial MT"/>
                <a:cs typeface="Arial MT"/>
              </a:rPr>
              <a:t>e</a:t>
            </a:r>
            <a:r>
              <a:rPr lang="it-IT" sz="2000" spc="-30" dirty="0">
                <a:latin typeface="Arial MT"/>
                <a:cs typeface="Arial MT"/>
              </a:rPr>
              <a:t> </a:t>
            </a:r>
            <a:r>
              <a:rPr lang="it-IT" sz="2000" spc="-10" dirty="0">
                <a:latin typeface="Arial MT"/>
                <a:cs typeface="Arial MT"/>
              </a:rPr>
              <a:t>3-</a:t>
            </a:r>
            <a:r>
              <a:rPr lang="it-IT" sz="2000" dirty="0">
                <a:latin typeface="Arial MT"/>
                <a:cs typeface="Arial MT"/>
              </a:rPr>
              <a:t>novies</a:t>
            </a:r>
            <a:r>
              <a:rPr lang="it-IT" sz="2000" spc="-35" dirty="0">
                <a:latin typeface="Arial MT"/>
                <a:cs typeface="Arial MT"/>
              </a:rPr>
              <a:t> </a:t>
            </a:r>
            <a:r>
              <a:rPr lang="it-IT" sz="2000" dirty="0">
                <a:latin typeface="Arial MT"/>
                <a:cs typeface="Arial MT"/>
              </a:rPr>
              <a:t>e</a:t>
            </a:r>
            <a:r>
              <a:rPr lang="it-IT" sz="2000" spc="-35" dirty="0">
                <a:latin typeface="Arial MT"/>
                <a:cs typeface="Arial MT"/>
              </a:rPr>
              <a:t> </a:t>
            </a:r>
            <a:r>
              <a:rPr lang="it-IT" sz="2000" spc="-50" dirty="0">
                <a:latin typeface="Arial MT"/>
                <a:cs typeface="Arial MT"/>
              </a:rPr>
              <a:t>i </a:t>
            </a:r>
            <a:r>
              <a:rPr lang="it-IT" sz="2000" dirty="0">
                <a:latin typeface="Arial MT"/>
                <a:cs typeface="Arial MT"/>
              </a:rPr>
              <a:t>valori</a:t>
            </a:r>
            <a:r>
              <a:rPr lang="it-IT" sz="2000" spc="-40" dirty="0">
                <a:latin typeface="Arial MT"/>
                <a:cs typeface="Arial MT"/>
              </a:rPr>
              <a:t> </a:t>
            </a:r>
            <a:r>
              <a:rPr lang="it-IT" sz="2000" dirty="0">
                <a:latin typeface="Arial MT"/>
                <a:cs typeface="Arial MT"/>
              </a:rPr>
              <a:t>di</a:t>
            </a:r>
            <a:r>
              <a:rPr lang="it-IT" sz="2000" spc="-25" dirty="0">
                <a:latin typeface="Arial MT"/>
                <a:cs typeface="Arial MT"/>
              </a:rPr>
              <a:t> </a:t>
            </a:r>
            <a:r>
              <a:rPr lang="it-IT" sz="2000" dirty="0">
                <a:latin typeface="Arial MT"/>
                <a:cs typeface="Arial MT"/>
              </a:rPr>
              <a:t>mercato</a:t>
            </a:r>
            <a:r>
              <a:rPr lang="it-IT" sz="2000" spc="-25" dirty="0">
                <a:latin typeface="Arial MT"/>
                <a:cs typeface="Arial MT"/>
              </a:rPr>
              <a:t> </a:t>
            </a:r>
            <a:r>
              <a:rPr lang="it-IT" sz="2000" dirty="0">
                <a:latin typeface="Arial MT"/>
                <a:cs typeface="Arial MT"/>
              </a:rPr>
              <a:t>rilevati</a:t>
            </a:r>
            <a:r>
              <a:rPr lang="it-IT" sz="2000" spc="-35" dirty="0">
                <a:latin typeface="Arial MT"/>
                <a:cs typeface="Arial MT"/>
              </a:rPr>
              <a:t> </a:t>
            </a:r>
            <a:r>
              <a:rPr lang="it-IT" sz="2000" dirty="0">
                <a:latin typeface="Arial MT"/>
                <a:cs typeface="Arial MT"/>
              </a:rPr>
              <a:t>alla</a:t>
            </a:r>
            <a:r>
              <a:rPr lang="it-IT" sz="2000" spc="-30" dirty="0">
                <a:latin typeface="Arial MT"/>
                <a:cs typeface="Arial MT"/>
              </a:rPr>
              <a:t> </a:t>
            </a:r>
            <a:r>
              <a:rPr lang="it-IT" sz="2000" dirty="0">
                <a:latin typeface="Arial MT"/>
                <a:cs typeface="Arial MT"/>
              </a:rPr>
              <a:t>data</a:t>
            </a:r>
            <a:r>
              <a:rPr lang="it-IT" sz="2000" spc="-25" dirty="0">
                <a:latin typeface="Arial MT"/>
                <a:cs typeface="Arial MT"/>
              </a:rPr>
              <a:t> </a:t>
            </a:r>
            <a:r>
              <a:rPr lang="it-IT" sz="2000" dirty="0">
                <a:latin typeface="Arial MT"/>
                <a:cs typeface="Arial MT"/>
              </a:rPr>
              <a:t>di</a:t>
            </a:r>
            <a:r>
              <a:rPr lang="it-IT" sz="2000" spc="-25" dirty="0">
                <a:latin typeface="Arial MT"/>
                <a:cs typeface="Arial MT"/>
              </a:rPr>
              <a:t> </a:t>
            </a:r>
            <a:r>
              <a:rPr lang="it-IT" sz="2000" dirty="0">
                <a:latin typeface="Arial MT"/>
                <a:cs typeface="Arial MT"/>
              </a:rPr>
              <a:t>chiusura</a:t>
            </a:r>
            <a:r>
              <a:rPr lang="it-IT" sz="2000" spc="-30" dirty="0">
                <a:latin typeface="Arial MT"/>
                <a:cs typeface="Arial MT"/>
              </a:rPr>
              <a:t> </a:t>
            </a:r>
            <a:r>
              <a:rPr lang="it-IT" sz="2000" dirty="0">
                <a:latin typeface="Arial MT"/>
                <a:cs typeface="Arial MT"/>
              </a:rPr>
              <a:t>del</a:t>
            </a:r>
            <a:r>
              <a:rPr lang="it-IT" sz="2000" spc="-25" dirty="0">
                <a:latin typeface="Arial MT"/>
                <a:cs typeface="Arial MT"/>
              </a:rPr>
              <a:t> </a:t>
            </a:r>
            <a:r>
              <a:rPr lang="it-IT" sz="2000" dirty="0">
                <a:latin typeface="Arial MT"/>
                <a:cs typeface="Arial MT"/>
              </a:rPr>
              <a:t>periodo</a:t>
            </a:r>
            <a:r>
              <a:rPr lang="it-IT" sz="2000" spc="-25" dirty="0">
                <a:latin typeface="Arial MT"/>
                <a:cs typeface="Arial MT"/>
              </a:rPr>
              <a:t> </a:t>
            </a:r>
            <a:r>
              <a:rPr lang="it-IT" sz="2000" dirty="0">
                <a:latin typeface="Arial MT"/>
                <a:cs typeface="Arial MT"/>
              </a:rPr>
              <a:t>di</a:t>
            </a:r>
            <a:r>
              <a:rPr lang="it-IT" sz="2000" spc="-20" dirty="0">
                <a:latin typeface="Arial MT"/>
                <a:cs typeface="Arial MT"/>
              </a:rPr>
              <a:t> </a:t>
            </a:r>
            <a:r>
              <a:rPr lang="it-IT" sz="2000" dirty="0">
                <a:latin typeface="Arial MT"/>
                <a:cs typeface="Arial MT"/>
              </a:rPr>
              <a:t>riferimento,</a:t>
            </a:r>
            <a:r>
              <a:rPr lang="it-IT" sz="2000" spc="-30" dirty="0">
                <a:latin typeface="Arial MT"/>
                <a:cs typeface="Arial MT"/>
              </a:rPr>
              <a:t> </a:t>
            </a:r>
            <a:r>
              <a:rPr lang="it-IT" sz="2000" dirty="0">
                <a:latin typeface="Arial MT"/>
                <a:cs typeface="Arial MT"/>
              </a:rPr>
              <a:t>al</a:t>
            </a:r>
            <a:r>
              <a:rPr lang="it-IT" sz="2000" spc="-25" dirty="0">
                <a:latin typeface="Arial MT"/>
                <a:cs typeface="Arial MT"/>
              </a:rPr>
              <a:t> </a:t>
            </a:r>
            <a:r>
              <a:rPr lang="it-IT" sz="2000" spc="-10" dirty="0">
                <a:latin typeface="Arial MT"/>
                <a:cs typeface="Arial MT"/>
              </a:rPr>
              <a:t>netto </a:t>
            </a:r>
            <a:r>
              <a:rPr lang="it-IT" sz="2000" dirty="0">
                <a:latin typeface="Arial MT"/>
                <a:cs typeface="Arial MT"/>
              </a:rPr>
              <a:t>del</a:t>
            </a:r>
            <a:r>
              <a:rPr lang="it-IT" sz="2000" spc="-45" dirty="0">
                <a:latin typeface="Arial MT"/>
                <a:cs typeface="Arial MT"/>
              </a:rPr>
              <a:t> </a:t>
            </a:r>
            <a:r>
              <a:rPr lang="it-IT" sz="2000" dirty="0">
                <a:latin typeface="Arial MT"/>
                <a:cs typeface="Arial MT"/>
              </a:rPr>
              <a:t>relativo</a:t>
            </a:r>
            <a:r>
              <a:rPr lang="it-IT" sz="2000" spc="-45" dirty="0">
                <a:latin typeface="Arial MT"/>
                <a:cs typeface="Arial MT"/>
              </a:rPr>
              <a:t> </a:t>
            </a:r>
            <a:r>
              <a:rPr lang="it-IT" sz="2000" dirty="0">
                <a:latin typeface="Arial MT"/>
                <a:cs typeface="Arial MT"/>
              </a:rPr>
              <a:t>onere</a:t>
            </a:r>
            <a:r>
              <a:rPr lang="it-IT" sz="2000" spc="-45" dirty="0">
                <a:latin typeface="Arial MT"/>
                <a:cs typeface="Arial MT"/>
              </a:rPr>
              <a:t> </a:t>
            </a:r>
            <a:r>
              <a:rPr lang="it-IT" sz="2000" spc="-10" dirty="0">
                <a:latin typeface="Arial MT"/>
                <a:cs typeface="Arial MT"/>
              </a:rPr>
              <a:t>fiscale.</a:t>
            </a:r>
          </a:p>
        </p:txBody>
      </p:sp>
    </p:spTree>
    <p:extLst>
      <p:ext uri="{BB962C8B-B14F-4D97-AF65-F5344CB8AC3E}">
        <p14:creationId xmlns:p14="http://schemas.microsoft.com/office/powerpoint/2010/main" val="25062474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EAA55F-DD15-64ED-C870-224B0800CA53}"/>
              </a:ext>
            </a:extLst>
          </p:cNvPr>
          <p:cNvSpPr>
            <a:spLocks noGrp="1"/>
          </p:cNvSpPr>
          <p:nvPr>
            <p:ph type="title"/>
          </p:nvPr>
        </p:nvSpPr>
        <p:spPr>
          <a:xfrm>
            <a:off x="684212" y="5959348"/>
            <a:ext cx="9520492" cy="425703"/>
          </a:xfrm>
        </p:spPr>
        <p:txBody>
          <a:bodyPr>
            <a:noAutofit/>
          </a:bodyPr>
          <a:lstStyle/>
          <a:p>
            <a:pPr algn="ctr"/>
            <a:r>
              <a:rPr lang="it-IT" sz="2600" dirty="0"/>
              <a:t>OIC</a:t>
            </a:r>
            <a:r>
              <a:rPr lang="it-IT" sz="2600" spc="-55" dirty="0"/>
              <a:t> </a:t>
            </a:r>
            <a:r>
              <a:rPr lang="it-IT" sz="2600" spc="-235" dirty="0"/>
              <a:t>30</a:t>
            </a:r>
            <a:r>
              <a:rPr lang="it-IT" sz="2600" spc="-55" dirty="0"/>
              <a:t> </a:t>
            </a:r>
            <a:r>
              <a:rPr lang="it-IT" sz="2600" spc="-204" dirty="0"/>
              <a:t>BILANCI</a:t>
            </a:r>
            <a:r>
              <a:rPr lang="it-IT" sz="2600" spc="-50" dirty="0"/>
              <a:t> </a:t>
            </a:r>
            <a:r>
              <a:rPr lang="it-IT" sz="2600" spc="-325" dirty="0"/>
              <a:t>INTERMEDI</a:t>
            </a:r>
            <a:endParaRPr lang="it-IT" sz="2600" dirty="0"/>
          </a:p>
        </p:txBody>
      </p:sp>
      <p:sp>
        <p:nvSpPr>
          <p:cNvPr id="3" name="Segnaposto contenuto 2">
            <a:extLst>
              <a:ext uri="{FF2B5EF4-FFF2-40B4-BE49-F238E27FC236}">
                <a16:creationId xmlns:a16="http://schemas.microsoft.com/office/drawing/2014/main" id="{CCF2B528-535B-1C74-8A1C-D1A25916C908}"/>
              </a:ext>
            </a:extLst>
          </p:cNvPr>
          <p:cNvSpPr>
            <a:spLocks noGrp="1"/>
          </p:cNvSpPr>
          <p:nvPr>
            <p:ph idx="1"/>
          </p:nvPr>
        </p:nvSpPr>
        <p:spPr>
          <a:xfrm>
            <a:off x="684212" y="685800"/>
            <a:ext cx="9520492" cy="5148072"/>
          </a:xfrm>
        </p:spPr>
        <p:txBody>
          <a:bodyPr>
            <a:normAutofit/>
          </a:bodyPr>
          <a:lstStyle/>
          <a:p>
            <a:pPr marL="12700">
              <a:lnSpc>
                <a:spcPct val="100000"/>
              </a:lnSpc>
              <a:spcBef>
                <a:spcPts val="790"/>
              </a:spcBef>
            </a:pPr>
            <a:r>
              <a:rPr lang="it-IT" b="1" dirty="0"/>
              <a:t>Quando vengono redatti i bilanci infrannuali (bozza del 17/9/2024)</a:t>
            </a:r>
            <a:r>
              <a:rPr lang="it-IT" dirty="0"/>
              <a:t>:</a:t>
            </a:r>
          </a:p>
          <a:p>
            <a:pPr marL="299085" indent="-286385">
              <a:lnSpc>
                <a:spcPct val="100000"/>
              </a:lnSpc>
              <a:spcBef>
                <a:spcPts val="695"/>
              </a:spcBef>
              <a:buChar char="•"/>
              <a:tabLst>
                <a:tab pos="299085" algn="l"/>
              </a:tabLst>
            </a:pPr>
            <a:r>
              <a:rPr lang="it-IT" dirty="0"/>
              <a:t>Operazioni straordinarie;</a:t>
            </a:r>
          </a:p>
          <a:p>
            <a:pPr marL="299085" indent="-286385" algn="just">
              <a:lnSpc>
                <a:spcPct val="100000"/>
              </a:lnSpc>
              <a:spcBef>
                <a:spcPts val="710"/>
              </a:spcBef>
              <a:buChar char="•"/>
              <a:tabLst>
                <a:tab pos="299085" algn="l"/>
              </a:tabLst>
            </a:pPr>
            <a:r>
              <a:rPr lang="it-IT" dirty="0"/>
              <a:t>Modifiche alla compagine sociale (ingresso nuovi soci, recesso soci);</a:t>
            </a:r>
          </a:p>
          <a:p>
            <a:pPr marL="299085" indent="-286385" algn="just">
              <a:lnSpc>
                <a:spcPct val="100000"/>
              </a:lnSpc>
              <a:spcBef>
                <a:spcPts val="695"/>
              </a:spcBef>
              <a:buChar char="•"/>
              <a:tabLst>
                <a:tab pos="299085" algn="l"/>
              </a:tabLst>
            </a:pPr>
            <a:r>
              <a:rPr lang="it-IT" dirty="0"/>
              <a:t>Informativa periodica da fornire all’organo amministrativo ex art. 2381;</a:t>
            </a:r>
          </a:p>
          <a:p>
            <a:pPr marL="299085" indent="-286385" algn="just">
              <a:lnSpc>
                <a:spcPct val="100000"/>
              </a:lnSpc>
              <a:spcBef>
                <a:spcPts val="710"/>
              </a:spcBef>
              <a:buChar char="•"/>
              <a:tabLst>
                <a:tab pos="299085" algn="l"/>
              </a:tabLst>
            </a:pPr>
            <a:r>
              <a:rPr lang="it-IT" dirty="0"/>
              <a:t>Monitoraggio andamento della gestione ex art. 2086 c.c.;</a:t>
            </a:r>
          </a:p>
          <a:p>
            <a:pPr marL="299085" indent="-286385" algn="just">
              <a:lnSpc>
                <a:spcPct val="100000"/>
              </a:lnSpc>
              <a:spcBef>
                <a:spcPts val="695"/>
              </a:spcBef>
              <a:buChar char="•"/>
              <a:tabLst>
                <a:tab pos="299085" algn="l"/>
              </a:tabLst>
            </a:pPr>
            <a:r>
              <a:rPr lang="it-IT" dirty="0"/>
              <a:t>Richieste da parte degli istituti di credito (es. in occasione della richiesta di un finanziamento a m/l);</a:t>
            </a:r>
          </a:p>
          <a:p>
            <a:pPr marL="299085" indent="-286385">
              <a:lnSpc>
                <a:spcPct val="100000"/>
              </a:lnSpc>
              <a:spcBef>
                <a:spcPts val="695"/>
              </a:spcBef>
              <a:buChar char="•"/>
              <a:tabLst>
                <a:tab pos="299085" algn="l"/>
              </a:tabLst>
            </a:pPr>
            <a:r>
              <a:rPr lang="it-IT" dirty="0"/>
              <a:t>Operazioni di ristrutturazione del debito.</a:t>
            </a:r>
          </a:p>
        </p:txBody>
      </p:sp>
    </p:spTree>
    <p:extLst>
      <p:ext uri="{BB962C8B-B14F-4D97-AF65-F5344CB8AC3E}">
        <p14:creationId xmlns:p14="http://schemas.microsoft.com/office/powerpoint/2010/main" val="138103436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7CFFAF-ACC7-9A80-9B68-8A06A4D9C7FD}"/>
              </a:ext>
            </a:extLst>
          </p:cNvPr>
          <p:cNvSpPr>
            <a:spLocks noGrp="1"/>
          </p:cNvSpPr>
          <p:nvPr>
            <p:ph type="title"/>
          </p:nvPr>
        </p:nvSpPr>
        <p:spPr>
          <a:xfrm>
            <a:off x="684212" y="5833872"/>
            <a:ext cx="9365044" cy="416559"/>
          </a:xfrm>
        </p:spPr>
        <p:txBody>
          <a:bodyPr>
            <a:noAutofit/>
          </a:bodyPr>
          <a:lstStyle/>
          <a:p>
            <a:pPr algn="ctr"/>
            <a:r>
              <a:rPr lang="it-IT" sz="2600" dirty="0"/>
              <a:t>OIC</a:t>
            </a:r>
            <a:r>
              <a:rPr lang="it-IT" sz="2600" spc="-55" dirty="0"/>
              <a:t> </a:t>
            </a:r>
            <a:r>
              <a:rPr lang="it-IT" sz="2600" spc="-235" dirty="0"/>
              <a:t>30</a:t>
            </a:r>
            <a:r>
              <a:rPr lang="it-IT" sz="2600" spc="-55" dirty="0"/>
              <a:t> </a:t>
            </a:r>
            <a:r>
              <a:rPr lang="it-IT" sz="2600" spc="-204" dirty="0"/>
              <a:t>BILANCI</a:t>
            </a:r>
            <a:r>
              <a:rPr lang="it-IT" sz="2600" spc="-50" dirty="0"/>
              <a:t> </a:t>
            </a:r>
            <a:r>
              <a:rPr lang="it-IT" sz="2600" spc="-325" dirty="0"/>
              <a:t>INTERMEDI</a:t>
            </a:r>
            <a:endParaRPr lang="it-IT" sz="2600" dirty="0"/>
          </a:p>
        </p:txBody>
      </p:sp>
      <p:sp>
        <p:nvSpPr>
          <p:cNvPr id="3" name="Segnaposto contenuto 2">
            <a:extLst>
              <a:ext uri="{FF2B5EF4-FFF2-40B4-BE49-F238E27FC236}">
                <a16:creationId xmlns:a16="http://schemas.microsoft.com/office/drawing/2014/main" id="{DDBF4D32-92DA-C6F9-5CAA-FB3B55AC5AE9}"/>
              </a:ext>
            </a:extLst>
          </p:cNvPr>
          <p:cNvSpPr>
            <a:spLocks noGrp="1"/>
          </p:cNvSpPr>
          <p:nvPr>
            <p:ph idx="1"/>
          </p:nvPr>
        </p:nvSpPr>
        <p:spPr>
          <a:xfrm>
            <a:off x="684212" y="402336"/>
            <a:ext cx="9483916" cy="5367528"/>
          </a:xfrm>
        </p:spPr>
        <p:txBody>
          <a:bodyPr>
            <a:normAutofit lnSpcReduction="10000"/>
          </a:bodyPr>
          <a:lstStyle/>
          <a:p>
            <a:pPr marL="299085" indent="-286385" algn="just">
              <a:lnSpc>
                <a:spcPct val="100000"/>
              </a:lnSpc>
              <a:spcBef>
                <a:spcPts val="695"/>
              </a:spcBef>
              <a:buChar char="•"/>
              <a:tabLst>
                <a:tab pos="299085" algn="l"/>
              </a:tabLst>
            </a:pPr>
            <a:r>
              <a:rPr lang="it-IT" dirty="0"/>
              <a:t>Il progetto di </a:t>
            </a:r>
            <a:r>
              <a:rPr lang="it-IT" b="1" dirty="0"/>
              <a:t>revisione dell’OIC 30 </a:t>
            </a:r>
            <a:r>
              <a:rPr lang="it-IT" dirty="0"/>
              <a:t>Bilanci Intermedi ha riguardato sia la struttura che il contenuto del principio contabile.</a:t>
            </a:r>
          </a:p>
          <a:p>
            <a:pPr marL="299085" marR="337185" indent="-287020" algn="just">
              <a:lnSpc>
                <a:spcPct val="100000"/>
              </a:lnSpc>
              <a:spcBef>
                <a:spcPts val="695"/>
              </a:spcBef>
              <a:buChar char="•"/>
              <a:tabLst>
                <a:tab pos="299085" algn="l"/>
              </a:tabLst>
            </a:pPr>
            <a:r>
              <a:rPr lang="it-IT" dirty="0"/>
              <a:t>L'aggiornamento della struttura si è reso necessario per adeguare lo standard all’evoluzione che hanno avuto i principi contabili nazionali nel corso degli anni. </a:t>
            </a:r>
          </a:p>
          <a:p>
            <a:pPr marL="299085" marR="337185" indent="-287020" algn="just">
              <a:lnSpc>
                <a:spcPct val="100000"/>
              </a:lnSpc>
              <a:spcBef>
                <a:spcPts val="695"/>
              </a:spcBef>
              <a:buChar char="•"/>
              <a:tabLst>
                <a:tab pos="299085" algn="l"/>
              </a:tabLst>
            </a:pPr>
            <a:r>
              <a:rPr lang="it-IT" dirty="0"/>
              <a:t>La nuova versione dell’OIC 30 disciplina i principi contabili per la redazione dei bilanci intermedi da parte delle società che sono tenute per legge o scelgono, volontariamente, di pubblicare un bilancio intermedio.</a:t>
            </a:r>
          </a:p>
          <a:p>
            <a:pPr marL="299085" indent="-286385" algn="just">
              <a:lnSpc>
                <a:spcPct val="100000"/>
              </a:lnSpc>
              <a:spcBef>
                <a:spcPts val="994"/>
              </a:spcBef>
              <a:buChar char="•"/>
              <a:tabLst>
                <a:tab pos="299085" algn="l"/>
              </a:tabLst>
            </a:pPr>
            <a:r>
              <a:rPr lang="it-IT" dirty="0"/>
              <a:t>La bozza di principio contabile disciplina la redazione di bilanci intermedi predisposti in </a:t>
            </a:r>
            <a:r>
              <a:rPr lang="it-IT" b="1" dirty="0"/>
              <a:t>situazioni fisiologiche </a:t>
            </a:r>
            <a:r>
              <a:rPr lang="it-IT" dirty="0"/>
              <a:t>nella vita della società.</a:t>
            </a:r>
          </a:p>
          <a:p>
            <a:pPr marL="299085" marR="5080" indent="-287020" algn="just">
              <a:lnSpc>
                <a:spcPct val="100000"/>
              </a:lnSpc>
              <a:spcBef>
                <a:spcPts val="1005"/>
              </a:spcBef>
              <a:buChar char="•"/>
              <a:tabLst>
                <a:tab pos="299085" algn="l"/>
              </a:tabLst>
            </a:pPr>
            <a:r>
              <a:rPr lang="it-IT" dirty="0"/>
              <a:t>Pertanto, </a:t>
            </a:r>
            <a:r>
              <a:rPr lang="it-IT" b="1" dirty="0"/>
              <a:t>non disciplina </a:t>
            </a:r>
            <a:r>
              <a:rPr lang="it-IT" dirty="0"/>
              <a:t>il contenuto di quelle situazioni contabili redatte in momenti particolari della vita della società, quali ad esempio la situazione patrimoniale </a:t>
            </a:r>
            <a:r>
              <a:rPr lang="it-IT" b="1" dirty="0"/>
              <a:t>ex artt. 2446 e 2447 </a:t>
            </a:r>
            <a:r>
              <a:rPr lang="it-IT" dirty="0"/>
              <a:t>codice civile. Rimane comunque fermo, anche in questi casi, la possibilità della società di adottare l’OIC 30 applicando tutte le disposizioni ivi previste.</a:t>
            </a:r>
          </a:p>
        </p:txBody>
      </p:sp>
    </p:spTree>
    <p:extLst>
      <p:ext uri="{BB962C8B-B14F-4D97-AF65-F5344CB8AC3E}">
        <p14:creationId xmlns:p14="http://schemas.microsoft.com/office/powerpoint/2010/main" val="385774625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314A9B-AC59-6C14-4C09-A95A9CD0A5D8}"/>
              </a:ext>
            </a:extLst>
          </p:cNvPr>
          <p:cNvSpPr>
            <a:spLocks noGrp="1"/>
          </p:cNvSpPr>
          <p:nvPr>
            <p:ph type="title"/>
          </p:nvPr>
        </p:nvSpPr>
        <p:spPr>
          <a:xfrm>
            <a:off x="684212" y="5788152"/>
            <a:ext cx="9355900" cy="489711"/>
          </a:xfrm>
        </p:spPr>
        <p:txBody>
          <a:bodyPr>
            <a:normAutofit/>
          </a:bodyPr>
          <a:lstStyle/>
          <a:p>
            <a:pPr algn="ctr"/>
            <a:r>
              <a:rPr lang="it-IT" sz="2600" spc="-204" dirty="0"/>
              <a:t>Finalità</a:t>
            </a:r>
          </a:p>
        </p:txBody>
      </p:sp>
      <p:sp>
        <p:nvSpPr>
          <p:cNvPr id="3" name="Segnaposto contenuto 2">
            <a:extLst>
              <a:ext uri="{FF2B5EF4-FFF2-40B4-BE49-F238E27FC236}">
                <a16:creationId xmlns:a16="http://schemas.microsoft.com/office/drawing/2014/main" id="{3BD629C6-559C-0722-DD56-F2D293FF82F3}"/>
              </a:ext>
            </a:extLst>
          </p:cNvPr>
          <p:cNvSpPr>
            <a:spLocks noGrp="1"/>
          </p:cNvSpPr>
          <p:nvPr>
            <p:ph idx="1"/>
          </p:nvPr>
        </p:nvSpPr>
        <p:spPr>
          <a:xfrm>
            <a:off x="684212" y="685800"/>
            <a:ext cx="9355900" cy="5102352"/>
          </a:xfrm>
        </p:spPr>
        <p:txBody>
          <a:bodyPr>
            <a:normAutofit fontScale="92500" lnSpcReduction="20000"/>
          </a:bodyPr>
          <a:lstStyle/>
          <a:p>
            <a:pPr marL="299085" indent="-286385" algn="just">
              <a:lnSpc>
                <a:spcPct val="100000"/>
              </a:lnSpc>
              <a:spcBef>
                <a:spcPts val="1065"/>
              </a:spcBef>
              <a:buChar char="•"/>
              <a:tabLst>
                <a:tab pos="299085" algn="l"/>
              </a:tabLst>
            </a:pPr>
            <a:r>
              <a:rPr lang="it-IT" dirty="0"/>
              <a:t>Disciplina i criteri di rilevazione, classificazione, valutazione e informativa di un bilancio intermedio.</a:t>
            </a:r>
          </a:p>
          <a:p>
            <a:pPr marL="299085" marR="5080" indent="-287020" algn="just">
              <a:lnSpc>
                <a:spcPct val="100000"/>
              </a:lnSpc>
              <a:spcBef>
                <a:spcPts val="1005"/>
              </a:spcBef>
              <a:buChar char="•"/>
              <a:tabLst>
                <a:tab pos="299085" algn="l"/>
              </a:tabLst>
            </a:pPr>
            <a:r>
              <a:rPr lang="it-IT" dirty="0"/>
              <a:t>L’obiettivo del bilancio intermedio è fornire informazioni circa l’evoluzione della gestione aziendale in corso d’esercizio, riguardo alla situazione patrimoniale e finanziaria della società e al risultato economico del periodo intermedio.</a:t>
            </a:r>
          </a:p>
          <a:p>
            <a:pPr marL="12700" algn="just">
              <a:lnSpc>
                <a:spcPct val="100000"/>
              </a:lnSpc>
              <a:spcBef>
                <a:spcPts val="790"/>
              </a:spcBef>
            </a:pPr>
            <a:r>
              <a:rPr lang="it-IT" b="1" dirty="0"/>
              <a:t>Ambito di applicazione</a:t>
            </a:r>
          </a:p>
          <a:p>
            <a:pPr marL="299085" marR="128270" indent="-287020" algn="just">
              <a:lnSpc>
                <a:spcPct val="100000"/>
              </a:lnSpc>
              <a:spcBef>
                <a:spcPts val="695"/>
              </a:spcBef>
              <a:buChar char="•"/>
              <a:tabLst>
                <a:tab pos="299085" algn="l"/>
              </a:tabLst>
            </a:pPr>
            <a:r>
              <a:rPr lang="it-IT" dirty="0"/>
              <a:t>Si applica alle società che sono tenute per legge, o scelgono volontariamente, di pubblicare un bilancio intermedio, ivi incluso il bilancio consolidato intermedio.</a:t>
            </a:r>
          </a:p>
          <a:p>
            <a:pPr marL="12700" algn="just">
              <a:lnSpc>
                <a:spcPct val="100000"/>
              </a:lnSpc>
            </a:pPr>
            <a:r>
              <a:rPr lang="it-IT" b="1" dirty="0"/>
              <a:t>Contenuto</a:t>
            </a:r>
          </a:p>
          <a:p>
            <a:pPr marL="299085" marR="832485" indent="-287020" algn="just">
              <a:lnSpc>
                <a:spcPct val="100000"/>
              </a:lnSpc>
              <a:spcBef>
                <a:spcPts val="695"/>
              </a:spcBef>
              <a:buChar char="•"/>
              <a:tabLst>
                <a:tab pos="299085" algn="l"/>
              </a:tabLst>
            </a:pPr>
            <a:r>
              <a:rPr lang="it-IT" dirty="0"/>
              <a:t>Il bilancio intermedio è costituito dallo stato patrimoniale, dal conto economico, dal rendiconto finanziario e dalla nota integrativa.</a:t>
            </a:r>
          </a:p>
          <a:p>
            <a:pPr marL="299085" marR="5080" indent="-287020" algn="just">
              <a:lnSpc>
                <a:spcPct val="100000"/>
              </a:lnSpc>
              <a:spcBef>
                <a:spcPts val="695"/>
              </a:spcBef>
              <a:buChar char="•"/>
              <a:tabLst>
                <a:tab pos="299085" algn="l"/>
              </a:tabLst>
            </a:pPr>
            <a:r>
              <a:rPr lang="it-IT" dirty="0"/>
              <a:t>Le società che redigono il bilancio intermedio in forma abbreviata o il bilancio intermedio delle micro-imprese sono esonerate dalla redazione del rendiconto finanziario.</a:t>
            </a:r>
          </a:p>
        </p:txBody>
      </p:sp>
    </p:spTree>
    <p:extLst>
      <p:ext uri="{BB962C8B-B14F-4D97-AF65-F5344CB8AC3E}">
        <p14:creationId xmlns:p14="http://schemas.microsoft.com/office/powerpoint/2010/main" val="355534212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E4E4ED-BB67-48C1-82B0-DEAEA214FE33}"/>
              </a:ext>
            </a:extLst>
          </p:cNvPr>
          <p:cNvSpPr>
            <a:spLocks noGrp="1"/>
          </p:cNvSpPr>
          <p:nvPr>
            <p:ph type="title"/>
          </p:nvPr>
        </p:nvSpPr>
        <p:spPr>
          <a:xfrm>
            <a:off x="684212" y="5952744"/>
            <a:ext cx="9611932" cy="453135"/>
          </a:xfrm>
        </p:spPr>
        <p:txBody>
          <a:bodyPr>
            <a:normAutofit fontScale="90000"/>
          </a:bodyPr>
          <a:lstStyle/>
          <a:p>
            <a:pPr algn="ctr"/>
            <a:r>
              <a:rPr lang="it-IT" sz="2600" spc="-204" dirty="0"/>
              <a:t>Classificazione e contenuto delle voci</a:t>
            </a:r>
          </a:p>
        </p:txBody>
      </p:sp>
      <p:sp>
        <p:nvSpPr>
          <p:cNvPr id="3" name="Segnaposto contenuto 2">
            <a:extLst>
              <a:ext uri="{FF2B5EF4-FFF2-40B4-BE49-F238E27FC236}">
                <a16:creationId xmlns:a16="http://schemas.microsoft.com/office/drawing/2014/main" id="{E5F2AF16-47A7-69F2-6B91-90DD27BE9507}"/>
              </a:ext>
            </a:extLst>
          </p:cNvPr>
          <p:cNvSpPr>
            <a:spLocks noGrp="1"/>
          </p:cNvSpPr>
          <p:nvPr>
            <p:ph idx="1"/>
          </p:nvPr>
        </p:nvSpPr>
        <p:spPr>
          <a:xfrm>
            <a:off x="684212" y="374904"/>
            <a:ext cx="9611932" cy="5422392"/>
          </a:xfrm>
        </p:spPr>
        <p:txBody>
          <a:bodyPr>
            <a:normAutofit fontScale="92500" lnSpcReduction="20000"/>
          </a:bodyPr>
          <a:lstStyle/>
          <a:p>
            <a:pPr marL="299085" marR="5080" indent="-287020" algn="just">
              <a:lnSpc>
                <a:spcPct val="100000"/>
              </a:lnSpc>
              <a:spcBef>
                <a:spcPts val="994"/>
              </a:spcBef>
              <a:buChar char="•"/>
              <a:tabLst>
                <a:tab pos="299085" algn="l"/>
              </a:tabLst>
            </a:pPr>
            <a:r>
              <a:rPr lang="it-IT" sz="1900" dirty="0"/>
              <a:t>Gli </a:t>
            </a:r>
            <a:r>
              <a:rPr lang="it-IT" sz="1900" b="1" dirty="0"/>
              <a:t>schemi</a:t>
            </a:r>
            <a:r>
              <a:rPr lang="it-IT" sz="1900" dirty="0"/>
              <a:t> di S. P., C. E. e R. F. sono gli </a:t>
            </a:r>
            <a:r>
              <a:rPr lang="it-IT" sz="1900" b="1" dirty="0"/>
              <a:t>stessi </a:t>
            </a:r>
            <a:r>
              <a:rPr lang="it-IT" sz="1900" dirty="0"/>
              <a:t>previsti dagli artt. 2424, 2425 e 2425-quater c.c. per il bilancio d’esercizio, così come declinati dall’OIC 12 Composizione e schemi del bilancio d’esercizio e dall’OIC 10 Rendiconto Finanziario.</a:t>
            </a:r>
          </a:p>
          <a:p>
            <a:pPr marL="299085" marR="38100" indent="-287020" algn="just">
              <a:lnSpc>
                <a:spcPct val="100000"/>
              </a:lnSpc>
              <a:spcBef>
                <a:spcPts val="1015"/>
              </a:spcBef>
              <a:buChar char="•"/>
              <a:tabLst>
                <a:tab pos="299085" algn="l"/>
              </a:tabLst>
            </a:pPr>
            <a:r>
              <a:rPr lang="it-IT" sz="1900" dirty="0"/>
              <a:t>Le società che redigono il bilancio intermedio in forma abbreviata o le micro-imprese possono adottare gli schemi di bilancio ordinari previsti dagli artt. 2424 e 2425 C.C. tenuto conto delle semplificazioni previste dall’art 2435-bis e all’art. 2435-ter C.C., così come declinati dall’OIC 12 Composizione e schemi del bilancio d’esercizio.</a:t>
            </a:r>
          </a:p>
          <a:p>
            <a:pPr marL="12700" algn="just">
              <a:lnSpc>
                <a:spcPct val="100000"/>
              </a:lnSpc>
              <a:spcBef>
                <a:spcPts val="770"/>
              </a:spcBef>
            </a:pPr>
            <a:r>
              <a:rPr lang="it-IT" sz="1900" dirty="0"/>
              <a:t>Negli schemi di bilancio si riportano:</a:t>
            </a:r>
          </a:p>
          <a:p>
            <a:pPr marL="299085" marR="5080" indent="-287020" algn="just">
              <a:lnSpc>
                <a:spcPct val="100000"/>
              </a:lnSpc>
              <a:spcBef>
                <a:spcPts val="700"/>
              </a:spcBef>
              <a:buChar char="•"/>
              <a:tabLst>
                <a:tab pos="299085" algn="l"/>
              </a:tabLst>
            </a:pPr>
            <a:r>
              <a:rPr lang="it-IT" sz="1900" dirty="0"/>
              <a:t>nello S. P., gli importi riferiti alla fine del periodo intermedio e, nella colonna comparativa, gli importi riferiti alla fine dell’esercizio immediatamente precedente.</a:t>
            </a:r>
          </a:p>
          <a:p>
            <a:pPr marL="299085" marR="385445" indent="-287020" algn="just">
              <a:lnSpc>
                <a:spcPct val="100000"/>
              </a:lnSpc>
              <a:spcBef>
                <a:spcPts val="710"/>
              </a:spcBef>
              <a:buChar char="•"/>
              <a:tabLst>
                <a:tab pos="299085" algn="l"/>
              </a:tabLst>
            </a:pPr>
            <a:r>
              <a:rPr lang="it-IT" sz="1900" dirty="0"/>
              <a:t>nel C. E., gli importi del periodo intermedio in corso e, nella colonna comparativa, gli importi riferiti al corrispondente periodo dell’esercizio immediatamente precedente.</a:t>
            </a:r>
          </a:p>
          <a:p>
            <a:pPr marL="299085" marR="385445" indent="-287020" algn="just">
              <a:lnSpc>
                <a:spcPct val="100000"/>
              </a:lnSpc>
              <a:spcBef>
                <a:spcPts val="695"/>
              </a:spcBef>
              <a:buChar char="•"/>
              <a:tabLst>
                <a:tab pos="299085" algn="l"/>
              </a:tabLst>
            </a:pPr>
            <a:r>
              <a:rPr lang="it-IT" sz="1900" dirty="0"/>
              <a:t>nel R. F., gli importi del periodo intermedio in corso e, nella colonna comparativa, gli importi riferiti al corrispondente periodo dell’esercizio immediatamente precedente.</a:t>
            </a:r>
          </a:p>
        </p:txBody>
      </p:sp>
    </p:spTree>
    <p:extLst>
      <p:ext uri="{BB962C8B-B14F-4D97-AF65-F5344CB8AC3E}">
        <p14:creationId xmlns:p14="http://schemas.microsoft.com/office/powerpoint/2010/main" val="185253792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0F30CC-D034-913E-0BEC-1DA5C5ACB4DF}"/>
              </a:ext>
            </a:extLst>
          </p:cNvPr>
          <p:cNvSpPr>
            <a:spLocks noGrp="1"/>
          </p:cNvSpPr>
          <p:nvPr>
            <p:ph type="title"/>
          </p:nvPr>
        </p:nvSpPr>
        <p:spPr>
          <a:xfrm>
            <a:off x="684212" y="5998464"/>
            <a:ext cx="9419908" cy="347472"/>
          </a:xfrm>
        </p:spPr>
        <p:txBody>
          <a:bodyPr>
            <a:noAutofit/>
          </a:bodyPr>
          <a:lstStyle/>
          <a:p>
            <a:pPr algn="ctr"/>
            <a:r>
              <a:rPr lang="it-IT" sz="2400" spc="-204" dirty="0"/>
              <a:t>Rilevanza</a:t>
            </a:r>
          </a:p>
        </p:txBody>
      </p:sp>
      <p:sp>
        <p:nvSpPr>
          <p:cNvPr id="3" name="Segnaposto contenuto 2">
            <a:extLst>
              <a:ext uri="{FF2B5EF4-FFF2-40B4-BE49-F238E27FC236}">
                <a16:creationId xmlns:a16="http://schemas.microsoft.com/office/drawing/2014/main" id="{F8C179BF-A403-062C-8CDA-41CD41409461}"/>
              </a:ext>
            </a:extLst>
          </p:cNvPr>
          <p:cNvSpPr>
            <a:spLocks noGrp="1"/>
          </p:cNvSpPr>
          <p:nvPr>
            <p:ph idx="1"/>
          </p:nvPr>
        </p:nvSpPr>
        <p:spPr>
          <a:xfrm>
            <a:off x="684212" y="685800"/>
            <a:ext cx="9419908" cy="5193792"/>
          </a:xfrm>
        </p:spPr>
        <p:txBody>
          <a:bodyPr>
            <a:normAutofit lnSpcReduction="10000"/>
          </a:bodyPr>
          <a:lstStyle/>
          <a:p>
            <a:pPr marL="299085" marR="5080" indent="-287020" algn="just">
              <a:lnSpc>
                <a:spcPct val="100000"/>
              </a:lnSpc>
              <a:spcBef>
                <a:spcPts val="994"/>
              </a:spcBef>
              <a:buChar char="•"/>
              <a:tabLst>
                <a:tab pos="299085" algn="l"/>
              </a:tabLst>
            </a:pPr>
            <a:r>
              <a:rPr lang="it-IT" sz="1800" dirty="0"/>
              <a:t>Art. 2423, co. 4, c.c.: “Non occorre rispettare gli obblighi in tema di rilevazione, valutazione, presentazione e informativa quando la loro osservanza abbia effetti irrilevanti al fine di dare una rappresentazione veritiera e corretta. Rimangono fermi gli obblighi in tema di regolare tenuta delle scritture contabili.”</a:t>
            </a:r>
          </a:p>
          <a:p>
            <a:pPr marL="299085" marR="427990" indent="-287020" algn="just">
              <a:lnSpc>
                <a:spcPct val="100000"/>
              </a:lnSpc>
              <a:spcBef>
                <a:spcPts val="1015"/>
              </a:spcBef>
              <a:buChar char="•"/>
              <a:tabLst>
                <a:tab pos="299085" algn="l"/>
              </a:tabLst>
            </a:pPr>
            <a:r>
              <a:rPr lang="it-IT" sz="1800" dirty="0"/>
              <a:t>In sede di rilevazione, valutazione, presentazione e informativa, la rilevanza è giudicata in relazione ai valori del periodo intermedio considerato come periodo a sé stante.</a:t>
            </a:r>
          </a:p>
          <a:p>
            <a:pPr marL="299085" marR="9525" indent="-287020" algn="just">
              <a:lnSpc>
                <a:spcPct val="100000"/>
              </a:lnSpc>
              <a:spcBef>
                <a:spcPts val="770"/>
              </a:spcBef>
              <a:buChar char="•"/>
              <a:tabLst>
                <a:tab pos="299085" algn="l"/>
              </a:tabLst>
            </a:pPr>
            <a:r>
              <a:rPr lang="it-IT" sz="1800" dirty="0"/>
              <a:t>I bilanci intermedi sono redatti utilizzando gli </a:t>
            </a:r>
            <a:r>
              <a:rPr lang="it-IT" sz="1800" b="1" dirty="0"/>
              <a:t>stessi principi contabili applicati nel bilancio di esercizio</a:t>
            </a:r>
            <a:r>
              <a:rPr lang="it-IT" sz="1800" dirty="0"/>
              <a:t>, salvo i cambiamenti dei principi contabili effettuati dopo la data di chiusura dell'ultimo bilancio di esercizio che saranno riflessi nel successivo bilancio di esercizio. I cambiamenti di principi contabili sono ammissibili solo se conformi alle previsioni dell’OIC 29 “Cambiamenti di principi contabili, cambiamenti di stime contabili, correzione di errori, fatti intervenuti dopo la chiusura dell’esercizio”.</a:t>
            </a:r>
          </a:p>
          <a:p>
            <a:pPr marL="299085" marR="5080" indent="-287020" algn="just">
              <a:lnSpc>
                <a:spcPct val="100000"/>
              </a:lnSpc>
              <a:spcBef>
                <a:spcPts val="700"/>
              </a:spcBef>
              <a:buChar char="•"/>
              <a:tabLst>
                <a:tab pos="299085" algn="l"/>
              </a:tabLst>
            </a:pPr>
            <a:r>
              <a:rPr lang="it-IT" sz="1800" dirty="0"/>
              <a:t>I criteri di redazione del bilancio sono applicati considerando </a:t>
            </a:r>
            <a:r>
              <a:rPr lang="it-IT" sz="1800" b="1" dirty="0"/>
              <a:t>il periodo contabile intermedio come un autonomo “esercizio”</a:t>
            </a:r>
            <a:r>
              <a:rPr lang="it-IT" sz="1800" dirty="0"/>
              <a:t>, ancorché di durata inferiore all’anno.</a:t>
            </a:r>
          </a:p>
        </p:txBody>
      </p:sp>
    </p:spTree>
    <p:extLst>
      <p:ext uri="{BB962C8B-B14F-4D97-AF65-F5344CB8AC3E}">
        <p14:creationId xmlns:p14="http://schemas.microsoft.com/office/powerpoint/2010/main" val="3766341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03F65D-AA0F-B606-55F1-7A8EA48205DF}"/>
              </a:ext>
            </a:extLst>
          </p:cNvPr>
          <p:cNvSpPr>
            <a:spLocks noGrp="1"/>
          </p:cNvSpPr>
          <p:nvPr>
            <p:ph type="title"/>
          </p:nvPr>
        </p:nvSpPr>
        <p:spPr>
          <a:xfrm>
            <a:off x="684212" y="6172200"/>
            <a:ext cx="9365044" cy="393192"/>
          </a:xfrm>
        </p:spPr>
        <p:txBody>
          <a:bodyPr>
            <a:normAutofit fontScale="90000"/>
          </a:bodyPr>
          <a:lstStyle/>
          <a:p>
            <a:pPr algn="ctr"/>
            <a:r>
              <a:rPr lang="it-IT" sz="2600" dirty="0"/>
              <a:t>Rilevazione e</a:t>
            </a:r>
            <a:r>
              <a:rPr lang="it-IT" sz="2600" spc="-30" dirty="0"/>
              <a:t> </a:t>
            </a:r>
            <a:r>
              <a:rPr lang="it-IT" sz="2600" dirty="0"/>
              <a:t>valutazione</a:t>
            </a:r>
          </a:p>
        </p:txBody>
      </p:sp>
      <p:sp>
        <p:nvSpPr>
          <p:cNvPr id="3" name="Segnaposto contenuto 2">
            <a:extLst>
              <a:ext uri="{FF2B5EF4-FFF2-40B4-BE49-F238E27FC236}">
                <a16:creationId xmlns:a16="http://schemas.microsoft.com/office/drawing/2014/main" id="{F1B80ADB-B53A-67F2-55FC-389096678250}"/>
              </a:ext>
            </a:extLst>
          </p:cNvPr>
          <p:cNvSpPr>
            <a:spLocks noGrp="1"/>
          </p:cNvSpPr>
          <p:nvPr>
            <p:ph idx="1"/>
          </p:nvPr>
        </p:nvSpPr>
        <p:spPr>
          <a:xfrm>
            <a:off x="684212" y="685800"/>
            <a:ext cx="9365044" cy="5340096"/>
          </a:xfrm>
        </p:spPr>
        <p:txBody>
          <a:bodyPr>
            <a:normAutofit/>
          </a:bodyPr>
          <a:lstStyle/>
          <a:p>
            <a:pPr algn="just"/>
            <a:r>
              <a:rPr lang="it-IT" sz="1800" dirty="0"/>
              <a:t>Le valutazioni del periodo intermedio possono comportare </a:t>
            </a:r>
            <a:r>
              <a:rPr lang="it-IT" sz="1800" b="1" dirty="0"/>
              <a:t>cambiamenti nelle stime</a:t>
            </a:r>
            <a:r>
              <a:rPr lang="it-IT" sz="1800" dirty="0"/>
              <a:t> degli importi riportati rispetto agli eventuali precedenti periodi intermedi dell’esercizio o all’ultimo bilancio di esercizio, fermo rimanendo che </a:t>
            </a:r>
            <a:r>
              <a:rPr lang="it-IT" sz="1800" b="1" dirty="0"/>
              <a:t>i criteri di rilevazione </a:t>
            </a:r>
            <a:r>
              <a:rPr lang="it-IT" sz="1800" dirty="0"/>
              <a:t>delle attività, passività, ricavi e costi dei periodi intermedi </a:t>
            </a:r>
            <a:r>
              <a:rPr lang="it-IT" sz="1800" b="1" dirty="0"/>
              <a:t>sono gli stessi criteri adottati nel bilancio dell’esercizio</a:t>
            </a:r>
            <a:r>
              <a:rPr lang="it-IT" sz="1800" dirty="0"/>
              <a:t>.</a:t>
            </a:r>
          </a:p>
          <a:p>
            <a:pPr marL="12700" marR="5080" algn="just">
              <a:lnSpc>
                <a:spcPct val="100000"/>
              </a:lnSpc>
              <a:spcBef>
                <a:spcPts val="755"/>
              </a:spcBef>
            </a:pPr>
            <a:r>
              <a:rPr lang="it-IT" sz="1800" b="1" dirty="0"/>
              <a:t>Imposte correnti e differite </a:t>
            </a:r>
            <a:r>
              <a:rPr lang="it-IT" sz="1800" dirty="0"/>
              <a:t>del periodo intermedio: si utilizza l’aliquota fiscale annua effettiva rappresentata dalla stima dell’incidenza dell’onere fiscale annuale (corrente e differito) sul risultato civilistico annuale ante imposte.</a:t>
            </a:r>
          </a:p>
          <a:p>
            <a:pPr marL="12700" marR="95250" algn="just">
              <a:lnSpc>
                <a:spcPct val="100000"/>
              </a:lnSpc>
              <a:spcBef>
                <a:spcPts val="700"/>
              </a:spcBef>
            </a:pPr>
            <a:r>
              <a:rPr lang="it-IT" sz="1800" b="1" dirty="0"/>
              <a:t>Esempio:</a:t>
            </a:r>
          </a:p>
          <a:p>
            <a:pPr marL="0" marR="95250" indent="0" algn="just">
              <a:lnSpc>
                <a:spcPct val="100000"/>
              </a:lnSpc>
              <a:spcBef>
                <a:spcPts val="700"/>
              </a:spcBef>
              <a:buNone/>
            </a:pPr>
            <a:r>
              <a:rPr lang="it-IT" sz="1800" dirty="0"/>
              <a:t>le differenze permanenti e le imposte anticipate precedentemente non rilevate che divengono ragionevolmente certe nel periodo, sono allocate a conto economico pro-quota in base al rapporto tra reddito ante imposte stimato nel periodo intermedio e quello di fine esercizio.</a:t>
            </a:r>
          </a:p>
          <a:p>
            <a:pPr marL="0" marR="95250" indent="0" algn="just">
              <a:lnSpc>
                <a:spcPct val="100000"/>
              </a:lnSpc>
              <a:spcBef>
                <a:spcPts val="700"/>
              </a:spcBef>
              <a:buNone/>
            </a:pPr>
            <a:r>
              <a:rPr lang="it-IT" sz="1800" dirty="0"/>
              <a:t>L’applicazione di questa disposizione è volta ad assicurare che non si verifichino significative differenze tra l’aliquota fiscale effettiva risultante nel bilancio intermedio rispetto a quella risultante nel bilancio di fine anno.</a:t>
            </a:r>
          </a:p>
        </p:txBody>
      </p:sp>
    </p:spTree>
    <p:extLst>
      <p:ext uri="{BB962C8B-B14F-4D97-AF65-F5344CB8AC3E}">
        <p14:creationId xmlns:p14="http://schemas.microsoft.com/office/powerpoint/2010/main" val="178976983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7CC092-0DC6-9954-BC81-2B40AFDDF0F1}"/>
              </a:ext>
            </a:extLst>
          </p:cNvPr>
          <p:cNvSpPr>
            <a:spLocks noGrp="1"/>
          </p:cNvSpPr>
          <p:nvPr>
            <p:ph type="title"/>
          </p:nvPr>
        </p:nvSpPr>
        <p:spPr>
          <a:xfrm>
            <a:off x="684212" y="5945632"/>
            <a:ext cx="9438196" cy="453135"/>
          </a:xfrm>
        </p:spPr>
        <p:txBody>
          <a:bodyPr>
            <a:noAutofit/>
          </a:bodyPr>
          <a:lstStyle/>
          <a:p>
            <a:pPr algn="ctr"/>
            <a:r>
              <a:rPr lang="it-IT" sz="2400" spc="-204" dirty="0"/>
              <a:t>Rilevazione e valutazione</a:t>
            </a:r>
          </a:p>
        </p:txBody>
      </p:sp>
      <p:sp>
        <p:nvSpPr>
          <p:cNvPr id="3" name="Segnaposto contenuto 2">
            <a:extLst>
              <a:ext uri="{FF2B5EF4-FFF2-40B4-BE49-F238E27FC236}">
                <a16:creationId xmlns:a16="http://schemas.microsoft.com/office/drawing/2014/main" id="{C50FC524-93CD-8082-8E56-BA48129197B3}"/>
              </a:ext>
            </a:extLst>
          </p:cNvPr>
          <p:cNvSpPr>
            <a:spLocks noGrp="1"/>
          </p:cNvSpPr>
          <p:nvPr>
            <p:ph idx="1"/>
          </p:nvPr>
        </p:nvSpPr>
        <p:spPr>
          <a:xfrm>
            <a:off x="684212" y="685800"/>
            <a:ext cx="9438196" cy="5138928"/>
          </a:xfrm>
        </p:spPr>
        <p:txBody>
          <a:bodyPr/>
          <a:lstStyle/>
          <a:p>
            <a:pPr marL="12700">
              <a:lnSpc>
                <a:spcPct val="100000"/>
              </a:lnSpc>
              <a:spcBef>
                <a:spcPts val="695"/>
              </a:spcBef>
            </a:pPr>
            <a:r>
              <a:rPr lang="it-IT" sz="1800" dirty="0"/>
              <a:t>Conseguentemente:</a:t>
            </a:r>
          </a:p>
          <a:p>
            <a:pPr marL="299085" marR="5080" indent="-287020" algn="just">
              <a:lnSpc>
                <a:spcPct val="100000"/>
              </a:lnSpc>
              <a:spcBef>
                <a:spcPts val="700"/>
              </a:spcBef>
              <a:buChar char="•"/>
              <a:tabLst>
                <a:tab pos="299085" algn="l"/>
              </a:tabLst>
            </a:pPr>
            <a:r>
              <a:rPr lang="it-IT" sz="1800" b="1" dirty="0"/>
              <a:t>i ricavi </a:t>
            </a:r>
            <a:r>
              <a:rPr lang="it-IT" sz="1800" dirty="0"/>
              <a:t>che sono percepiti </a:t>
            </a:r>
            <a:r>
              <a:rPr lang="it-IT" sz="1800" u="sng" dirty="0"/>
              <a:t>stagionalmente</a:t>
            </a:r>
            <a:r>
              <a:rPr lang="it-IT" sz="1800" dirty="0"/>
              <a:t>, ciclicamente o occasionalmente all'interno di un periodo intermedio non possono essere anticipati o differiti rispetto alla data intermedia se l'anticipazione o il differimento non sarebbe ammissibile nel bilancio di esercizio.</a:t>
            </a:r>
          </a:p>
          <a:p>
            <a:pPr marL="296545" marR="235585" indent="-284480" algn="just">
              <a:lnSpc>
                <a:spcPct val="100000"/>
              </a:lnSpc>
              <a:spcBef>
                <a:spcPts val="710"/>
              </a:spcBef>
              <a:buChar char="•"/>
              <a:tabLst>
                <a:tab pos="299085" algn="l"/>
              </a:tabLst>
            </a:pPr>
            <a:r>
              <a:rPr lang="it-IT" sz="1800" b="1" dirty="0"/>
              <a:t>i costi </a:t>
            </a:r>
            <a:r>
              <a:rPr lang="it-IT" sz="1800" dirty="0"/>
              <a:t>sostenuti </a:t>
            </a:r>
            <a:r>
              <a:rPr lang="it-IT" sz="1800" u="sng" dirty="0"/>
              <a:t>in modo disomogeneo </a:t>
            </a:r>
            <a:r>
              <a:rPr lang="it-IT" sz="1800" dirty="0"/>
              <a:t>nel corso dell'esercizio di una società sono 	anticipati o differiti nel bilancio intermedio solo se l'anticipazione o il differimento di quel costo sarebbe ammissibile nel bilancio di esercizio.</a:t>
            </a:r>
          </a:p>
          <a:p>
            <a:pPr marL="296545" marR="55244" indent="-284480" algn="just">
              <a:lnSpc>
                <a:spcPct val="100000"/>
              </a:lnSpc>
              <a:spcBef>
                <a:spcPts val="695"/>
              </a:spcBef>
              <a:buChar char="•"/>
              <a:tabLst>
                <a:tab pos="299085" algn="l"/>
              </a:tabLst>
            </a:pPr>
            <a:r>
              <a:rPr lang="it-IT" sz="1800" dirty="0"/>
              <a:t>un costo per il quale non sussistono le condizioni per essere capitalizzato alla fine di un periodo intermedio va rilevato a conto economico.</a:t>
            </a:r>
          </a:p>
        </p:txBody>
      </p:sp>
    </p:spTree>
    <p:extLst>
      <p:ext uri="{BB962C8B-B14F-4D97-AF65-F5344CB8AC3E}">
        <p14:creationId xmlns:p14="http://schemas.microsoft.com/office/powerpoint/2010/main" val="395159932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49B432-8ECD-20DB-7935-61A996146C01}"/>
              </a:ext>
            </a:extLst>
          </p:cNvPr>
          <p:cNvSpPr>
            <a:spLocks noGrp="1"/>
          </p:cNvSpPr>
          <p:nvPr>
            <p:ph type="title"/>
          </p:nvPr>
        </p:nvSpPr>
        <p:spPr>
          <a:xfrm>
            <a:off x="684212" y="5989320"/>
            <a:ext cx="9602788" cy="407415"/>
          </a:xfrm>
        </p:spPr>
        <p:txBody>
          <a:bodyPr>
            <a:normAutofit fontScale="90000"/>
          </a:bodyPr>
          <a:lstStyle/>
          <a:p>
            <a:pPr algn="ctr"/>
            <a:r>
              <a:rPr lang="it-IT" sz="2400" spc="-204" dirty="0"/>
              <a:t>Ammortamento delle immobilizzazioni</a:t>
            </a:r>
          </a:p>
        </p:txBody>
      </p:sp>
      <p:sp>
        <p:nvSpPr>
          <p:cNvPr id="3" name="Segnaposto contenuto 2">
            <a:extLst>
              <a:ext uri="{FF2B5EF4-FFF2-40B4-BE49-F238E27FC236}">
                <a16:creationId xmlns:a16="http://schemas.microsoft.com/office/drawing/2014/main" id="{9093BBAC-D722-86EB-82B2-AA319BA35981}"/>
              </a:ext>
            </a:extLst>
          </p:cNvPr>
          <p:cNvSpPr>
            <a:spLocks noGrp="1"/>
          </p:cNvSpPr>
          <p:nvPr>
            <p:ph idx="1"/>
          </p:nvPr>
        </p:nvSpPr>
        <p:spPr>
          <a:xfrm>
            <a:off x="684212" y="347472"/>
            <a:ext cx="9602788" cy="5477256"/>
          </a:xfrm>
        </p:spPr>
        <p:txBody>
          <a:bodyPr>
            <a:normAutofit/>
          </a:bodyPr>
          <a:lstStyle/>
          <a:p>
            <a:pPr marL="299085" marR="300355" indent="-287020" algn="just">
              <a:lnSpc>
                <a:spcPct val="100000"/>
              </a:lnSpc>
              <a:spcBef>
                <a:spcPts val="994"/>
              </a:spcBef>
              <a:buChar char="•"/>
              <a:tabLst>
                <a:tab pos="299085" algn="l"/>
              </a:tabLst>
            </a:pPr>
            <a:r>
              <a:rPr lang="it-IT" sz="1800" dirty="0"/>
              <a:t>Gli </a:t>
            </a:r>
            <a:r>
              <a:rPr lang="it-IT" sz="1800" b="1" dirty="0"/>
              <a:t>ammortamenti</a:t>
            </a:r>
            <a:r>
              <a:rPr lang="it-IT" sz="1800" dirty="0"/>
              <a:t> di un periodo intermedio sono rilevati solo sulle immobilizzazioni, materiali e immateriali, </a:t>
            </a:r>
            <a:r>
              <a:rPr lang="it-IT" sz="1800" b="1" dirty="0"/>
              <a:t>possedute durante quel periodo intermedio</a:t>
            </a:r>
            <a:r>
              <a:rPr lang="it-IT" sz="1800" dirty="0"/>
              <a:t>. Non si tengono in considerazione acquisizioni di attività o cessioni pianificate per una data successiva al termine del periodo intermedio.</a:t>
            </a:r>
          </a:p>
          <a:p>
            <a:pPr marL="299085" marR="47625" indent="-287020" algn="just">
              <a:lnSpc>
                <a:spcPct val="100000"/>
              </a:lnSpc>
              <a:spcBef>
                <a:spcPts val="1015"/>
              </a:spcBef>
              <a:buChar char="•"/>
              <a:tabLst>
                <a:tab pos="299085" algn="l"/>
              </a:tabLst>
            </a:pPr>
            <a:r>
              <a:rPr lang="it-IT" sz="1800" dirty="0"/>
              <a:t>In coerenza con la disciplina del bilancio di esercizio, l’ammortamento delle immobilizzazioni acquisite durante il periodo intermedio inizia nel momento in cui il cespite è disponibile e pronto per l’uso ed è </a:t>
            </a:r>
            <a:r>
              <a:rPr lang="it-IT" sz="1800" b="1" dirty="0"/>
              <a:t>calcolato per la durata residua del periodo intermedio</a:t>
            </a:r>
            <a:r>
              <a:rPr lang="it-IT" sz="1800" dirty="0"/>
              <a:t>.</a:t>
            </a:r>
          </a:p>
          <a:p>
            <a:pPr marL="299085" marR="5080" indent="-287020" algn="just">
              <a:lnSpc>
                <a:spcPct val="100000"/>
              </a:lnSpc>
              <a:spcBef>
                <a:spcPts val="994"/>
              </a:spcBef>
              <a:buChar char="•"/>
              <a:tabLst>
                <a:tab pos="299085" algn="l"/>
              </a:tabLst>
            </a:pPr>
            <a:r>
              <a:rPr lang="it-IT" sz="1800" dirty="0"/>
              <a:t>È ammissibile l’utilizzo ai fini dell’ammortamento </a:t>
            </a:r>
            <a:r>
              <a:rPr lang="it-IT" sz="1800" b="1" dirty="0"/>
              <a:t>della metà dell’aliquota normale </a:t>
            </a:r>
            <a:r>
              <a:rPr lang="it-IT" sz="1800" dirty="0"/>
              <a:t>per i beni acquisiti nel corso del periodo intermedio, se la quota d’ammortamento così ottenuta non si discosta significativamente dalla quota calcolata a partire dal momento in cui il cespite è disponibile e pronto per l’uso.</a:t>
            </a:r>
          </a:p>
          <a:p>
            <a:pPr marL="299085" marR="240665" indent="-287020" algn="just">
              <a:lnSpc>
                <a:spcPct val="100000"/>
              </a:lnSpc>
              <a:spcBef>
                <a:spcPts val="1015"/>
              </a:spcBef>
              <a:buChar char="•"/>
              <a:tabLst>
                <a:tab pos="299085" algn="l"/>
              </a:tabLst>
            </a:pPr>
            <a:r>
              <a:rPr lang="it-IT" sz="1800" dirty="0"/>
              <a:t>Nel caso di alienazione, perdita o comunque dismissione di un bene immobilizzato nel corso del periodo intermedio, la società calcola </a:t>
            </a:r>
            <a:r>
              <a:rPr lang="it-IT" sz="1800" b="1" dirty="0"/>
              <a:t>l’ammortamento relativo alla frazione dell’esercizio </a:t>
            </a:r>
            <a:r>
              <a:rPr lang="it-IT" sz="1800" dirty="0"/>
              <a:t>nel quale il bene è stato utilizzato e quindi determina la </a:t>
            </a:r>
            <a:r>
              <a:rPr lang="it-IT" sz="1800" b="1" dirty="0"/>
              <a:t>plusvalenza o minusvalenza al netto di tale quota di ammortamento</a:t>
            </a:r>
            <a:r>
              <a:rPr lang="it-IT" sz="1800" dirty="0"/>
              <a:t>.</a:t>
            </a:r>
          </a:p>
        </p:txBody>
      </p:sp>
    </p:spTree>
    <p:extLst>
      <p:ext uri="{BB962C8B-B14F-4D97-AF65-F5344CB8AC3E}">
        <p14:creationId xmlns:p14="http://schemas.microsoft.com/office/powerpoint/2010/main" val="329075991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D645C5-777A-08B1-C462-4D727D0CEAE7}"/>
              </a:ext>
            </a:extLst>
          </p:cNvPr>
          <p:cNvSpPr>
            <a:spLocks noGrp="1"/>
          </p:cNvSpPr>
          <p:nvPr>
            <p:ph type="title"/>
          </p:nvPr>
        </p:nvSpPr>
        <p:spPr>
          <a:xfrm>
            <a:off x="684212" y="6062472"/>
            <a:ext cx="9621076" cy="398271"/>
          </a:xfrm>
        </p:spPr>
        <p:txBody>
          <a:bodyPr>
            <a:noAutofit/>
          </a:bodyPr>
          <a:lstStyle/>
          <a:p>
            <a:pPr algn="ctr"/>
            <a:r>
              <a:rPr lang="it-IT" sz="2600" spc="-204" dirty="0"/>
              <a:t>Costi di manutenzione ordinaria e di sviluppo</a:t>
            </a:r>
          </a:p>
        </p:txBody>
      </p:sp>
      <p:sp>
        <p:nvSpPr>
          <p:cNvPr id="3" name="Segnaposto contenuto 2">
            <a:extLst>
              <a:ext uri="{FF2B5EF4-FFF2-40B4-BE49-F238E27FC236}">
                <a16:creationId xmlns:a16="http://schemas.microsoft.com/office/drawing/2014/main" id="{2A57898B-5F6B-3A44-3F0A-E17DCF121CAA}"/>
              </a:ext>
            </a:extLst>
          </p:cNvPr>
          <p:cNvSpPr>
            <a:spLocks noGrp="1"/>
          </p:cNvSpPr>
          <p:nvPr>
            <p:ph idx="1"/>
          </p:nvPr>
        </p:nvSpPr>
        <p:spPr>
          <a:xfrm>
            <a:off x="684212" y="685800"/>
            <a:ext cx="9621076" cy="5138928"/>
          </a:xfrm>
        </p:spPr>
        <p:txBody>
          <a:bodyPr/>
          <a:lstStyle/>
          <a:p>
            <a:pPr marL="299085" indent="-286385" algn="just">
              <a:lnSpc>
                <a:spcPct val="100000"/>
              </a:lnSpc>
              <a:spcBef>
                <a:spcPts val="994"/>
              </a:spcBef>
              <a:buChar char="•"/>
              <a:tabLst>
                <a:tab pos="299085" algn="l"/>
              </a:tabLst>
            </a:pPr>
            <a:r>
              <a:rPr lang="it-IT" sz="1800" b="1" dirty="0"/>
              <a:t>I costi di manutenzione ordinaria</a:t>
            </a:r>
            <a:r>
              <a:rPr lang="it-IT" sz="1800" dirty="0"/>
              <a:t> sono rilevati a C. E. nel periodo amministrativo in cui sono sostenuti.</a:t>
            </a:r>
          </a:p>
          <a:p>
            <a:pPr marL="299085" marR="5080" indent="-287020" algn="just">
              <a:lnSpc>
                <a:spcPct val="100000"/>
              </a:lnSpc>
              <a:spcBef>
                <a:spcPts val="1005"/>
              </a:spcBef>
              <a:buChar char="•"/>
              <a:tabLst>
                <a:tab pos="299085" algn="l"/>
              </a:tabLst>
            </a:pPr>
            <a:r>
              <a:rPr lang="it-IT" sz="1800" dirty="0"/>
              <a:t>I costi per </a:t>
            </a:r>
            <a:r>
              <a:rPr lang="it-IT" sz="1800" b="1" dirty="0"/>
              <a:t>interventi programmati di manutenzione ordinaria</a:t>
            </a:r>
            <a:r>
              <a:rPr lang="it-IT" sz="1800" dirty="0"/>
              <a:t>, che si prevede saranno sostenuti in un periodo successivo, non possono essere accantonati nel bilancio intermedio, salvo il caso in cui esista alla chiusura di tale bilancio un’obbligazione certa, in forza di un vincolo contrattuale o di legge.</a:t>
            </a:r>
          </a:p>
          <a:p>
            <a:pPr marL="299085" marR="170815" indent="-287020" algn="just">
              <a:lnSpc>
                <a:spcPct val="100000"/>
              </a:lnSpc>
              <a:spcBef>
                <a:spcPts val="994"/>
              </a:spcBef>
              <a:buChar char="•"/>
              <a:tabLst>
                <a:tab pos="299085" algn="l"/>
              </a:tabLst>
            </a:pPr>
            <a:r>
              <a:rPr lang="it-IT" sz="1800" dirty="0"/>
              <a:t>La società applica la definizione e i principi di rilevazione dei </a:t>
            </a:r>
            <a:r>
              <a:rPr lang="it-IT" sz="1800" b="1" dirty="0"/>
              <a:t>costi di sviluppo </a:t>
            </a:r>
            <a:r>
              <a:rPr lang="it-IT" sz="1800" dirty="0"/>
              <a:t>in un periodo intermedio nello stesso modo di quelli adottati per il periodo annuale (OIC 24).</a:t>
            </a:r>
          </a:p>
        </p:txBody>
      </p:sp>
    </p:spTree>
    <p:extLst>
      <p:ext uri="{BB962C8B-B14F-4D97-AF65-F5344CB8AC3E}">
        <p14:creationId xmlns:p14="http://schemas.microsoft.com/office/powerpoint/2010/main" val="114910104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95AAF3-BD87-E691-800B-8CA2162775BE}"/>
              </a:ext>
            </a:extLst>
          </p:cNvPr>
          <p:cNvSpPr>
            <a:spLocks noGrp="1"/>
          </p:cNvSpPr>
          <p:nvPr>
            <p:ph type="title"/>
          </p:nvPr>
        </p:nvSpPr>
        <p:spPr>
          <a:xfrm>
            <a:off x="684212" y="6071616"/>
            <a:ext cx="9602788" cy="416052"/>
          </a:xfrm>
        </p:spPr>
        <p:txBody>
          <a:bodyPr>
            <a:noAutofit/>
          </a:bodyPr>
          <a:lstStyle/>
          <a:p>
            <a:pPr algn="ctr"/>
            <a:r>
              <a:rPr lang="it-IT" sz="2600" spc="-204" dirty="0"/>
              <a:t>Fondi rischi e oneri</a:t>
            </a:r>
          </a:p>
        </p:txBody>
      </p:sp>
      <p:sp>
        <p:nvSpPr>
          <p:cNvPr id="3" name="Segnaposto contenuto 2">
            <a:extLst>
              <a:ext uri="{FF2B5EF4-FFF2-40B4-BE49-F238E27FC236}">
                <a16:creationId xmlns:a16="http://schemas.microsoft.com/office/drawing/2014/main" id="{F5744C43-AA0A-C176-31B6-F739C564E2BA}"/>
              </a:ext>
            </a:extLst>
          </p:cNvPr>
          <p:cNvSpPr>
            <a:spLocks noGrp="1"/>
          </p:cNvSpPr>
          <p:nvPr>
            <p:ph idx="1"/>
          </p:nvPr>
        </p:nvSpPr>
        <p:spPr>
          <a:xfrm>
            <a:off x="684212" y="685800"/>
            <a:ext cx="9602788" cy="5020056"/>
          </a:xfrm>
        </p:spPr>
        <p:txBody>
          <a:bodyPr/>
          <a:lstStyle/>
          <a:p>
            <a:pPr marL="299085" marR="489584" indent="-287020" algn="just">
              <a:lnSpc>
                <a:spcPct val="100000"/>
              </a:lnSpc>
              <a:spcBef>
                <a:spcPts val="994"/>
              </a:spcBef>
              <a:buChar char="•"/>
              <a:tabLst>
                <a:tab pos="299085" algn="l"/>
              </a:tabLst>
            </a:pPr>
            <a:r>
              <a:rPr lang="it-IT" sz="1800" dirty="0"/>
              <a:t>Gli accantonamenti sono rilevati nel bilancio intermedio se sono soddisfatti alla chiusura di tale bilancio i requisiti previsti per la loro iscrizione </a:t>
            </a:r>
            <a:r>
              <a:rPr lang="it-IT" sz="1800" b="1" dirty="0"/>
              <a:t>dall’OIC 31 </a:t>
            </a:r>
            <a:r>
              <a:rPr lang="it-IT" sz="1800" dirty="0"/>
              <a:t>“Fondi per rischi ed oneri e TFR”.</a:t>
            </a:r>
          </a:p>
          <a:p>
            <a:pPr marL="299085" marR="135255" indent="-287020" algn="just">
              <a:lnSpc>
                <a:spcPct val="100000"/>
              </a:lnSpc>
              <a:spcBef>
                <a:spcPts val="1010"/>
              </a:spcBef>
              <a:buChar char="•"/>
              <a:tabLst>
                <a:tab pos="299085" algn="l"/>
              </a:tabLst>
            </a:pPr>
            <a:r>
              <a:rPr lang="it-IT" sz="1800" dirty="0"/>
              <a:t>L’importo dell’accantonamento da effettuarsi è determinato facendo riferimento alla miglior stima dei costi alla data del bilancio intermedio, ivi incluse le spese legali determinabili in modo non aleatorio ed arbitrario, necessarie per fronteggiare la sottostante passività, certa o probabile.</a:t>
            </a:r>
          </a:p>
          <a:p>
            <a:pPr marL="299085" marR="5080" indent="-287020" algn="just">
              <a:lnSpc>
                <a:spcPct val="100000"/>
              </a:lnSpc>
              <a:spcBef>
                <a:spcPts val="1005"/>
              </a:spcBef>
              <a:buChar char="•"/>
              <a:tabLst>
                <a:tab pos="299085" algn="l"/>
              </a:tabLst>
            </a:pPr>
            <a:r>
              <a:rPr lang="it-IT" sz="1800" dirty="0"/>
              <a:t>A tale data, si procede all’aggiornamento dell’importo dei fondi rischi ed oneri iscritti nell’ultimo bilancio, di esercizio o intermedio, della società.</a:t>
            </a:r>
          </a:p>
        </p:txBody>
      </p:sp>
    </p:spTree>
    <p:extLst>
      <p:ext uri="{BB962C8B-B14F-4D97-AF65-F5344CB8AC3E}">
        <p14:creationId xmlns:p14="http://schemas.microsoft.com/office/powerpoint/2010/main" val="1717083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92E0F9-1CDE-EA7A-2DE2-859F81DAAF6A}"/>
              </a:ext>
            </a:extLst>
          </p:cNvPr>
          <p:cNvSpPr>
            <a:spLocks noGrp="1"/>
          </p:cNvSpPr>
          <p:nvPr>
            <p:ph type="title"/>
          </p:nvPr>
        </p:nvSpPr>
        <p:spPr>
          <a:xfrm>
            <a:off x="684212" y="5728209"/>
            <a:ext cx="9273604" cy="443991"/>
          </a:xfrm>
        </p:spPr>
        <p:txBody>
          <a:bodyPr>
            <a:noAutofit/>
          </a:bodyPr>
          <a:lstStyle/>
          <a:p>
            <a:pPr algn="ctr"/>
            <a:r>
              <a:rPr lang="it-IT" sz="2600" dirty="0"/>
              <a:t>esempio</a:t>
            </a:r>
          </a:p>
        </p:txBody>
      </p:sp>
      <p:sp>
        <p:nvSpPr>
          <p:cNvPr id="3" name="Segnaposto contenuto 2">
            <a:extLst>
              <a:ext uri="{FF2B5EF4-FFF2-40B4-BE49-F238E27FC236}">
                <a16:creationId xmlns:a16="http://schemas.microsoft.com/office/drawing/2014/main" id="{9C877467-77F0-8DF2-B2CA-FFC2F6BDF2F5}"/>
              </a:ext>
            </a:extLst>
          </p:cNvPr>
          <p:cNvSpPr>
            <a:spLocks noGrp="1"/>
          </p:cNvSpPr>
          <p:nvPr>
            <p:ph idx="1"/>
          </p:nvPr>
        </p:nvSpPr>
        <p:spPr>
          <a:xfrm>
            <a:off x="684212" y="320040"/>
            <a:ext cx="9273604" cy="5312664"/>
          </a:xfrm>
        </p:spPr>
        <p:txBody>
          <a:bodyPr>
            <a:normAutofit fontScale="77500" lnSpcReduction="20000"/>
          </a:bodyPr>
          <a:lstStyle/>
          <a:p>
            <a:pPr algn="l"/>
            <a:endParaRPr lang="it-IT" sz="1800" b="0" i="0" u="none" strike="noStrike" baseline="0" dirty="0">
              <a:solidFill>
                <a:srgbClr val="000000"/>
              </a:solidFill>
              <a:latin typeface="Calibri" panose="020F0502020204030204" pitchFamily="34" charset="0"/>
            </a:endParaRPr>
          </a:p>
          <a:p>
            <a:pPr algn="just"/>
            <a:r>
              <a:rPr lang="it-IT" sz="2300" dirty="0"/>
              <a:t>Non si applica ai derivati (OIC 32) che sono iscritti e valutati al fair </a:t>
            </a:r>
            <a:r>
              <a:rPr lang="it-IT" sz="2300" dirty="0" err="1"/>
              <a:t>value</a:t>
            </a:r>
            <a:r>
              <a:rPr lang="it-IT" sz="2300" dirty="0"/>
              <a:t>. </a:t>
            </a:r>
          </a:p>
          <a:p>
            <a:pPr algn="just"/>
            <a:r>
              <a:rPr lang="it-IT" sz="2300" dirty="0"/>
              <a:t>La deroga riguarda sia I titoli iscritti nei bilanci 2023 sia quelli acquistati nell'esercizio 2024. </a:t>
            </a:r>
          </a:p>
          <a:p>
            <a:pPr algn="just"/>
            <a:r>
              <a:rPr lang="it-IT" sz="2300" dirty="0"/>
              <a:t>Per i titoli già posseduti nel 2023 si assume il valore degli stessi nel medesimo bilancio, mentre per quelli acquistati nel 2024 si farà riferimento al costo di acquisto. </a:t>
            </a:r>
          </a:p>
          <a:p>
            <a:r>
              <a:rPr lang="it-IT" sz="2300" dirty="0"/>
              <a:t>Titolo iscritto nell’attivo circolante			€ 100.000</a:t>
            </a:r>
          </a:p>
          <a:p>
            <a:r>
              <a:rPr lang="it-IT" sz="2300" dirty="0"/>
              <a:t>Valore corrente del titolo					€ 80.000</a:t>
            </a:r>
          </a:p>
          <a:p>
            <a:r>
              <a:rPr lang="it-IT" sz="2300" dirty="0"/>
              <a:t>Si lascia invariato il valore del titolo (100.000) ma :</a:t>
            </a:r>
          </a:p>
          <a:p>
            <a:r>
              <a:rPr lang="it-IT" sz="2300" dirty="0"/>
              <a:t>Riserve di utili					a		Riserva indisponibile		20.000</a:t>
            </a:r>
          </a:p>
          <a:p>
            <a:pPr algn="just"/>
            <a:r>
              <a:rPr lang="it-IT" sz="2300" dirty="0"/>
              <a:t>Qualora gli utili dell’esercizio o le riserve di utili o le altre riserve patrimoniali disponibili non sono sufficienti a costruire la riserva indisponibile per l’ammontare determinato in precedenza, la società destina a tal fine gli utili degli esercizi successivi. </a:t>
            </a:r>
          </a:p>
          <a:p>
            <a:pPr algn="just"/>
            <a:r>
              <a:rPr lang="it-IT" sz="2300" dirty="0"/>
              <a:t>Necessario che in nota integrativa sia data informativa circa le modalità di utilizzo della deroga. </a:t>
            </a:r>
          </a:p>
        </p:txBody>
      </p:sp>
    </p:spTree>
    <p:extLst>
      <p:ext uri="{BB962C8B-B14F-4D97-AF65-F5344CB8AC3E}">
        <p14:creationId xmlns:p14="http://schemas.microsoft.com/office/powerpoint/2010/main" val="99635231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FA0CC7-088D-2E8F-5A8B-7233EE93A452}"/>
              </a:ext>
            </a:extLst>
          </p:cNvPr>
          <p:cNvSpPr>
            <a:spLocks noGrp="1"/>
          </p:cNvSpPr>
          <p:nvPr>
            <p:ph type="title"/>
          </p:nvPr>
        </p:nvSpPr>
        <p:spPr>
          <a:xfrm>
            <a:off x="684212" y="6035040"/>
            <a:ext cx="9639364" cy="443991"/>
          </a:xfrm>
        </p:spPr>
        <p:txBody>
          <a:bodyPr>
            <a:noAutofit/>
          </a:bodyPr>
          <a:lstStyle/>
          <a:p>
            <a:pPr algn="ctr"/>
            <a:r>
              <a:rPr lang="it-IT" sz="2600" spc="-204" dirty="0"/>
              <a:t>Rimanenze di magazzino</a:t>
            </a:r>
          </a:p>
        </p:txBody>
      </p:sp>
      <p:sp>
        <p:nvSpPr>
          <p:cNvPr id="3" name="Segnaposto contenuto 2">
            <a:extLst>
              <a:ext uri="{FF2B5EF4-FFF2-40B4-BE49-F238E27FC236}">
                <a16:creationId xmlns:a16="http://schemas.microsoft.com/office/drawing/2014/main" id="{79BFF149-A265-6D42-9D1B-A9CF70BADE67}"/>
              </a:ext>
            </a:extLst>
          </p:cNvPr>
          <p:cNvSpPr>
            <a:spLocks noGrp="1"/>
          </p:cNvSpPr>
          <p:nvPr>
            <p:ph idx="1"/>
          </p:nvPr>
        </p:nvSpPr>
        <p:spPr>
          <a:xfrm>
            <a:off x="684212" y="685800"/>
            <a:ext cx="9639364" cy="5184648"/>
          </a:xfrm>
        </p:spPr>
        <p:txBody>
          <a:bodyPr/>
          <a:lstStyle/>
          <a:p>
            <a:pPr marL="296545" marR="5080" indent="-284480" algn="just">
              <a:lnSpc>
                <a:spcPct val="100000"/>
              </a:lnSpc>
              <a:spcBef>
                <a:spcPts val="695"/>
              </a:spcBef>
              <a:buChar char="•"/>
              <a:tabLst>
                <a:tab pos="299085" algn="l"/>
              </a:tabLst>
            </a:pPr>
            <a:r>
              <a:rPr lang="it-IT" sz="1800" dirty="0"/>
              <a:t>Le rimanenze di magazzino alla chiusura del periodo intermedio sono valutate con gli 	stessi criteri adottati per il bilancio di esercizio e quindi al </a:t>
            </a:r>
            <a:r>
              <a:rPr lang="it-IT" sz="1800" b="1" dirty="0"/>
              <a:t>minore tra il costo e il valore 	di realizzazione desumibile dall’andamento del mercato</a:t>
            </a:r>
            <a:r>
              <a:rPr lang="it-IT" sz="1800" dirty="0"/>
              <a:t>.</a:t>
            </a:r>
          </a:p>
          <a:p>
            <a:pPr marL="299085" marR="180340" indent="-287020" algn="just">
              <a:lnSpc>
                <a:spcPct val="100000"/>
              </a:lnSpc>
              <a:spcBef>
                <a:spcPts val="700"/>
              </a:spcBef>
              <a:buChar char="•"/>
              <a:tabLst>
                <a:tab pos="299085" algn="l"/>
              </a:tabLst>
            </a:pPr>
            <a:r>
              <a:rPr lang="it-IT" sz="1800" dirty="0"/>
              <a:t>Il costo delle rimanenze è determinato alla fine del periodo intermedio utilizzando le stesse configurazioni di costo (costo specifico, </a:t>
            </a:r>
            <a:r>
              <a:rPr lang="it-IT" sz="1800" dirty="0" err="1"/>
              <a:t>fifo</a:t>
            </a:r>
            <a:r>
              <a:rPr lang="it-IT" sz="1800" dirty="0"/>
              <a:t>, lifo, medio ponderato) di fine esercizio.</a:t>
            </a:r>
          </a:p>
          <a:p>
            <a:pPr marL="299085" marR="136525" indent="-287020" algn="just">
              <a:lnSpc>
                <a:spcPct val="100000"/>
              </a:lnSpc>
              <a:spcBef>
                <a:spcPts val="710"/>
              </a:spcBef>
              <a:buChar char="•"/>
              <a:tabLst>
                <a:tab pos="299085" algn="l"/>
              </a:tabLst>
            </a:pPr>
            <a:r>
              <a:rPr lang="it-IT" sz="1800" dirty="0"/>
              <a:t>Le rimanenze sono oggetto di svalutazione in bilancio quando il valore di realizzazione desumibile dall’andamento del mercato è minore del relativo valore contabile. Se nel periodo intermedio vengono meno, in tutto o in parte, i presupposti della svalutazione effettuata in un periodo precedente, per effetto dell’aumento del valore di realizzazione desumibile dal mercato, la rettifica di valore effettuata è annullata nei limiti del costo originariamente sostenuto.</a:t>
            </a:r>
          </a:p>
        </p:txBody>
      </p:sp>
    </p:spTree>
    <p:extLst>
      <p:ext uri="{BB962C8B-B14F-4D97-AF65-F5344CB8AC3E}">
        <p14:creationId xmlns:p14="http://schemas.microsoft.com/office/powerpoint/2010/main" val="384118234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B60DDD-5A9B-9F80-EDDD-80165735D4E3}"/>
              </a:ext>
            </a:extLst>
          </p:cNvPr>
          <p:cNvSpPr>
            <a:spLocks noGrp="1"/>
          </p:cNvSpPr>
          <p:nvPr>
            <p:ph type="title"/>
          </p:nvPr>
        </p:nvSpPr>
        <p:spPr>
          <a:xfrm>
            <a:off x="684212" y="5797296"/>
            <a:ext cx="9401620" cy="466344"/>
          </a:xfrm>
        </p:spPr>
        <p:txBody>
          <a:bodyPr>
            <a:noAutofit/>
          </a:bodyPr>
          <a:lstStyle/>
          <a:p>
            <a:pPr algn="ctr"/>
            <a:r>
              <a:rPr lang="it-IT" sz="2600" dirty="0" err="1"/>
              <a:t>Oic</a:t>
            </a:r>
            <a:r>
              <a:rPr lang="it-IT" sz="2600" dirty="0"/>
              <a:t> 26</a:t>
            </a:r>
          </a:p>
        </p:txBody>
      </p:sp>
      <p:sp>
        <p:nvSpPr>
          <p:cNvPr id="3" name="Segnaposto contenuto 2">
            <a:extLst>
              <a:ext uri="{FF2B5EF4-FFF2-40B4-BE49-F238E27FC236}">
                <a16:creationId xmlns:a16="http://schemas.microsoft.com/office/drawing/2014/main" id="{4A33412E-1719-9054-A3A2-92024DC19C4A}"/>
              </a:ext>
            </a:extLst>
          </p:cNvPr>
          <p:cNvSpPr>
            <a:spLocks noGrp="1"/>
          </p:cNvSpPr>
          <p:nvPr>
            <p:ph idx="1"/>
          </p:nvPr>
        </p:nvSpPr>
        <p:spPr>
          <a:xfrm>
            <a:off x="684212" y="685800"/>
            <a:ext cx="9401620" cy="4983480"/>
          </a:xfrm>
        </p:spPr>
        <p:txBody>
          <a:bodyPr>
            <a:normAutofit/>
          </a:bodyPr>
          <a:lstStyle/>
          <a:p>
            <a:pPr marL="12700" algn="just">
              <a:lnSpc>
                <a:spcPct val="100000"/>
              </a:lnSpc>
              <a:spcBef>
                <a:spcPts val="105"/>
              </a:spcBef>
            </a:pPr>
            <a:r>
              <a:rPr lang="it-IT" sz="1800" dirty="0"/>
              <a:t>La disciplina civilistica delle </a:t>
            </a:r>
            <a:r>
              <a:rPr lang="it-IT" sz="1800" b="1" dirty="0"/>
              <a:t>poste in valuta </a:t>
            </a:r>
            <a:r>
              <a:rPr lang="it-IT" sz="1800" dirty="0"/>
              <a:t>non è stata modifica, così come </a:t>
            </a:r>
            <a:r>
              <a:rPr lang="it-IT" sz="1800" b="1" dirty="0"/>
              <a:t>l’OIC 26</a:t>
            </a:r>
            <a:r>
              <a:rPr lang="it-IT" sz="1800" dirty="0"/>
              <a:t>, il principio contabile di riferimento.</a:t>
            </a:r>
          </a:p>
          <a:p>
            <a:pPr algn="just"/>
            <a:r>
              <a:rPr lang="it-IT" sz="1800" dirty="0"/>
              <a:t>L’eventuale eccedenza degli utili su cambi da valutazione rispetto alle perdite su cambi da valutazione </a:t>
            </a:r>
            <a:r>
              <a:rPr lang="it-IT" sz="1800" b="1" dirty="0"/>
              <a:t>non è distribuibile fino al realizzo</a:t>
            </a:r>
            <a:r>
              <a:rPr lang="it-IT" sz="1800" dirty="0"/>
              <a:t>.</a:t>
            </a:r>
          </a:p>
          <a:p>
            <a:pPr algn="just"/>
            <a:r>
              <a:rPr lang="it-IT" sz="1800" dirty="0"/>
              <a:t>Nel caso di poste di bilancio espresse in origine in valuta estera, assoggettate a due criteri di valutazione contemporaneamente (es. crediti, titoli e partecipazioni iscritte nell’attivo circolante): deve </a:t>
            </a:r>
            <a:r>
              <a:rPr lang="it-IT" sz="1800" b="1" dirty="0"/>
              <a:t>prima essere applicato il criterio di valutazione ordinario relativo alla attività</a:t>
            </a:r>
            <a:r>
              <a:rPr lang="it-IT" sz="1800" dirty="0"/>
              <a:t> e, successivamente, si deve effettuare la </a:t>
            </a:r>
            <a:r>
              <a:rPr lang="it-IT" sz="1800" b="1" dirty="0"/>
              <a:t>conversione in euro </a:t>
            </a:r>
            <a:r>
              <a:rPr lang="it-IT" sz="1800" dirty="0"/>
              <a:t>del risultato precedentemente ottenuto.</a:t>
            </a:r>
          </a:p>
        </p:txBody>
      </p:sp>
    </p:spTree>
    <p:extLst>
      <p:ext uri="{BB962C8B-B14F-4D97-AF65-F5344CB8AC3E}">
        <p14:creationId xmlns:p14="http://schemas.microsoft.com/office/powerpoint/2010/main" val="925033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83265A-05D5-87C8-BB35-E7EBC96AA679}"/>
              </a:ext>
            </a:extLst>
          </p:cNvPr>
          <p:cNvSpPr>
            <a:spLocks noGrp="1"/>
          </p:cNvSpPr>
          <p:nvPr>
            <p:ph type="title"/>
          </p:nvPr>
        </p:nvSpPr>
        <p:spPr>
          <a:xfrm>
            <a:off x="830516" y="6025896"/>
            <a:ext cx="9227884" cy="352551"/>
          </a:xfrm>
        </p:spPr>
        <p:txBody>
          <a:bodyPr>
            <a:noAutofit/>
          </a:bodyPr>
          <a:lstStyle/>
          <a:p>
            <a:pPr algn="ctr"/>
            <a:r>
              <a:rPr lang="it-IT" sz="2600" spc="-204" dirty="0"/>
              <a:t>ABOLIZIONE</a:t>
            </a:r>
            <a:r>
              <a:rPr lang="it-IT" sz="2600" spc="-35" dirty="0"/>
              <a:t> del </a:t>
            </a:r>
            <a:r>
              <a:rPr lang="it-IT" sz="2600" spc="-150" dirty="0"/>
              <a:t>DOPPIO</a:t>
            </a:r>
            <a:r>
              <a:rPr lang="it-IT" sz="2600" spc="-15" dirty="0"/>
              <a:t> </a:t>
            </a:r>
            <a:r>
              <a:rPr lang="it-IT" sz="2600" spc="-240" dirty="0"/>
              <a:t>BINARIO</a:t>
            </a:r>
            <a:r>
              <a:rPr lang="it-IT" sz="2600" spc="-20" dirty="0"/>
              <a:t> </a:t>
            </a:r>
            <a:r>
              <a:rPr lang="it-IT" sz="2600" spc="-250" dirty="0"/>
              <a:t>POSTE</a:t>
            </a:r>
            <a:r>
              <a:rPr lang="it-IT" sz="2600" spc="-5" dirty="0"/>
              <a:t> </a:t>
            </a:r>
            <a:r>
              <a:rPr lang="it-IT" sz="2600" spc="-325" dirty="0"/>
              <a:t>IN</a:t>
            </a:r>
            <a:r>
              <a:rPr lang="it-IT" sz="2600" spc="-10" dirty="0"/>
              <a:t> </a:t>
            </a:r>
            <a:r>
              <a:rPr lang="it-IT" sz="2600" spc="-60" dirty="0"/>
              <a:t>VALUTA</a:t>
            </a:r>
            <a:endParaRPr lang="it-IT" sz="2600" dirty="0"/>
          </a:p>
        </p:txBody>
      </p:sp>
      <p:sp>
        <p:nvSpPr>
          <p:cNvPr id="3" name="Segnaposto contenuto 2">
            <a:extLst>
              <a:ext uri="{FF2B5EF4-FFF2-40B4-BE49-F238E27FC236}">
                <a16:creationId xmlns:a16="http://schemas.microsoft.com/office/drawing/2014/main" id="{55FB74FE-C6BA-35EE-8EC4-6FB0478ED992}"/>
              </a:ext>
            </a:extLst>
          </p:cNvPr>
          <p:cNvSpPr>
            <a:spLocks noGrp="1"/>
          </p:cNvSpPr>
          <p:nvPr>
            <p:ph idx="1"/>
          </p:nvPr>
        </p:nvSpPr>
        <p:spPr>
          <a:xfrm>
            <a:off x="684212" y="219456"/>
            <a:ext cx="9374188" cy="5641848"/>
          </a:xfrm>
        </p:spPr>
        <p:txBody>
          <a:bodyPr>
            <a:normAutofit/>
          </a:bodyPr>
          <a:lstStyle/>
          <a:p>
            <a:pPr marL="299085" marR="212725" indent="-287020" algn="just">
              <a:lnSpc>
                <a:spcPct val="100000"/>
              </a:lnSpc>
              <a:spcBef>
                <a:spcPts val="105"/>
              </a:spcBef>
              <a:buChar char="•"/>
              <a:tabLst>
                <a:tab pos="299085" algn="l"/>
              </a:tabLst>
            </a:pPr>
            <a:r>
              <a:rPr lang="it-IT" sz="1800" dirty="0"/>
              <a:t>L’allineamento tra disciplina civilistica e fiscale è stato ottenuto attraverso l’abrogazione del comma 3 dell’art. 110 del TUIR (art. 9, co. 1, lett. d), D Lgs. 192/2024).</a:t>
            </a:r>
          </a:p>
          <a:p>
            <a:pPr marL="286385" marR="174625" indent="-286385" algn="just">
              <a:lnSpc>
                <a:spcPct val="100000"/>
              </a:lnSpc>
              <a:spcBef>
                <a:spcPts val="1500"/>
              </a:spcBef>
              <a:buChar char="•"/>
              <a:tabLst>
                <a:tab pos="286385" algn="l"/>
              </a:tabLst>
            </a:pPr>
            <a:r>
              <a:rPr lang="it-IT" sz="1800" dirty="0"/>
              <a:t>Il citato comma 3, prevedeva </a:t>
            </a:r>
            <a:r>
              <a:rPr lang="it-IT" sz="1800" b="1" dirty="0"/>
              <a:t>l’irrilevanza fiscale degli adeguamenti al tasso di cambio</a:t>
            </a:r>
            <a:r>
              <a:rPr lang="it-IT" sz="1800" dirty="0"/>
              <a:t> (utili non realizzati) alla chiusura dell’esercizio delle poste monetarie in valuta estera.</a:t>
            </a:r>
          </a:p>
          <a:p>
            <a:pPr marL="299085" marR="5080" indent="-287020" algn="just">
              <a:lnSpc>
                <a:spcPct val="100000"/>
              </a:lnSpc>
              <a:spcBef>
                <a:spcPts val="1500"/>
              </a:spcBef>
              <a:buChar char="•"/>
              <a:tabLst>
                <a:tab pos="299085" algn="l"/>
              </a:tabLst>
            </a:pPr>
            <a:r>
              <a:rPr lang="it-IT" sz="1800" dirty="0"/>
              <a:t>La nuova disciplina riguarda anche gli </a:t>
            </a:r>
            <a:r>
              <a:rPr lang="it-IT" sz="1800" b="1" dirty="0"/>
              <a:t>adeguamenti pregressi</a:t>
            </a:r>
            <a:r>
              <a:rPr lang="it-IT" sz="1800" dirty="0"/>
              <a:t>, poiché la norma prevede che concorrano “alla formazione dell’imponibile del periodo d’imposta successivo a quello in corso al 31 dicembre 2023” anche gli adeguamenti delle poste in valuta effettuati nel bilancio relativo all’esercizio in corso al 31 dicembre 2023 (art. 13, co 4, D. Lgs. 192/2024).</a:t>
            </a:r>
          </a:p>
          <a:p>
            <a:pPr marL="157480" marR="150495" indent="-1905" algn="just">
              <a:lnSpc>
                <a:spcPct val="100000"/>
              </a:lnSpc>
              <a:spcBef>
                <a:spcPts val="1525"/>
              </a:spcBef>
            </a:pPr>
            <a:r>
              <a:rPr lang="it-IT" sz="1800" dirty="0"/>
              <a:t>Modifiche, per le imprese con esercizio coincidente con l’anno solare, a partire dal bilancio dell’esercizio 2024.</a:t>
            </a:r>
          </a:p>
        </p:txBody>
      </p:sp>
    </p:spTree>
    <p:extLst>
      <p:ext uri="{BB962C8B-B14F-4D97-AF65-F5344CB8AC3E}">
        <p14:creationId xmlns:p14="http://schemas.microsoft.com/office/powerpoint/2010/main" val="240001229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CFA883-CA54-EBB2-3318-DC1FBB339A19}"/>
              </a:ext>
            </a:extLst>
          </p:cNvPr>
          <p:cNvSpPr>
            <a:spLocks noGrp="1"/>
          </p:cNvSpPr>
          <p:nvPr>
            <p:ph type="title"/>
          </p:nvPr>
        </p:nvSpPr>
        <p:spPr>
          <a:xfrm>
            <a:off x="684212" y="5959348"/>
            <a:ext cx="9328468" cy="425703"/>
          </a:xfrm>
        </p:spPr>
        <p:txBody>
          <a:bodyPr>
            <a:noAutofit/>
          </a:bodyPr>
          <a:lstStyle/>
          <a:p>
            <a:pPr algn="ctr"/>
            <a:r>
              <a:rPr lang="it-IT" sz="2600" spc="-250" dirty="0" err="1"/>
              <a:t>Fiscalita’</a:t>
            </a:r>
            <a:r>
              <a:rPr lang="it-IT" sz="2600" spc="-250" dirty="0"/>
              <a:t> differita e POSTE</a:t>
            </a:r>
            <a:r>
              <a:rPr lang="it-IT" sz="2600" spc="-5" dirty="0"/>
              <a:t> </a:t>
            </a:r>
            <a:r>
              <a:rPr lang="it-IT" sz="2600" spc="-325" dirty="0"/>
              <a:t>IN</a:t>
            </a:r>
            <a:r>
              <a:rPr lang="it-IT" sz="2600" spc="-10" dirty="0"/>
              <a:t> </a:t>
            </a:r>
            <a:r>
              <a:rPr lang="it-IT" sz="2600" spc="-60" dirty="0"/>
              <a:t>VALUTA</a:t>
            </a:r>
            <a:endParaRPr lang="it-IT" sz="2600" dirty="0"/>
          </a:p>
        </p:txBody>
      </p:sp>
      <p:sp>
        <p:nvSpPr>
          <p:cNvPr id="3" name="Segnaposto contenuto 2">
            <a:extLst>
              <a:ext uri="{FF2B5EF4-FFF2-40B4-BE49-F238E27FC236}">
                <a16:creationId xmlns:a16="http://schemas.microsoft.com/office/drawing/2014/main" id="{4FAA005F-5561-3490-02D9-532822DF9647}"/>
              </a:ext>
            </a:extLst>
          </p:cNvPr>
          <p:cNvSpPr>
            <a:spLocks noGrp="1"/>
          </p:cNvSpPr>
          <p:nvPr>
            <p:ph idx="1"/>
          </p:nvPr>
        </p:nvSpPr>
        <p:spPr>
          <a:xfrm>
            <a:off x="684212" y="685800"/>
            <a:ext cx="9328468" cy="5102352"/>
          </a:xfrm>
        </p:spPr>
        <p:txBody>
          <a:bodyPr>
            <a:normAutofit/>
          </a:bodyPr>
          <a:lstStyle/>
          <a:p>
            <a:pPr marL="299085" marR="5080" indent="-287020" algn="just">
              <a:lnSpc>
                <a:spcPct val="100000"/>
              </a:lnSpc>
              <a:spcBef>
                <a:spcPts val="994"/>
              </a:spcBef>
              <a:buChar char="•"/>
              <a:tabLst>
                <a:tab pos="299085" algn="l"/>
              </a:tabLst>
            </a:pPr>
            <a:r>
              <a:rPr lang="it-IT" sz="1800" dirty="0"/>
              <a:t>Nel 2024 </a:t>
            </a:r>
            <a:r>
              <a:rPr lang="it-IT" sz="1800" b="1" dirty="0"/>
              <a:t>va eliminata l’eventuale fiscalità differita </a:t>
            </a:r>
            <a:r>
              <a:rPr lang="it-IT" sz="1800" dirty="0"/>
              <a:t>iscritta nell’esercizio 2023, non ancora assorbita nel corso dell’esercizio. Si tratta, pertanto, delle poste in valuta originatesi in precedenti esercizi e ancora in essere alla data di chiusura.</a:t>
            </a:r>
          </a:p>
          <a:p>
            <a:pPr marL="299085" marR="5080" indent="-287020" algn="just">
              <a:spcBef>
                <a:spcPts val="1000"/>
              </a:spcBef>
              <a:buFont typeface="Wingdings 3" panose="05040102010807070707" pitchFamily="18" charset="2"/>
              <a:buChar char="•"/>
              <a:tabLst>
                <a:tab pos="299085" algn="l"/>
              </a:tabLst>
            </a:pPr>
            <a:r>
              <a:rPr lang="it-IT" sz="1800" dirty="0"/>
              <a:t>Dal punto di vista contabile, la fiscalità differita iscritta e non riassorbita nel corso di un esercizio precedente al 2024, dovrà essere stornata, rilevando in contropartita un componente positivo a Conto economico nella voce 20 “imposte sul reddito dell’esercizio, correnti, differite e anticipate”.</a:t>
            </a:r>
          </a:p>
          <a:p>
            <a:pPr marL="299085" marR="5080" indent="-287020" algn="just">
              <a:lnSpc>
                <a:spcPct val="100000"/>
              </a:lnSpc>
              <a:spcBef>
                <a:spcPts val="1000"/>
              </a:spcBef>
              <a:buChar char="•"/>
              <a:tabLst>
                <a:tab pos="299085" algn="l"/>
              </a:tabLst>
            </a:pPr>
            <a:r>
              <a:rPr lang="it-IT" sz="1800" dirty="0"/>
              <a:t>Ovviamente, viene meno, per gli adeguamenti delle poste in valuta effettuati alla data di chiusura del 2024, l’esigenza di rilevare la fiscalità differita, poiché l’adeguamento non originerà più differenze tra valore civilistico e valore fiscale dell’attività o passività in valuta.</a:t>
            </a:r>
          </a:p>
        </p:txBody>
      </p:sp>
    </p:spTree>
    <p:extLst>
      <p:ext uri="{BB962C8B-B14F-4D97-AF65-F5344CB8AC3E}">
        <p14:creationId xmlns:p14="http://schemas.microsoft.com/office/powerpoint/2010/main" val="376166093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C61A212-8744-EFD1-9DB1-566A5190260F}"/>
              </a:ext>
            </a:extLst>
          </p:cNvPr>
          <p:cNvSpPr>
            <a:spLocks noGrp="1"/>
          </p:cNvSpPr>
          <p:nvPr>
            <p:ph type="title"/>
          </p:nvPr>
        </p:nvSpPr>
        <p:spPr>
          <a:xfrm>
            <a:off x="684212" y="6071616"/>
            <a:ext cx="9365044" cy="438912"/>
          </a:xfrm>
        </p:spPr>
        <p:txBody>
          <a:bodyPr>
            <a:noAutofit/>
          </a:bodyPr>
          <a:lstStyle/>
          <a:p>
            <a:pPr algn="ctr"/>
            <a:r>
              <a:rPr lang="it-IT" sz="2600" spc="-250" dirty="0"/>
              <a:t>ESEMPIO</a:t>
            </a:r>
          </a:p>
        </p:txBody>
      </p:sp>
      <p:sp>
        <p:nvSpPr>
          <p:cNvPr id="3" name="Segnaposto contenuto 2">
            <a:extLst>
              <a:ext uri="{FF2B5EF4-FFF2-40B4-BE49-F238E27FC236}">
                <a16:creationId xmlns:a16="http://schemas.microsoft.com/office/drawing/2014/main" id="{19DE48ED-2253-3227-0BC5-11A505D47604}"/>
              </a:ext>
            </a:extLst>
          </p:cNvPr>
          <p:cNvSpPr>
            <a:spLocks noGrp="1"/>
          </p:cNvSpPr>
          <p:nvPr>
            <p:ph idx="1"/>
          </p:nvPr>
        </p:nvSpPr>
        <p:spPr>
          <a:xfrm>
            <a:off x="684212" y="493776"/>
            <a:ext cx="9365044" cy="5312664"/>
          </a:xfrm>
        </p:spPr>
        <p:txBody>
          <a:bodyPr>
            <a:normAutofit/>
          </a:bodyPr>
          <a:lstStyle/>
          <a:p>
            <a:pPr marL="299085" indent="-286385">
              <a:lnSpc>
                <a:spcPct val="100000"/>
              </a:lnSpc>
              <a:spcBef>
                <a:spcPts val="1000"/>
              </a:spcBef>
              <a:buChar char="•"/>
              <a:tabLst>
                <a:tab pos="299085" algn="l"/>
              </a:tabLst>
            </a:pPr>
            <a:r>
              <a:rPr lang="it-IT" sz="1800" dirty="0"/>
              <a:t>Nel corso del 2023 la società Alfa ha venduto merci per 100.000 $.</a:t>
            </a:r>
          </a:p>
          <a:p>
            <a:pPr marL="299085" indent="-286385">
              <a:lnSpc>
                <a:spcPct val="100000"/>
              </a:lnSpc>
              <a:spcBef>
                <a:spcPts val="1005"/>
              </a:spcBef>
              <a:buChar char="•"/>
              <a:tabLst>
                <a:tab pos="299085" algn="l"/>
              </a:tabLst>
            </a:pPr>
            <a:r>
              <a:rPr lang="it-IT" sz="1800" dirty="0"/>
              <a:t>Alla data di effettuazione dell’operazione il credito è stato contabilizzato per un ammontare pari a 95.000 euro (conversione in €).</a:t>
            </a:r>
          </a:p>
          <a:p>
            <a:pPr marL="91440" algn="l" fontAlgn="t">
              <a:spcBef>
                <a:spcPts val="450"/>
              </a:spcBef>
            </a:pPr>
            <a:r>
              <a:rPr lang="it-IT" sz="1800" dirty="0"/>
              <a:t>Cliente statunitense 			a 			Ricavi di vendita 		95.000</a:t>
            </a:r>
          </a:p>
          <a:p>
            <a:pPr marL="299085" indent="-286385" algn="just">
              <a:lnSpc>
                <a:spcPct val="100000"/>
              </a:lnSpc>
              <a:buChar char="•"/>
              <a:tabLst>
                <a:tab pos="299085" algn="l"/>
              </a:tabLst>
            </a:pPr>
            <a:r>
              <a:rPr lang="it-IT" sz="1800" dirty="0"/>
              <a:t>Al 31/12/2023 il credito aveva un valore di 97.500 euro ed è pertanto stato adeguato al cambio di chiusura esercizio (si suppone IRES 30%) – NON TASSATO</a:t>
            </a:r>
          </a:p>
          <a:p>
            <a:pPr marL="91440" algn="l" fontAlgn="t">
              <a:spcBef>
                <a:spcPts val="450"/>
              </a:spcBef>
            </a:pPr>
            <a:r>
              <a:rPr lang="it-IT" sz="1800" dirty="0"/>
              <a:t>Cliente statunitense 			a 			Utili su cambi 			2.500</a:t>
            </a:r>
          </a:p>
          <a:p>
            <a:pPr marL="91440" algn="l" fontAlgn="t">
              <a:spcBef>
                <a:spcPts val="455"/>
              </a:spcBef>
            </a:pPr>
            <a:r>
              <a:rPr lang="it-IT" sz="1800" dirty="0"/>
              <a:t>Imposte differite 				a 			Fondo imposte differite 	750</a:t>
            </a:r>
          </a:p>
          <a:p>
            <a:pPr marL="299085" indent="-286385" algn="just">
              <a:lnSpc>
                <a:spcPct val="100000"/>
              </a:lnSpc>
              <a:spcBef>
                <a:spcPts val="700"/>
              </a:spcBef>
              <a:buChar char="•"/>
              <a:tabLst>
                <a:tab pos="299085" algn="l"/>
              </a:tabLst>
            </a:pPr>
            <a:r>
              <a:rPr lang="it-IT" sz="1800" dirty="0"/>
              <a:t>Al 31/12/2024 il credito non risulta ancora incassato ed ha un valore pari a 98.500 euro</a:t>
            </a:r>
          </a:p>
          <a:p>
            <a:pPr marL="91440" algn="l" fontAlgn="t">
              <a:spcBef>
                <a:spcPts val="450"/>
              </a:spcBef>
            </a:pPr>
            <a:r>
              <a:rPr lang="it-IT" sz="1800" dirty="0"/>
              <a:t>Cliente statunitense 			a 			Utili su cambi 			1.000</a:t>
            </a:r>
          </a:p>
        </p:txBody>
      </p:sp>
    </p:spTree>
    <p:extLst>
      <p:ext uri="{BB962C8B-B14F-4D97-AF65-F5344CB8AC3E}">
        <p14:creationId xmlns:p14="http://schemas.microsoft.com/office/powerpoint/2010/main" val="373388493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214883-D4AA-60B3-E30F-24CCB855AEA3}"/>
              </a:ext>
            </a:extLst>
          </p:cNvPr>
          <p:cNvSpPr>
            <a:spLocks noGrp="1"/>
          </p:cNvSpPr>
          <p:nvPr>
            <p:ph type="title"/>
          </p:nvPr>
        </p:nvSpPr>
        <p:spPr>
          <a:xfrm>
            <a:off x="766508" y="5952744"/>
            <a:ext cx="8980996" cy="398271"/>
          </a:xfrm>
        </p:spPr>
        <p:txBody>
          <a:bodyPr>
            <a:noAutofit/>
          </a:bodyPr>
          <a:lstStyle/>
          <a:p>
            <a:pPr algn="ctr"/>
            <a:r>
              <a:rPr lang="it-IT" sz="2600" spc="-250" dirty="0"/>
              <a:t>ESEMPIO</a:t>
            </a:r>
          </a:p>
        </p:txBody>
      </p:sp>
      <p:sp>
        <p:nvSpPr>
          <p:cNvPr id="3" name="Segnaposto contenuto 2">
            <a:extLst>
              <a:ext uri="{FF2B5EF4-FFF2-40B4-BE49-F238E27FC236}">
                <a16:creationId xmlns:a16="http://schemas.microsoft.com/office/drawing/2014/main" id="{B8F008C9-70CD-CD53-0093-848A82465154}"/>
              </a:ext>
            </a:extLst>
          </p:cNvPr>
          <p:cNvSpPr>
            <a:spLocks noGrp="1"/>
          </p:cNvSpPr>
          <p:nvPr>
            <p:ph idx="1"/>
          </p:nvPr>
        </p:nvSpPr>
        <p:spPr>
          <a:xfrm>
            <a:off x="766508" y="292608"/>
            <a:ext cx="8980996" cy="5532120"/>
          </a:xfrm>
        </p:spPr>
        <p:txBody>
          <a:bodyPr/>
          <a:lstStyle/>
          <a:p>
            <a:pPr marL="299085" indent="-286385" algn="just">
              <a:lnSpc>
                <a:spcPct val="100000"/>
              </a:lnSpc>
              <a:spcBef>
                <a:spcPts val="5"/>
              </a:spcBef>
              <a:buChar char="•"/>
              <a:tabLst>
                <a:tab pos="299085" algn="l"/>
              </a:tabLst>
            </a:pPr>
            <a:r>
              <a:rPr lang="it-IT" sz="1800" dirty="0"/>
              <a:t>L’utile su cambi da valutazione (anno 2024) pari a euro 1.000 è fiscalmente rilevante (ancorché non realizzato) PER EFFETTO DEL RIALLINEAMENTO.</a:t>
            </a:r>
          </a:p>
          <a:p>
            <a:pPr marL="299085" marR="5080" indent="-287020" algn="just">
              <a:lnSpc>
                <a:spcPct val="100000"/>
              </a:lnSpc>
              <a:spcBef>
                <a:spcPts val="705"/>
              </a:spcBef>
              <a:buChar char="•"/>
              <a:tabLst>
                <a:tab pos="299085" algn="l"/>
              </a:tabLst>
            </a:pPr>
            <a:r>
              <a:rPr lang="it-IT" sz="1800" dirty="0"/>
              <a:t>Anche l’utile su cambi da valutazione del 2023 diviene fiscalmente rilevante pertanto in dichiarazione occorrerà effettuare una variazione in aumento di 2.500.</a:t>
            </a:r>
          </a:p>
          <a:p>
            <a:pPr marL="299085" indent="-286385" algn="just">
              <a:lnSpc>
                <a:spcPct val="100000"/>
              </a:lnSpc>
              <a:spcBef>
                <a:spcPts val="700"/>
              </a:spcBef>
              <a:buChar char="•"/>
              <a:tabLst>
                <a:tab pos="299085" algn="l"/>
              </a:tabLst>
            </a:pPr>
            <a:r>
              <a:rPr lang="it-IT" sz="1800" dirty="0"/>
              <a:t>Valore civilistico del credito al 31/12/2024: 98.500</a:t>
            </a:r>
          </a:p>
          <a:p>
            <a:pPr marL="299085" indent="-286385" algn="just">
              <a:lnSpc>
                <a:spcPct val="100000"/>
              </a:lnSpc>
              <a:spcBef>
                <a:spcPts val="695"/>
              </a:spcBef>
              <a:buChar char="•"/>
              <a:tabLst>
                <a:tab pos="299085" algn="l"/>
              </a:tabLst>
            </a:pPr>
            <a:r>
              <a:rPr lang="it-IT" sz="1800" dirty="0"/>
              <a:t>Valore fiscale del credito al 31/12/2024: 98.500 (ALLINEAMENTO)</a:t>
            </a:r>
          </a:p>
          <a:p>
            <a:pPr marL="299085" indent="-286385" algn="just">
              <a:lnSpc>
                <a:spcPct val="100000"/>
              </a:lnSpc>
              <a:spcBef>
                <a:spcPts val="695"/>
              </a:spcBef>
              <a:buChar char="•"/>
              <a:tabLst>
                <a:tab pos="299085" algn="l"/>
              </a:tabLst>
            </a:pPr>
            <a:endParaRPr lang="it-IT" sz="1800" dirty="0"/>
          </a:p>
          <a:p>
            <a:pPr marL="91440" algn="just" fontAlgn="t">
              <a:spcBef>
                <a:spcPts val="455"/>
              </a:spcBef>
            </a:pPr>
            <a:r>
              <a:rPr lang="it-IT" sz="1800" dirty="0"/>
              <a:t>Fondo imposte differite 			a 		Rigiro Imposte differite 		750</a:t>
            </a:r>
          </a:p>
        </p:txBody>
      </p:sp>
    </p:spTree>
    <p:extLst>
      <p:ext uri="{BB962C8B-B14F-4D97-AF65-F5344CB8AC3E}">
        <p14:creationId xmlns:p14="http://schemas.microsoft.com/office/powerpoint/2010/main" val="176787638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023248-090D-E295-E01D-B042E13CCF90}"/>
              </a:ext>
            </a:extLst>
          </p:cNvPr>
          <p:cNvSpPr>
            <a:spLocks noGrp="1"/>
          </p:cNvSpPr>
          <p:nvPr>
            <p:ph type="title"/>
          </p:nvPr>
        </p:nvSpPr>
        <p:spPr>
          <a:xfrm>
            <a:off x="748221" y="5954776"/>
            <a:ext cx="9994392" cy="434847"/>
          </a:xfrm>
        </p:spPr>
        <p:txBody>
          <a:bodyPr>
            <a:normAutofit fontScale="90000"/>
          </a:bodyPr>
          <a:lstStyle/>
          <a:p>
            <a:pPr algn="ctr"/>
            <a:r>
              <a:rPr lang="it-IT" sz="2600" dirty="0"/>
              <a:t>In dichiarazione</a:t>
            </a:r>
          </a:p>
        </p:txBody>
      </p:sp>
      <p:graphicFrame>
        <p:nvGraphicFramePr>
          <p:cNvPr id="5" name="Segnaposto contenuto 4">
            <a:extLst>
              <a:ext uri="{FF2B5EF4-FFF2-40B4-BE49-F238E27FC236}">
                <a16:creationId xmlns:a16="http://schemas.microsoft.com/office/drawing/2014/main" id="{80131526-3DF3-7DA8-2D10-73B44F37F482}"/>
              </a:ext>
            </a:extLst>
          </p:cNvPr>
          <p:cNvGraphicFramePr>
            <a:graphicFrameLocks noGrp="1"/>
          </p:cNvGraphicFramePr>
          <p:nvPr>
            <p:ph sz="half" idx="1"/>
            <p:extLst>
              <p:ext uri="{D42A27DB-BD31-4B8C-83A1-F6EECF244321}">
                <p14:modId xmlns:p14="http://schemas.microsoft.com/office/powerpoint/2010/main" val="3917696522"/>
              </p:ext>
            </p:extLst>
          </p:nvPr>
        </p:nvGraphicFramePr>
        <p:xfrm>
          <a:off x="684213" y="685800"/>
          <a:ext cx="4937124" cy="4956048"/>
        </p:xfrm>
        <a:graphic>
          <a:graphicData uri="http://schemas.openxmlformats.org/drawingml/2006/table">
            <a:tbl>
              <a:tblPr firstRow="1" bandRow="1">
                <a:tableStyleId>{5C22544A-7EE6-4342-B048-85BDC9FD1C3A}</a:tableStyleId>
              </a:tblPr>
              <a:tblGrid>
                <a:gridCol w="2468562">
                  <a:extLst>
                    <a:ext uri="{9D8B030D-6E8A-4147-A177-3AD203B41FA5}">
                      <a16:colId xmlns:a16="http://schemas.microsoft.com/office/drawing/2014/main" val="2419487986"/>
                    </a:ext>
                  </a:extLst>
                </a:gridCol>
                <a:gridCol w="2468562">
                  <a:extLst>
                    <a:ext uri="{9D8B030D-6E8A-4147-A177-3AD203B41FA5}">
                      <a16:colId xmlns:a16="http://schemas.microsoft.com/office/drawing/2014/main" val="4282183442"/>
                    </a:ext>
                  </a:extLst>
                </a:gridCol>
              </a:tblGrid>
              <a:tr h="413004">
                <a:tc>
                  <a:txBody>
                    <a:bodyPr/>
                    <a:lstStyle/>
                    <a:p>
                      <a:r>
                        <a:rPr lang="it-IT" dirty="0"/>
                        <a:t>Conto Economico</a:t>
                      </a:r>
                    </a:p>
                  </a:txBody>
                  <a:tcPr/>
                </a:tc>
                <a:tc>
                  <a:txBody>
                    <a:bodyPr/>
                    <a:lstStyle/>
                    <a:p>
                      <a:r>
                        <a:rPr lang="it-IT" dirty="0"/>
                        <a:t>2023</a:t>
                      </a:r>
                    </a:p>
                  </a:txBody>
                  <a:tcPr/>
                </a:tc>
                <a:extLst>
                  <a:ext uri="{0D108BD9-81ED-4DB2-BD59-A6C34878D82A}">
                    <a16:rowId xmlns:a16="http://schemas.microsoft.com/office/drawing/2014/main" val="2105036604"/>
                  </a:ext>
                </a:extLst>
              </a:tr>
              <a:tr h="413004">
                <a:tc>
                  <a:txBody>
                    <a:bodyPr/>
                    <a:lstStyle/>
                    <a:p>
                      <a:pPr marL="91440">
                        <a:lnSpc>
                          <a:spcPct val="100000"/>
                        </a:lnSpc>
                        <a:spcBef>
                          <a:spcPts val="330"/>
                        </a:spcBef>
                      </a:pPr>
                      <a:r>
                        <a:rPr sz="1200" dirty="0">
                          <a:latin typeface="Arial MT"/>
                          <a:cs typeface="Arial MT"/>
                        </a:rPr>
                        <a:t>Ricavi</a:t>
                      </a:r>
                      <a:r>
                        <a:rPr sz="1200" spc="-30" dirty="0">
                          <a:latin typeface="Arial MT"/>
                          <a:cs typeface="Arial MT"/>
                        </a:rPr>
                        <a:t> </a:t>
                      </a:r>
                      <a:r>
                        <a:rPr sz="1200" spc="-20" dirty="0">
                          <a:latin typeface="Arial MT"/>
                          <a:cs typeface="Arial MT"/>
                        </a:rPr>
                        <a:t>(HP)</a:t>
                      </a:r>
                      <a:endParaRPr sz="1200" dirty="0">
                        <a:latin typeface="Arial MT"/>
                        <a:cs typeface="Arial MT"/>
                      </a:endParaRPr>
                    </a:p>
                  </a:txBody>
                  <a:tcPr marL="0" marR="0" marT="41910" marB="0"/>
                </a:tc>
                <a:tc>
                  <a:txBody>
                    <a:bodyPr/>
                    <a:lstStyle/>
                    <a:p>
                      <a:pPr marR="83185" algn="r">
                        <a:lnSpc>
                          <a:spcPct val="100000"/>
                        </a:lnSpc>
                        <a:spcBef>
                          <a:spcPts val="330"/>
                        </a:spcBef>
                      </a:pPr>
                      <a:r>
                        <a:rPr sz="1200" spc="-10" dirty="0">
                          <a:latin typeface="Arial MT"/>
                          <a:cs typeface="Arial MT"/>
                        </a:rPr>
                        <a:t>95.000</a:t>
                      </a:r>
                      <a:endParaRPr sz="1200" dirty="0">
                        <a:latin typeface="Arial MT"/>
                        <a:cs typeface="Arial MT"/>
                      </a:endParaRPr>
                    </a:p>
                  </a:txBody>
                  <a:tcPr marL="0" marR="0" marT="41910" marB="0"/>
                </a:tc>
                <a:extLst>
                  <a:ext uri="{0D108BD9-81ED-4DB2-BD59-A6C34878D82A}">
                    <a16:rowId xmlns:a16="http://schemas.microsoft.com/office/drawing/2014/main" val="1079275627"/>
                  </a:ext>
                </a:extLst>
              </a:tr>
              <a:tr h="413004">
                <a:tc>
                  <a:txBody>
                    <a:bodyPr/>
                    <a:lstStyle/>
                    <a:p>
                      <a:pPr marL="91440">
                        <a:lnSpc>
                          <a:spcPct val="100000"/>
                        </a:lnSpc>
                        <a:spcBef>
                          <a:spcPts val="325"/>
                        </a:spcBef>
                      </a:pPr>
                      <a:r>
                        <a:rPr sz="1200" dirty="0">
                          <a:latin typeface="Arial MT"/>
                          <a:cs typeface="Arial MT"/>
                        </a:rPr>
                        <a:t>Costi</a:t>
                      </a:r>
                      <a:r>
                        <a:rPr sz="1200" spc="-15" dirty="0">
                          <a:latin typeface="Arial MT"/>
                          <a:cs typeface="Arial MT"/>
                        </a:rPr>
                        <a:t> </a:t>
                      </a:r>
                      <a:r>
                        <a:rPr sz="1200" spc="-20" dirty="0">
                          <a:latin typeface="Arial MT"/>
                          <a:cs typeface="Arial MT"/>
                        </a:rPr>
                        <a:t>(HP)</a:t>
                      </a:r>
                      <a:endParaRPr sz="1200" dirty="0">
                        <a:latin typeface="Arial MT"/>
                        <a:cs typeface="Arial MT"/>
                      </a:endParaRPr>
                    </a:p>
                  </a:txBody>
                  <a:tcPr marL="0" marR="0" marT="41275" marB="0"/>
                </a:tc>
                <a:tc>
                  <a:txBody>
                    <a:bodyPr/>
                    <a:lstStyle/>
                    <a:p>
                      <a:pPr marR="84455" algn="r">
                        <a:lnSpc>
                          <a:spcPct val="100000"/>
                        </a:lnSpc>
                        <a:spcBef>
                          <a:spcPts val="325"/>
                        </a:spcBef>
                      </a:pPr>
                      <a:r>
                        <a:rPr sz="1200" spc="-10" dirty="0">
                          <a:latin typeface="Arial MT"/>
                          <a:cs typeface="Arial MT"/>
                        </a:rPr>
                        <a:t>(80.000)</a:t>
                      </a:r>
                      <a:endParaRPr sz="1200" dirty="0">
                        <a:latin typeface="Arial MT"/>
                        <a:cs typeface="Arial MT"/>
                      </a:endParaRPr>
                    </a:p>
                  </a:txBody>
                  <a:tcPr marL="0" marR="0" marT="41275" marB="0"/>
                </a:tc>
                <a:extLst>
                  <a:ext uri="{0D108BD9-81ED-4DB2-BD59-A6C34878D82A}">
                    <a16:rowId xmlns:a16="http://schemas.microsoft.com/office/drawing/2014/main" val="2768306249"/>
                  </a:ext>
                </a:extLst>
              </a:tr>
              <a:tr h="413004">
                <a:tc>
                  <a:txBody>
                    <a:bodyPr/>
                    <a:lstStyle/>
                    <a:p>
                      <a:pPr marL="91440">
                        <a:lnSpc>
                          <a:spcPct val="100000"/>
                        </a:lnSpc>
                        <a:spcBef>
                          <a:spcPts val="325"/>
                        </a:spcBef>
                      </a:pPr>
                      <a:r>
                        <a:rPr sz="1200" dirty="0">
                          <a:latin typeface="Arial MT"/>
                          <a:cs typeface="Arial MT"/>
                        </a:rPr>
                        <a:t>Utili</a:t>
                      </a:r>
                      <a:r>
                        <a:rPr sz="1200" spc="-10" dirty="0">
                          <a:latin typeface="Arial MT"/>
                          <a:cs typeface="Arial MT"/>
                        </a:rPr>
                        <a:t> </a:t>
                      </a:r>
                      <a:r>
                        <a:rPr sz="1200" dirty="0">
                          <a:latin typeface="Arial MT"/>
                          <a:cs typeface="Arial MT"/>
                        </a:rPr>
                        <a:t>su</a:t>
                      </a:r>
                      <a:r>
                        <a:rPr sz="1200" spc="-20" dirty="0">
                          <a:latin typeface="Arial MT"/>
                          <a:cs typeface="Arial MT"/>
                        </a:rPr>
                        <a:t> </a:t>
                      </a:r>
                      <a:r>
                        <a:rPr sz="1200" dirty="0">
                          <a:latin typeface="Arial MT"/>
                          <a:cs typeface="Arial MT"/>
                        </a:rPr>
                        <a:t>cambi</a:t>
                      </a:r>
                      <a:r>
                        <a:rPr sz="1200" spc="-30" dirty="0">
                          <a:latin typeface="Arial MT"/>
                          <a:cs typeface="Arial MT"/>
                        </a:rPr>
                        <a:t> </a:t>
                      </a:r>
                      <a:r>
                        <a:rPr sz="1200" dirty="0">
                          <a:latin typeface="Arial MT"/>
                          <a:cs typeface="Arial MT"/>
                        </a:rPr>
                        <a:t>da</a:t>
                      </a:r>
                      <a:r>
                        <a:rPr sz="1200" spc="-25" dirty="0">
                          <a:latin typeface="Arial MT"/>
                          <a:cs typeface="Arial MT"/>
                        </a:rPr>
                        <a:t> </a:t>
                      </a:r>
                      <a:r>
                        <a:rPr sz="1200" spc="-10" dirty="0">
                          <a:latin typeface="Arial MT"/>
                          <a:cs typeface="Arial MT"/>
                        </a:rPr>
                        <a:t>valutazione</a:t>
                      </a:r>
                      <a:endParaRPr sz="1200" dirty="0">
                        <a:latin typeface="Arial MT"/>
                        <a:cs typeface="Arial MT"/>
                      </a:endParaRPr>
                    </a:p>
                  </a:txBody>
                  <a:tcPr marL="0" marR="0" marT="41275" marB="0"/>
                </a:tc>
                <a:tc>
                  <a:txBody>
                    <a:bodyPr/>
                    <a:lstStyle/>
                    <a:p>
                      <a:pPr marR="84455" algn="r">
                        <a:lnSpc>
                          <a:spcPct val="100000"/>
                        </a:lnSpc>
                        <a:spcBef>
                          <a:spcPts val="325"/>
                        </a:spcBef>
                      </a:pPr>
                      <a:r>
                        <a:rPr sz="1200" spc="-20" dirty="0">
                          <a:latin typeface="Arial MT"/>
                          <a:cs typeface="Arial MT"/>
                        </a:rPr>
                        <a:t>2.500</a:t>
                      </a:r>
                      <a:endParaRPr sz="1200" dirty="0">
                        <a:latin typeface="Arial MT"/>
                        <a:cs typeface="Arial MT"/>
                      </a:endParaRPr>
                    </a:p>
                  </a:txBody>
                  <a:tcPr marL="0" marR="0" marT="41275" marB="0"/>
                </a:tc>
                <a:extLst>
                  <a:ext uri="{0D108BD9-81ED-4DB2-BD59-A6C34878D82A}">
                    <a16:rowId xmlns:a16="http://schemas.microsoft.com/office/drawing/2014/main" val="3355365343"/>
                  </a:ext>
                </a:extLst>
              </a:tr>
              <a:tr h="413004">
                <a:tc>
                  <a:txBody>
                    <a:bodyPr/>
                    <a:lstStyle/>
                    <a:p>
                      <a:pPr marL="91440">
                        <a:lnSpc>
                          <a:spcPct val="100000"/>
                        </a:lnSpc>
                        <a:spcBef>
                          <a:spcPts val="330"/>
                        </a:spcBef>
                      </a:pPr>
                      <a:r>
                        <a:rPr sz="1200" spc="-10" dirty="0">
                          <a:latin typeface="Arial MT"/>
                          <a:cs typeface="Arial MT"/>
                        </a:rPr>
                        <a:t>Risultato</a:t>
                      </a:r>
                      <a:r>
                        <a:rPr sz="1200" spc="-70" dirty="0">
                          <a:latin typeface="Arial MT"/>
                          <a:cs typeface="Arial MT"/>
                        </a:rPr>
                        <a:t> </a:t>
                      </a:r>
                      <a:r>
                        <a:rPr sz="1200" dirty="0">
                          <a:latin typeface="Arial MT"/>
                          <a:cs typeface="Arial MT"/>
                        </a:rPr>
                        <a:t>Ante</a:t>
                      </a:r>
                      <a:r>
                        <a:rPr sz="1200" spc="10" dirty="0">
                          <a:latin typeface="Arial MT"/>
                          <a:cs typeface="Arial MT"/>
                        </a:rPr>
                        <a:t> </a:t>
                      </a:r>
                      <a:r>
                        <a:rPr sz="1200" spc="-10" dirty="0">
                          <a:latin typeface="Arial MT"/>
                          <a:cs typeface="Arial MT"/>
                        </a:rPr>
                        <a:t>imposte</a:t>
                      </a:r>
                      <a:endParaRPr sz="1200" dirty="0">
                        <a:latin typeface="Arial MT"/>
                        <a:cs typeface="Arial MT"/>
                      </a:endParaRPr>
                    </a:p>
                  </a:txBody>
                  <a:tcPr marL="0" marR="0" marT="41910" marB="0"/>
                </a:tc>
                <a:tc>
                  <a:txBody>
                    <a:bodyPr/>
                    <a:lstStyle/>
                    <a:p>
                      <a:pPr marR="83185" algn="r">
                        <a:lnSpc>
                          <a:spcPct val="100000"/>
                        </a:lnSpc>
                        <a:spcBef>
                          <a:spcPts val="330"/>
                        </a:spcBef>
                      </a:pPr>
                      <a:r>
                        <a:rPr sz="1200" spc="-10" dirty="0">
                          <a:latin typeface="Arial MT"/>
                          <a:cs typeface="Arial MT"/>
                        </a:rPr>
                        <a:t>17.500</a:t>
                      </a:r>
                      <a:endParaRPr sz="1200" dirty="0">
                        <a:latin typeface="Arial MT"/>
                        <a:cs typeface="Arial MT"/>
                      </a:endParaRPr>
                    </a:p>
                  </a:txBody>
                  <a:tcPr marL="0" marR="0" marT="41910" marB="0"/>
                </a:tc>
                <a:extLst>
                  <a:ext uri="{0D108BD9-81ED-4DB2-BD59-A6C34878D82A}">
                    <a16:rowId xmlns:a16="http://schemas.microsoft.com/office/drawing/2014/main" val="2516140576"/>
                  </a:ext>
                </a:extLst>
              </a:tr>
              <a:tr h="413004">
                <a:tc>
                  <a:txBody>
                    <a:bodyPr/>
                    <a:lstStyle/>
                    <a:p>
                      <a:pPr marL="91440">
                        <a:lnSpc>
                          <a:spcPct val="100000"/>
                        </a:lnSpc>
                        <a:spcBef>
                          <a:spcPts val="330"/>
                        </a:spcBef>
                      </a:pPr>
                      <a:r>
                        <a:rPr sz="1200" dirty="0" err="1">
                          <a:latin typeface="Arial MT"/>
                          <a:cs typeface="Arial MT"/>
                        </a:rPr>
                        <a:t>Imposte</a:t>
                      </a:r>
                      <a:r>
                        <a:rPr sz="1200" spc="-50" dirty="0">
                          <a:latin typeface="Arial MT"/>
                          <a:cs typeface="Arial MT"/>
                        </a:rPr>
                        <a:t> </a:t>
                      </a:r>
                      <a:r>
                        <a:rPr sz="1200" spc="-10" dirty="0" err="1">
                          <a:latin typeface="Arial MT"/>
                          <a:cs typeface="Arial MT"/>
                        </a:rPr>
                        <a:t>correnti</a:t>
                      </a:r>
                      <a:r>
                        <a:rPr lang="it-IT" sz="1200" spc="-10" dirty="0">
                          <a:latin typeface="Arial MT"/>
                          <a:cs typeface="Arial MT"/>
                        </a:rPr>
                        <a:t> (30% * 15.000)</a:t>
                      </a:r>
                      <a:endParaRPr sz="1200" dirty="0">
                        <a:latin typeface="Arial MT"/>
                        <a:cs typeface="Arial MT"/>
                      </a:endParaRPr>
                    </a:p>
                  </a:txBody>
                  <a:tcPr marL="0" marR="0" marT="41910" marB="0"/>
                </a:tc>
                <a:tc>
                  <a:txBody>
                    <a:bodyPr/>
                    <a:lstStyle/>
                    <a:p>
                      <a:pPr marR="84455" algn="r">
                        <a:lnSpc>
                          <a:spcPct val="100000"/>
                        </a:lnSpc>
                        <a:spcBef>
                          <a:spcPts val="330"/>
                        </a:spcBef>
                      </a:pPr>
                      <a:r>
                        <a:rPr sz="1200" spc="-10" dirty="0">
                          <a:latin typeface="Arial MT"/>
                          <a:cs typeface="Arial MT"/>
                        </a:rPr>
                        <a:t>(4.500)</a:t>
                      </a:r>
                      <a:endParaRPr sz="1200" dirty="0">
                        <a:latin typeface="Arial MT"/>
                        <a:cs typeface="Arial MT"/>
                      </a:endParaRPr>
                    </a:p>
                  </a:txBody>
                  <a:tcPr marL="0" marR="0" marT="41910" marB="0"/>
                </a:tc>
                <a:extLst>
                  <a:ext uri="{0D108BD9-81ED-4DB2-BD59-A6C34878D82A}">
                    <a16:rowId xmlns:a16="http://schemas.microsoft.com/office/drawing/2014/main" val="1022634960"/>
                  </a:ext>
                </a:extLst>
              </a:tr>
              <a:tr h="413004">
                <a:tc>
                  <a:txBody>
                    <a:bodyPr/>
                    <a:lstStyle/>
                    <a:p>
                      <a:pPr marL="91440">
                        <a:lnSpc>
                          <a:spcPct val="100000"/>
                        </a:lnSpc>
                        <a:spcBef>
                          <a:spcPts val="330"/>
                        </a:spcBef>
                      </a:pPr>
                      <a:r>
                        <a:rPr sz="1200" dirty="0" err="1">
                          <a:latin typeface="Arial MT"/>
                          <a:cs typeface="Arial MT"/>
                        </a:rPr>
                        <a:t>Imposte</a:t>
                      </a:r>
                      <a:r>
                        <a:rPr sz="1200" spc="-50" dirty="0">
                          <a:latin typeface="Arial MT"/>
                          <a:cs typeface="Arial MT"/>
                        </a:rPr>
                        <a:t> </a:t>
                      </a:r>
                      <a:r>
                        <a:rPr sz="1200" spc="-10" dirty="0" err="1">
                          <a:latin typeface="Arial MT"/>
                          <a:cs typeface="Arial MT"/>
                        </a:rPr>
                        <a:t>differite</a:t>
                      </a:r>
                      <a:r>
                        <a:rPr lang="it-IT" sz="1200" spc="-10" dirty="0">
                          <a:latin typeface="Arial MT"/>
                          <a:cs typeface="Arial MT"/>
                        </a:rPr>
                        <a:t> (30% * 2.500)</a:t>
                      </a:r>
                      <a:endParaRPr sz="1200" dirty="0">
                        <a:latin typeface="Arial MT"/>
                        <a:cs typeface="Arial MT"/>
                      </a:endParaRPr>
                    </a:p>
                  </a:txBody>
                  <a:tcPr marL="0" marR="0" marT="41910" marB="0"/>
                </a:tc>
                <a:tc>
                  <a:txBody>
                    <a:bodyPr/>
                    <a:lstStyle/>
                    <a:p>
                      <a:pPr marR="83185" algn="r">
                        <a:lnSpc>
                          <a:spcPct val="100000"/>
                        </a:lnSpc>
                        <a:spcBef>
                          <a:spcPts val="330"/>
                        </a:spcBef>
                      </a:pPr>
                      <a:r>
                        <a:rPr sz="1200" spc="-10" dirty="0">
                          <a:latin typeface="Arial MT"/>
                          <a:cs typeface="Arial MT"/>
                        </a:rPr>
                        <a:t>(750)</a:t>
                      </a:r>
                      <a:endParaRPr sz="1200" dirty="0">
                        <a:latin typeface="Arial MT"/>
                        <a:cs typeface="Arial MT"/>
                      </a:endParaRPr>
                    </a:p>
                  </a:txBody>
                  <a:tcPr marL="0" marR="0" marT="41910" marB="0"/>
                </a:tc>
                <a:extLst>
                  <a:ext uri="{0D108BD9-81ED-4DB2-BD59-A6C34878D82A}">
                    <a16:rowId xmlns:a16="http://schemas.microsoft.com/office/drawing/2014/main" val="366341463"/>
                  </a:ext>
                </a:extLst>
              </a:tr>
              <a:tr h="413004">
                <a:tc>
                  <a:txBody>
                    <a:bodyPr/>
                    <a:lstStyle/>
                    <a:p>
                      <a:r>
                        <a:rPr lang="it-IT" dirty="0"/>
                        <a:t>Dichiarazione</a:t>
                      </a:r>
                    </a:p>
                  </a:txBody>
                  <a:tcPr/>
                </a:tc>
                <a:tc>
                  <a:txBody>
                    <a:bodyPr/>
                    <a:lstStyle/>
                    <a:p>
                      <a:r>
                        <a:rPr lang="it-IT" dirty="0"/>
                        <a:t>2023</a:t>
                      </a:r>
                    </a:p>
                  </a:txBody>
                  <a:tcPr/>
                </a:tc>
                <a:extLst>
                  <a:ext uri="{0D108BD9-81ED-4DB2-BD59-A6C34878D82A}">
                    <a16:rowId xmlns:a16="http://schemas.microsoft.com/office/drawing/2014/main" val="394860088"/>
                  </a:ext>
                </a:extLst>
              </a:tr>
              <a:tr h="413004">
                <a:tc>
                  <a:txBody>
                    <a:bodyPr/>
                    <a:lstStyle/>
                    <a:p>
                      <a:pPr marL="91440">
                        <a:lnSpc>
                          <a:spcPct val="100000"/>
                        </a:lnSpc>
                        <a:spcBef>
                          <a:spcPts val="265"/>
                        </a:spcBef>
                      </a:pPr>
                      <a:r>
                        <a:rPr sz="1350" spc="-25" dirty="0">
                          <a:latin typeface="Trebuchet MS"/>
                          <a:cs typeface="Trebuchet MS"/>
                        </a:rPr>
                        <a:t>Risultato</a:t>
                      </a:r>
                      <a:r>
                        <a:rPr sz="1350" spc="-150" dirty="0">
                          <a:latin typeface="Trebuchet MS"/>
                          <a:cs typeface="Trebuchet MS"/>
                        </a:rPr>
                        <a:t> </a:t>
                      </a:r>
                      <a:r>
                        <a:rPr sz="1350" dirty="0">
                          <a:latin typeface="Trebuchet MS"/>
                          <a:cs typeface="Trebuchet MS"/>
                        </a:rPr>
                        <a:t>da</a:t>
                      </a:r>
                      <a:r>
                        <a:rPr sz="1350" spc="-105" dirty="0">
                          <a:latin typeface="Trebuchet MS"/>
                          <a:cs typeface="Trebuchet MS"/>
                        </a:rPr>
                        <a:t> </a:t>
                      </a:r>
                      <a:r>
                        <a:rPr sz="1350" spc="45" dirty="0">
                          <a:latin typeface="Trebuchet MS"/>
                          <a:cs typeface="Trebuchet MS"/>
                        </a:rPr>
                        <a:t>CE</a:t>
                      </a:r>
                      <a:endParaRPr sz="1350" dirty="0">
                        <a:latin typeface="Trebuchet MS"/>
                        <a:cs typeface="Trebuchet MS"/>
                      </a:endParaRPr>
                    </a:p>
                  </a:txBody>
                  <a:tcPr marL="0" marR="0" marT="33655" marB="0"/>
                </a:tc>
                <a:tc>
                  <a:txBody>
                    <a:bodyPr/>
                    <a:lstStyle/>
                    <a:p>
                      <a:pPr marR="83820" algn="r">
                        <a:lnSpc>
                          <a:spcPct val="100000"/>
                        </a:lnSpc>
                        <a:spcBef>
                          <a:spcPts val="265"/>
                        </a:spcBef>
                      </a:pPr>
                      <a:r>
                        <a:rPr sz="1350" spc="-10" dirty="0">
                          <a:latin typeface="Trebuchet MS"/>
                          <a:cs typeface="Trebuchet MS"/>
                        </a:rPr>
                        <a:t>17.500</a:t>
                      </a:r>
                      <a:endParaRPr sz="1350" dirty="0">
                        <a:latin typeface="Trebuchet MS"/>
                        <a:cs typeface="Trebuchet MS"/>
                      </a:endParaRPr>
                    </a:p>
                  </a:txBody>
                  <a:tcPr marL="0" marR="0" marT="33655" marB="0"/>
                </a:tc>
                <a:extLst>
                  <a:ext uri="{0D108BD9-81ED-4DB2-BD59-A6C34878D82A}">
                    <a16:rowId xmlns:a16="http://schemas.microsoft.com/office/drawing/2014/main" val="1296220764"/>
                  </a:ext>
                </a:extLst>
              </a:tr>
              <a:tr h="413004">
                <a:tc>
                  <a:txBody>
                    <a:bodyPr/>
                    <a:lstStyle/>
                    <a:p>
                      <a:pPr marL="91440">
                        <a:lnSpc>
                          <a:spcPct val="100000"/>
                        </a:lnSpc>
                        <a:spcBef>
                          <a:spcPts val="265"/>
                        </a:spcBef>
                      </a:pPr>
                      <a:r>
                        <a:rPr sz="1350" spc="-40" dirty="0">
                          <a:latin typeface="Trebuchet MS"/>
                          <a:cs typeface="Trebuchet MS"/>
                        </a:rPr>
                        <a:t>Variazione</a:t>
                      </a:r>
                      <a:r>
                        <a:rPr sz="1350" spc="-90" dirty="0">
                          <a:latin typeface="Trebuchet MS"/>
                          <a:cs typeface="Trebuchet MS"/>
                        </a:rPr>
                        <a:t> </a:t>
                      </a:r>
                      <a:r>
                        <a:rPr sz="1350" spc="-40" dirty="0">
                          <a:latin typeface="Trebuchet MS"/>
                          <a:cs typeface="Trebuchet MS"/>
                        </a:rPr>
                        <a:t>in</a:t>
                      </a:r>
                      <a:r>
                        <a:rPr sz="1350" spc="-80" dirty="0">
                          <a:latin typeface="Trebuchet MS"/>
                          <a:cs typeface="Trebuchet MS"/>
                        </a:rPr>
                        <a:t> </a:t>
                      </a:r>
                      <a:r>
                        <a:rPr sz="1350" spc="-10" dirty="0">
                          <a:latin typeface="Trebuchet MS"/>
                          <a:cs typeface="Trebuchet MS"/>
                        </a:rPr>
                        <a:t>diminuzione</a:t>
                      </a:r>
                      <a:endParaRPr sz="1350" dirty="0">
                        <a:latin typeface="Trebuchet MS"/>
                        <a:cs typeface="Trebuchet MS"/>
                      </a:endParaRPr>
                    </a:p>
                  </a:txBody>
                  <a:tcPr marL="0" marR="0" marT="33655" marB="0"/>
                </a:tc>
                <a:tc>
                  <a:txBody>
                    <a:bodyPr/>
                    <a:lstStyle/>
                    <a:p>
                      <a:pPr marR="83185" algn="r">
                        <a:lnSpc>
                          <a:spcPct val="100000"/>
                        </a:lnSpc>
                        <a:spcBef>
                          <a:spcPts val="265"/>
                        </a:spcBef>
                      </a:pPr>
                      <a:r>
                        <a:rPr sz="1350" spc="-10" dirty="0">
                          <a:latin typeface="Trebuchet MS"/>
                          <a:cs typeface="Trebuchet MS"/>
                        </a:rPr>
                        <a:t>(2.500)</a:t>
                      </a:r>
                      <a:endParaRPr sz="1350" dirty="0">
                        <a:latin typeface="Trebuchet MS"/>
                        <a:cs typeface="Trebuchet MS"/>
                      </a:endParaRPr>
                    </a:p>
                  </a:txBody>
                  <a:tcPr marL="0" marR="0" marT="33655" marB="0"/>
                </a:tc>
                <a:extLst>
                  <a:ext uri="{0D108BD9-81ED-4DB2-BD59-A6C34878D82A}">
                    <a16:rowId xmlns:a16="http://schemas.microsoft.com/office/drawing/2014/main" val="3706816939"/>
                  </a:ext>
                </a:extLst>
              </a:tr>
              <a:tr h="413004">
                <a:tc>
                  <a:txBody>
                    <a:bodyPr/>
                    <a:lstStyle/>
                    <a:p>
                      <a:pPr marL="91440">
                        <a:lnSpc>
                          <a:spcPct val="100000"/>
                        </a:lnSpc>
                        <a:spcBef>
                          <a:spcPts val="265"/>
                        </a:spcBef>
                      </a:pPr>
                      <a:r>
                        <a:rPr sz="1350" dirty="0">
                          <a:latin typeface="Trebuchet MS"/>
                          <a:cs typeface="Trebuchet MS"/>
                        </a:rPr>
                        <a:t>Base</a:t>
                      </a:r>
                      <a:r>
                        <a:rPr sz="1350" spc="-20" dirty="0">
                          <a:latin typeface="Trebuchet MS"/>
                          <a:cs typeface="Trebuchet MS"/>
                        </a:rPr>
                        <a:t> </a:t>
                      </a:r>
                      <a:r>
                        <a:rPr sz="1350" spc="-10" dirty="0">
                          <a:latin typeface="Trebuchet MS"/>
                          <a:cs typeface="Trebuchet MS"/>
                        </a:rPr>
                        <a:t>imponibile</a:t>
                      </a:r>
                      <a:endParaRPr sz="1350" dirty="0">
                        <a:latin typeface="Trebuchet MS"/>
                        <a:cs typeface="Trebuchet MS"/>
                      </a:endParaRPr>
                    </a:p>
                  </a:txBody>
                  <a:tcPr marL="0" marR="0" marT="33655" marB="0"/>
                </a:tc>
                <a:tc>
                  <a:txBody>
                    <a:bodyPr/>
                    <a:lstStyle/>
                    <a:p>
                      <a:pPr marR="83820" algn="r">
                        <a:lnSpc>
                          <a:spcPct val="100000"/>
                        </a:lnSpc>
                        <a:spcBef>
                          <a:spcPts val="265"/>
                        </a:spcBef>
                      </a:pPr>
                      <a:r>
                        <a:rPr sz="1350" spc="-10" dirty="0">
                          <a:latin typeface="Trebuchet MS"/>
                          <a:cs typeface="Trebuchet MS"/>
                        </a:rPr>
                        <a:t>15.000</a:t>
                      </a:r>
                      <a:endParaRPr sz="1350" dirty="0">
                        <a:latin typeface="Trebuchet MS"/>
                        <a:cs typeface="Trebuchet MS"/>
                      </a:endParaRPr>
                    </a:p>
                  </a:txBody>
                  <a:tcPr marL="0" marR="0" marT="33655" marB="0"/>
                </a:tc>
                <a:extLst>
                  <a:ext uri="{0D108BD9-81ED-4DB2-BD59-A6C34878D82A}">
                    <a16:rowId xmlns:a16="http://schemas.microsoft.com/office/drawing/2014/main" val="2070055314"/>
                  </a:ext>
                </a:extLst>
              </a:tr>
              <a:tr h="413004">
                <a:tc>
                  <a:txBody>
                    <a:bodyPr/>
                    <a:lstStyle/>
                    <a:p>
                      <a:pPr marL="91440">
                        <a:lnSpc>
                          <a:spcPct val="100000"/>
                        </a:lnSpc>
                        <a:spcBef>
                          <a:spcPts val="265"/>
                        </a:spcBef>
                      </a:pPr>
                      <a:r>
                        <a:rPr sz="1350" spc="-10" dirty="0">
                          <a:latin typeface="Trebuchet MS"/>
                          <a:cs typeface="Trebuchet MS"/>
                        </a:rPr>
                        <a:t>Imposte</a:t>
                      </a:r>
                      <a:r>
                        <a:rPr sz="1350" spc="-100" dirty="0">
                          <a:latin typeface="Trebuchet MS"/>
                          <a:cs typeface="Trebuchet MS"/>
                        </a:rPr>
                        <a:t> </a:t>
                      </a:r>
                      <a:r>
                        <a:rPr sz="1350" spc="-45" dirty="0">
                          <a:latin typeface="Trebuchet MS"/>
                          <a:cs typeface="Trebuchet MS"/>
                        </a:rPr>
                        <a:t>correnti</a:t>
                      </a:r>
                      <a:r>
                        <a:rPr sz="1350" spc="-110" dirty="0">
                          <a:latin typeface="Trebuchet MS"/>
                          <a:cs typeface="Trebuchet MS"/>
                        </a:rPr>
                        <a:t> </a:t>
                      </a:r>
                      <a:r>
                        <a:rPr sz="1350" spc="-40" dirty="0">
                          <a:latin typeface="Trebuchet MS"/>
                          <a:cs typeface="Trebuchet MS"/>
                        </a:rPr>
                        <a:t>(hp</a:t>
                      </a:r>
                      <a:r>
                        <a:rPr sz="1350" spc="-80" dirty="0">
                          <a:latin typeface="Trebuchet MS"/>
                          <a:cs typeface="Trebuchet MS"/>
                        </a:rPr>
                        <a:t> </a:t>
                      </a:r>
                      <a:r>
                        <a:rPr sz="1350" spc="30" dirty="0">
                          <a:latin typeface="Trebuchet MS"/>
                          <a:cs typeface="Trebuchet MS"/>
                        </a:rPr>
                        <a:t>30%)</a:t>
                      </a:r>
                      <a:endParaRPr sz="1350" dirty="0">
                        <a:latin typeface="Trebuchet MS"/>
                        <a:cs typeface="Trebuchet MS"/>
                      </a:endParaRPr>
                    </a:p>
                  </a:txBody>
                  <a:tcPr marL="0" marR="0" marT="33655" marB="0"/>
                </a:tc>
                <a:tc>
                  <a:txBody>
                    <a:bodyPr/>
                    <a:lstStyle/>
                    <a:p>
                      <a:pPr marR="83820" algn="r">
                        <a:lnSpc>
                          <a:spcPct val="100000"/>
                        </a:lnSpc>
                        <a:spcBef>
                          <a:spcPts val="265"/>
                        </a:spcBef>
                      </a:pPr>
                      <a:r>
                        <a:rPr sz="1350" spc="-10" dirty="0">
                          <a:latin typeface="Trebuchet MS"/>
                          <a:cs typeface="Trebuchet MS"/>
                        </a:rPr>
                        <a:t>4.500</a:t>
                      </a:r>
                      <a:endParaRPr sz="1350" dirty="0">
                        <a:latin typeface="Trebuchet MS"/>
                        <a:cs typeface="Trebuchet MS"/>
                      </a:endParaRPr>
                    </a:p>
                  </a:txBody>
                  <a:tcPr marL="0" marR="0" marT="33655" marB="0"/>
                </a:tc>
                <a:extLst>
                  <a:ext uri="{0D108BD9-81ED-4DB2-BD59-A6C34878D82A}">
                    <a16:rowId xmlns:a16="http://schemas.microsoft.com/office/drawing/2014/main" val="982090253"/>
                  </a:ext>
                </a:extLst>
              </a:tr>
            </a:tbl>
          </a:graphicData>
        </a:graphic>
      </p:graphicFrame>
      <p:graphicFrame>
        <p:nvGraphicFramePr>
          <p:cNvPr id="6" name="Segnaposto contenuto 5">
            <a:extLst>
              <a:ext uri="{FF2B5EF4-FFF2-40B4-BE49-F238E27FC236}">
                <a16:creationId xmlns:a16="http://schemas.microsoft.com/office/drawing/2014/main" id="{2DE10AD5-F0BC-2A68-B5F3-88390117FEBA}"/>
              </a:ext>
            </a:extLst>
          </p:cNvPr>
          <p:cNvGraphicFramePr>
            <a:graphicFrameLocks noGrp="1"/>
          </p:cNvGraphicFramePr>
          <p:nvPr>
            <p:ph sz="half" idx="2"/>
            <p:extLst>
              <p:ext uri="{D42A27DB-BD31-4B8C-83A1-F6EECF244321}">
                <p14:modId xmlns:p14="http://schemas.microsoft.com/office/powerpoint/2010/main" val="3858555036"/>
              </p:ext>
            </p:extLst>
          </p:nvPr>
        </p:nvGraphicFramePr>
        <p:xfrm>
          <a:off x="5808663" y="685800"/>
          <a:ext cx="4933950" cy="4956048"/>
        </p:xfrm>
        <a:graphic>
          <a:graphicData uri="http://schemas.openxmlformats.org/drawingml/2006/table">
            <a:tbl>
              <a:tblPr firstRow="1" bandRow="1">
                <a:tableStyleId>{5C22544A-7EE6-4342-B048-85BDC9FD1C3A}</a:tableStyleId>
              </a:tblPr>
              <a:tblGrid>
                <a:gridCol w="2466975">
                  <a:extLst>
                    <a:ext uri="{9D8B030D-6E8A-4147-A177-3AD203B41FA5}">
                      <a16:colId xmlns:a16="http://schemas.microsoft.com/office/drawing/2014/main" val="3386885042"/>
                    </a:ext>
                  </a:extLst>
                </a:gridCol>
                <a:gridCol w="2466975">
                  <a:extLst>
                    <a:ext uri="{9D8B030D-6E8A-4147-A177-3AD203B41FA5}">
                      <a16:colId xmlns:a16="http://schemas.microsoft.com/office/drawing/2014/main" val="3082173950"/>
                    </a:ext>
                  </a:extLst>
                </a:gridCol>
              </a:tblGrid>
              <a:tr h="413004">
                <a:tc>
                  <a:txBody>
                    <a:bodyPr/>
                    <a:lstStyle/>
                    <a:p>
                      <a:r>
                        <a:rPr lang="it-IT" dirty="0"/>
                        <a:t>Conto Economico</a:t>
                      </a:r>
                    </a:p>
                  </a:txBody>
                  <a:tcPr/>
                </a:tc>
                <a:tc>
                  <a:txBody>
                    <a:bodyPr/>
                    <a:lstStyle/>
                    <a:p>
                      <a:r>
                        <a:rPr lang="it-IT" dirty="0"/>
                        <a:t>2024</a:t>
                      </a:r>
                    </a:p>
                  </a:txBody>
                  <a:tcPr/>
                </a:tc>
                <a:extLst>
                  <a:ext uri="{0D108BD9-81ED-4DB2-BD59-A6C34878D82A}">
                    <a16:rowId xmlns:a16="http://schemas.microsoft.com/office/drawing/2014/main" val="2784149149"/>
                  </a:ext>
                </a:extLst>
              </a:tr>
              <a:tr h="413004">
                <a:tc>
                  <a:txBody>
                    <a:bodyPr/>
                    <a:lstStyle/>
                    <a:p>
                      <a:pPr marL="85725">
                        <a:lnSpc>
                          <a:spcPct val="100000"/>
                        </a:lnSpc>
                        <a:spcBef>
                          <a:spcPts val="330"/>
                        </a:spcBef>
                      </a:pPr>
                      <a:r>
                        <a:rPr sz="1200" dirty="0">
                          <a:latin typeface="Arial MT"/>
                          <a:cs typeface="Arial MT"/>
                        </a:rPr>
                        <a:t>Ricavi</a:t>
                      </a:r>
                      <a:r>
                        <a:rPr sz="1200" spc="-20" dirty="0">
                          <a:latin typeface="Arial MT"/>
                          <a:cs typeface="Arial MT"/>
                        </a:rPr>
                        <a:t> (HP)</a:t>
                      </a:r>
                      <a:endParaRPr sz="1200" dirty="0">
                        <a:latin typeface="Arial MT"/>
                        <a:cs typeface="Arial MT"/>
                      </a:endParaRPr>
                    </a:p>
                  </a:txBody>
                  <a:tcPr marL="0" marR="0" marT="41910" marB="0"/>
                </a:tc>
                <a:tc>
                  <a:txBody>
                    <a:bodyPr/>
                    <a:lstStyle/>
                    <a:p>
                      <a:pPr marR="83820" algn="r">
                        <a:lnSpc>
                          <a:spcPct val="100000"/>
                        </a:lnSpc>
                        <a:spcBef>
                          <a:spcPts val="330"/>
                        </a:spcBef>
                      </a:pPr>
                      <a:r>
                        <a:rPr sz="1200" spc="-10" dirty="0">
                          <a:latin typeface="Arial MT"/>
                          <a:cs typeface="Arial MT"/>
                        </a:rPr>
                        <a:t>95.000</a:t>
                      </a:r>
                      <a:endParaRPr sz="1200" dirty="0">
                        <a:latin typeface="Arial MT"/>
                        <a:cs typeface="Arial MT"/>
                      </a:endParaRPr>
                    </a:p>
                  </a:txBody>
                  <a:tcPr marL="0" marR="0" marT="41910" marB="0"/>
                </a:tc>
                <a:extLst>
                  <a:ext uri="{0D108BD9-81ED-4DB2-BD59-A6C34878D82A}">
                    <a16:rowId xmlns:a16="http://schemas.microsoft.com/office/drawing/2014/main" val="2370428838"/>
                  </a:ext>
                </a:extLst>
              </a:tr>
              <a:tr h="413004">
                <a:tc>
                  <a:txBody>
                    <a:bodyPr/>
                    <a:lstStyle/>
                    <a:p>
                      <a:pPr marL="85725">
                        <a:lnSpc>
                          <a:spcPct val="100000"/>
                        </a:lnSpc>
                        <a:spcBef>
                          <a:spcPts val="325"/>
                        </a:spcBef>
                      </a:pPr>
                      <a:r>
                        <a:rPr sz="1200" dirty="0">
                          <a:latin typeface="Arial MT"/>
                          <a:cs typeface="Arial MT"/>
                        </a:rPr>
                        <a:t>Costi</a:t>
                      </a:r>
                      <a:r>
                        <a:rPr sz="1200" spc="-25" dirty="0">
                          <a:latin typeface="Arial MT"/>
                          <a:cs typeface="Arial MT"/>
                        </a:rPr>
                        <a:t> </a:t>
                      </a:r>
                      <a:r>
                        <a:rPr sz="1200" spc="-20" dirty="0">
                          <a:latin typeface="Arial MT"/>
                          <a:cs typeface="Arial MT"/>
                        </a:rPr>
                        <a:t>(HP)</a:t>
                      </a:r>
                      <a:endParaRPr sz="1200">
                        <a:latin typeface="Arial MT"/>
                        <a:cs typeface="Arial MT"/>
                      </a:endParaRPr>
                    </a:p>
                  </a:txBody>
                  <a:tcPr marL="0" marR="0" marT="41275" marB="0"/>
                </a:tc>
                <a:tc>
                  <a:txBody>
                    <a:bodyPr/>
                    <a:lstStyle/>
                    <a:p>
                      <a:pPr marR="84455" algn="r">
                        <a:lnSpc>
                          <a:spcPct val="100000"/>
                        </a:lnSpc>
                        <a:spcBef>
                          <a:spcPts val="325"/>
                        </a:spcBef>
                      </a:pPr>
                      <a:r>
                        <a:rPr sz="1200" spc="-10" dirty="0">
                          <a:latin typeface="Arial MT"/>
                          <a:cs typeface="Arial MT"/>
                        </a:rPr>
                        <a:t>(80.000)</a:t>
                      </a:r>
                      <a:endParaRPr sz="1200" dirty="0">
                        <a:latin typeface="Arial MT"/>
                        <a:cs typeface="Arial MT"/>
                      </a:endParaRPr>
                    </a:p>
                  </a:txBody>
                  <a:tcPr marL="0" marR="0" marT="41275" marB="0"/>
                </a:tc>
                <a:extLst>
                  <a:ext uri="{0D108BD9-81ED-4DB2-BD59-A6C34878D82A}">
                    <a16:rowId xmlns:a16="http://schemas.microsoft.com/office/drawing/2014/main" val="2675054060"/>
                  </a:ext>
                </a:extLst>
              </a:tr>
              <a:tr h="413004">
                <a:tc>
                  <a:txBody>
                    <a:bodyPr/>
                    <a:lstStyle/>
                    <a:p>
                      <a:pPr marL="85725">
                        <a:lnSpc>
                          <a:spcPct val="100000"/>
                        </a:lnSpc>
                        <a:spcBef>
                          <a:spcPts val="325"/>
                        </a:spcBef>
                      </a:pPr>
                      <a:r>
                        <a:rPr sz="1200" dirty="0">
                          <a:latin typeface="Arial MT"/>
                          <a:cs typeface="Arial MT"/>
                        </a:rPr>
                        <a:t>Utili</a:t>
                      </a:r>
                      <a:r>
                        <a:rPr sz="1200" spc="-10" dirty="0">
                          <a:latin typeface="Arial MT"/>
                          <a:cs typeface="Arial MT"/>
                        </a:rPr>
                        <a:t> </a:t>
                      </a:r>
                      <a:r>
                        <a:rPr sz="1200" dirty="0">
                          <a:latin typeface="Arial MT"/>
                          <a:cs typeface="Arial MT"/>
                        </a:rPr>
                        <a:t>su</a:t>
                      </a:r>
                      <a:r>
                        <a:rPr sz="1200" spc="-10" dirty="0">
                          <a:latin typeface="Arial MT"/>
                          <a:cs typeface="Arial MT"/>
                        </a:rPr>
                        <a:t> </a:t>
                      </a:r>
                      <a:r>
                        <a:rPr sz="1200" dirty="0">
                          <a:latin typeface="Arial MT"/>
                          <a:cs typeface="Arial MT"/>
                        </a:rPr>
                        <a:t>cambi</a:t>
                      </a:r>
                      <a:r>
                        <a:rPr sz="1200" spc="-25" dirty="0">
                          <a:latin typeface="Arial MT"/>
                          <a:cs typeface="Arial MT"/>
                        </a:rPr>
                        <a:t> </a:t>
                      </a:r>
                      <a:r>
                        <a:rPr sz="1200" dirty="0">
                          <a:latin typeface="Arial MT"/>
                          <a:cs typeface="Arial MT"/>
                        </a:rPr>
                        <a:t>da</a:t>
                      </a:r>
                      <a:r>
                        <a:rPr sz="1200" spc="-25" dirty="0">
                          <a:latin typeface="Arial MT"/>
                          <a:cs typeface="Arial MT"/>
                        </a:rPr>
                        <a:t> </a:t>
                      </a:r>
                      <a:r>
                        <a:rPr sz="1200" spc="-10" dirty="0">
                          <a:latin typeface="Arial MT"/>
                          <a:cs typeface="Arial MT"/>
                        </a:rPr>
                        <a:t>valutazione</a:t>
                      </a:r>
                      <a:endParaRPr sz="1200">
                        <a:latin typeface="Arial MT"/>
                        <a:cs typeface="Arial MT"/>
                      </a:endParaRPr>
                    </a:p>
                  </a:txBody>
                  <a:tcPr marL="0" marR="0" marT="41275" marB="0"/>
                </a:tc>
                <a:tc>
                  <a:txBody>
                    <a:bodyPr/>
                    <a:lstStyle/>
                    <a:p>
                      <a:pPr marR="85090" algn="r">
                        <a:lnSpc>
                          <a:spcPct val="100000"/>
                        </a:lnSpc>
                        <a:spcBef>
                          <a:spcPts val="325"/>
                        </a:spcBef>
                      </a:pPr>
                      <a:r>
                        <a:rPr sz="1200" spc="-20" dirty="0">
                          <a:latin typeface="Arial MT"/>
                          <a:cs typeface="Arial MT"/>
                        </a:rPr>
                        <a:t>1.000</a:t>
                      </a:r>
                      <a:endParaRPr sz="1200" dirty="0">
                        <a:latin typeface="Arial MT"/>
                        <a:cs typeface="Arial MT"/>
                      </a:endParaRPr>
                    </a:p>
                  </a:txBody>
                  <a:tcPr marL="0" marR="0" marT="41275" marB="0"/>
                </a:tc>
                <a:extLst>
                  <a:ext uri="{0D108BD9-81ED-4DB2-BD59-A6C34878D82A}">
                    <a16:rowId xmlns:a16="http://schemas.microsoft.com/office/drawing/2014/main" val="3720453779"/>
                  </a:ext>
                </a:extLst>
              </a:tr>
              <a:tr h="413004">
                <a:tc>
                  <a:txBody>
                    <a:bodyPr/>
                    <a:lstStyle/>
                    <a:p>
                      <a:pPr marL="85725">
                        <a:lnSpc>
                          <a:spcPct val="100000"/>
                        </a:lnSpc>
                        <a:spcBef>
                          <a:spcPts val="330"/>
                        </a:spcBef>
                      </a:pPr>
                      <a:r>
                        <a:rPr sz="1200" spc="-10" dirty="0">
                          <a:latin typeface="Arial MT"/>
                          <a:cs typeface="Arial MT"/>
                        </a:rPr>
                        <a:t>Risultato</a:t>
                      </a:r>
                      <a:r>
                        <a:rPr sz="1200" spc="-75" dirty="0">
                          <a:latin typeface="Arial MT"/>
                          <a:cs typeface="Arial MT"/>
                        </a:rPr>
                        <a:t> </a:t>
                      </a:r>
                      <a:r>
                        <a:rPr sz="1200" dirty="0">
                          <a:latin typeface="Arial MT"/>
                          <a:cs typeface="Arial MT"/>
                        </a:rPr>
                        <a:t>Ante</a:t>
                      </a:r>
                      <a:r>
                        <a:rPr sz="1200" spc="15" dirty="0">
                          <a:latin typeface="Arial MT"/>
                          <a:cs typeface="Arial MT"/>
                        </a:rPr>
                        <a:t> </a:t>
                      </a:r>
                      <a:r>
                        <a:rPr sz="1200" spc="-10" dirty="0">
                          <a:latin typeface="Arial MT"/>
                          <a:cs typeface="Arial MT"/>
                        </a:rPr>
                        <a:t>imposte</a:t>
                      </a:r>
                      <a:endParaRPr sz="1200">
                        <a:latin typeface="Arial MT"/>
                        <a:cs typeface="Arial MT"/>
                      </a:endParaRPr>
                    </a:p>
                  </a:txBody>
                  <a:tcPr marL="0" marR="0" marT="41910" marB="0"/>
                </a:tc>
                <a:tc>
                  <a:txBody>
                    <a:bodyPr/>
                    <a:lstStyle/>
                    <a:p>
                      <a:pPr marR="83820" algn="r">
                        <a:lnSpc>
                          <a:spcPct val="100000"/>
                        </a:lnSpc>
                        <a:spcBef>
                          <a:spcPts val="330"/>
                        </a:spcBef>
                      </a:pPr>
                      <a:r>
                        <a:rPr sz="1200" spc="-10" dirty="0">
                          <a:latin typeface="Arial MT"/>
                          <a:cs typeface="Arial MT"/>
                        </a:rPr>
                        <a:t>16.000</a:t>
                      </a:r>
                      <a:endParaRPr sz="1200" dirty="0">
                        <a:latin typeface="Arial MT"/>
                        <a:cs typeface="Arial MT"/>
                      </a:endParaRPr>
                    </a:p>
                  </a:txBody>
                  <a:tcPr marL="0" marR="0" marT="41910" marB="0"/>
                </a:tc>
                <a:extLst>
                  <a:ext uri="{0D108BD9-81ED-4DB2-BD59-A6C34878D82A}">
                    <a16:rowId xmlns:a16="http://schemas.microsoft.com/office/drawing/2014/main" val="720755816"/>
                  </a:ext>
                </a:extLst>
              </a:tr>
              <a:tr h="413004">
                <a:tc>
                  <a:txBody>
                    <a:bodyPr/>
                    <a:lstStyle/>
                    <a:p>
                      <a:pPr marL="85725">
                        <a:lnSpc>
                          <a:spcPct val="100000"/>
                        </a:lnSpc>
                        <a:spcBef>
                          <a:spcPts val="330"/>
                        </a:spcBef>
                      </a:pPr>
                      <a:r>
                        <a:rPr sz="1200" dirty="0" err="1">
                          <a:latin typeface="Arial MT"/>
                          <a:cs typeface="Arial MT"/>
                        </a:rPr>
                        <a:t>Imposte</a:t>
                      </a:r>
                      <a:r>
                        <a:rPr sz="1200" spc="-35" dirty="0">
                          <a:latin typeface="Arial MT"/>
                          <a:cs typeface="Arial MT"/>
                        </a:rPr>
                        <a:t> </a:t>
                      </a:r>
                      <a:r>
                        <a:rPr sz="1200" spc="-10" dirty="0" err="1">
                          <a:latin typeface="Arial MT"/>
                          <a:cs typeface="Arial MT"/>
                        </a:rPr>
                        <a:t>correnti</a:t>
                      </a:r>
                      <a:r>
                        <a:rPr lang="it-IT" sz="1200" spc="-10" dirty="0">
                          <a:latin typeface="Arial MT"/>
                          <a:cs typeface="Arial MT"/>
                        </a:rPr>
                        <a:t> (30% * 18.500)</a:t>
                      </a:r>
                      <a:endParaRPr sz="1200" dirty="0">
                        <a:latin typeface="Arial MT"/>
                        <a:cs typeface="Arial MT"/>
                      </a:endParaRPr>
                    </a:p>
                  </a:txBody>
                  <a:tcPr marL="0" marR="0" marT="41910" marB="0"/>
                </a:tc>
                <a:tc>
                  <a:txBody>
                    <a:bodyPr/>
                    <a:lstStyle/>
                    <a:p>
                      <a:pPr marR="84455" algn="r">
                        <a:lnSpc>
                          <a:spcPct val="100000"/>
                        </a:lnSpc>
                        <a:spcBef>
                          <a:spcPts val="330"/>
                        </a:spcBef>
                      </a:pPr>
                      <a:r>
                        <a:rPr sz="1200" spc="-10" dirty="0">
                          <a:latin typeface="Arial MT"/>
                          <a:cs typeface="Arial MT"/>
                        </a:rPr>
                        <a:t>(5.550)</a:t>
                      </a:r>
                      <a:endParaRPr sz="1200" dirty="0">
                        <a:latin typeface="Arial MT"/>
                        <a:cs typeface="Arial MT"/>
                      </a:endParaRPr>
                    </a:p>
                  </a:txBody>
                  <a:tcPr marL="0" marR="0" marT="41910" marB="0"/>
                </a:tc>
                <a:extLst>
                  <a:ext uri="{0D108BD9-81ED-4DB2-BD59-A6C34878D82A}">
                    <a16:rowId xmlns:a16="http://schemas.microsoft.com/office/drawing/2014/main" val="435046664"/>
                  </a:ext>
                </a:extLst>
              </a:tr>
              <a:tr h="413004">
                <a:tc>
                  <a:txBody>
                    <a:bodyPr/>
                    <a:lstStyle/>
                    <a:p>
                      <a:pPr marL="85725">
                        <a:lnSpc>
                          <a:spcPct val="100000"/>
                        </a:lnSpc>
                        <a:spcBef>
                          <a:spcPts val="330"/>
                        </a:spcBef>
                      </a:pPr>
                      <a:r>
                        <a:rPr sz="1200" dirty="0" err="1">
                          <a:latin typeface="Arial MT"/>
                          <a:cs typeface="Arial MT"/>
                        </a:rPr>
                        <a:t>Imposte</a:t>
                      </a:r>
                      <a:r>
                        <a:rPr sz="1200" spc="-35" dirty="0">
                          <a:latin typeface="Arial MT"/>
                          <a:cs typeface="Arial MT"/>
                        </a:rPr>
                        <a:t> </a:t>
                      </a:r>
                      <a:r>
                        <a:rPr sz="1200" spc="-10" dirty="0" err="1">
                          <a:latin typeface="Arial MT"/>
                          <a:cs typeface="Arial MT"/>
                        </a:rPr>
                        <a:t>differite</a:t>
                      </a:r>
                      <a:r>
                        <a:rPr lang="it-IT" sz="1200" spc="-10" dirty="0">
                          <a:latin typeface="Arial MT"/>
                          <a:cs typeface="Arial MT"/>
                        </a:rPr>
                        <a:t> (rigiro)</a:t>
                      </a:r>
                      <a:endParaRPr sz="1200" dirty="0">
                        <a:latin typeface="Arial MT"/>
                        <a:cs typeface="Arial MT"/>
                      </a:endParaRPr>
                    </a:p>
                  </a:txBody>
                  <a:tcPr marL="0" marR="0" marT="41910" marB="0"/>
                </a:tc>
                <a:tc>
                  <a:txBody>
                    <a:bodyPr/>
                    <a:lstStyle/>
                    <a:p>
                      <a:pPr marR="84455" algn="r">
                        <a:lnSpc>
                          <a:spcPct val="100000"/>
                        </a:lnSpc>
                        <a:spcBef>
                          <a:spcPts val="330"/>
                        </a:spcBef>
                      </a:pPr>
                      <a:r>
                        <a:rPr sz="1200" spc="-25" dirty="0">
                          <a:latin typeface="Arial MT"/>
                          <a:cs typeface="Arial MT"/>
                        </a:rPr>
                        <a:t>750</a:t>
                      </a:r>
                      <a:endParaRPr sz="1200" dirty="0">
                        <a:latin typeface="Arial MT"/>
                        <a:cs typeface="Arial MT"/>
                      </a:endParaRPr>
                    </a:p>
                  </a:txBody>
                  <a:tcPr marL="0" marR="0" marT="41910" marB="0"/>
                </a:tc>
                <a:extLst>
                  <a:ext uri="{0D108BD9-81ED-4DB2-BD59-A6C34878D82A}">
                    <a16:rowId xmlns:a16="http://schemas.microsoft.com/office/drawing/2014/main" val="377265787"/>
                  </a:ext>
                </a:extLst>
              </a:tr>
              <a:tr h="413004">
                <a:tc>
                  <a:txBody>
                    <a:bodyPr/>
                    <a:lstStyle/>
                    <a:p>
                      <a:r>
                        <a:rPr lang="it-IT" dirty="0"/>
                        <a:t>Dichiarazione</a:t>
                      </a:r>
                    </a:p>
                  </a:txBody>
                  <a:tcPr/>
                </a:tc>
                <a:tc>
                  <a:txBody>
                    <a:bodyPr/>
                    <a:lstStyle/>
                    <a:p>
                      <a:r>
                        <a:rPr lang="it-IT" dirty="0"/>
                        <a:t>2024</a:t>
                      </a:r>
                    </a:p>
                  </a:txBody>
                  <a:tcPr/>
                </a:tc>
                <a:extLst>
                  <a:ext uri="{0D108BD9-81ED-4DB2-BD59-A6C34878D82A}">
                    <a16:rowId xmlns:a16="http://schemas.microsoft.com/office/drawing/2014/main" val="1635962680"/>
                  </a:ext>
                </a:extLst>
              </a:tr>
              <a:tr h="413004">
                <a:tc>
                  <a:txBody>
                    <a:bodyPr/>
                    <a:lstStyle/>
                    <a:p>
                      <a:pPr marL="97790">
                        <a:lnSpc>
                          <a:spcPct val="100000"/>
                        </a:lnSpc>
                        <a:spcBef>
                          <a:spcPts val="265"/>
                        </a:spcBef>
                      </a:pPr>
                      <a:r>
                        <a:rPr sz="1350" spc="-30" dirty="0">
                          <a:latin typeface="Trebuchet MS"/>
                          <a:cs typeface="Trebuchet MS"/>
                        </a:rPr>
                        <a:t>Risultato</a:t>
                      </a:r>
                      <a:r>
                        <a:rPr sz="1350" spc="-145" dirty="0">
                          <a:latin typeface="Trebuchet MS"/>
                          <a:cs typeface="Trebuchet MS"/>
                        </a:rPr>
                        <a:t> </a:t>
                      </a:r>
                      <a:r>
                        <a:rPr sz="1350" dirty="0">
                          <a:latin typeface="Trebuchet MS"/>
                          <a:cs typeface="Trebuchet MS"/>
                        </a:rPr>
                        <a:t>da</a:t>
                      </a:r>
                      <a:r>
                        <a:rPr sz="1350" spc="-90" dirty="0">
                          <a:latin typeface="Trebuchet MS"/>
                          <a:cs typeface="Trebuchet MS"/>
                        </a:rPr>
                        <a:t> </a:t>
                      </a:r>
                      <a:r>
                        <a:rPr sz="1350" spc="35" dirty="0">
                          <a:latin typeface="Trebuchet MS"/>
                          <a:cs typeface="Trebuchet MS"/>
                        </a:rPr>
                        <a:t>CE</a:t>
                      </a:r>
                      <a:endParaRPr sz="1350" dirty="0">
                        <a:latin typeface="Trebuchet MS"/>
                        <a:cs typeface="Trebuchet MS"/>
                      </a:endParaRPr>
                    </a:p>
                  </a:txBody>
                  <a:tcPr marL="0" marR="0" marT="33655" marB="0"/>
                </a:tc>
                <a:tc>
                  <a:txBody>
                    <a:bodyPr/>
                    <a:lstStyle/>
                    <a:p>
                      <a:pPr marR="83185" algn="r">
                        <a:lnSpc>
                          <a:spcPct val="100000"/>
                        </a:lnSpc>
                        <a:spcBef>
                          <a:spcPts val="265"/>
                        </a:spcBef>
                      </a:pPr>
                      <a:r>
                        <a:rPr sz="1350" spc="-10" dirty="0">
                          <a:latin typeface="Trebuchet MS"/>
                          <a:cs typeface="Trebuchet MS"/>
                        </a:rPr>
                        <a:t>16.000</a:t>
                      </a:r>
                      <a:endParaRPr sz="1350" dirty="0">
                        <a:latin typeface="Trebuchet MS"/>
                        <a:cs typeface="Trebuchet MS"/>
                      </a:endParaRPr>
                    </a:p>
                  </a:txBody>
                  <a:tcPr marL="0" marR="0" marT="33655" marB="0"/>
                </a:tc>
                <a:extLst>
                  <a:ext uri="{0D108BD9-81ED-4DB2-BD59-A6C34878D82A}">
                    <a16:rowId xmlns:a16="http://schemas.microsoft.com/office/drawing/2014/main" val="405504735"/>
                  </a:ext>
                </a:extLst>
              </a:tr>
              <a:tr h="413004">
                <a:tc>
                  <a:txBody>
                    <a:bodyPr/>
                    <a:lstStyle/>
                    <a:p>
                      <a:pPr marL="97790">
                        <a:lnSpc>
                          <a:spcPct val="100000"/>
                        </a:lnSpc>
                        <a:spcBef>
                          <a:spcPts val="265"/>
                        </a:spcBef>
                      </a:pPr>
                      <a:r>
                        <a:rPr sz="1350" spc="-40" dirty="0">
                          <a:latin typeface="Trebuchet MS"/>
                          <a:cs typeface="Trebuchet MS"/>
                        </a:rPr>
                        <a:t>Variazione</a:t>
                      </a:r>
                      <a:r>
                        <a:rPr sz="1350" spc="-90" dirty="0">
                          <a:latin typeface="Trebuchet MS"/>
                          <a:cs typeface="Trebuchet MS"/>
                        </a:rPr>
                        <a:t> </a:t>
                      </a:r>
                      <a:r>
                        <a:rPr sz="1350" spc="-40" dirty="0">
                          <a:latin typeface="Trebuchet MS"/>
                          <a:cs typeface="Trebuchet MS"/>
                        </a:rPr>
                        <a:t>in</a:t>
                      </a:r>
                      <a:r>
                        <a:rPr sz="1350" spc="-80" dirty="0">
                          <a:latin typeface="Trebuchet MS"/>
                          <a:cs typeface="Trebuchet MS"/>
                        </a:rPr>
                        <a:t> </a:t>
                      </a:r>
                      <a:r>
                        <a:rPr sz="1350" spc="-10" dirty="0">
                          <a:latin typeface="Trebuchet MS"/>
                          <a:cs typeface="Trebuchet MS"/>
                        </a:rPr>
                        <a:t>aumento</a:t>
                      </a:r>
                      <a:endParaRPr sz="1350">
                        <a:latin typeface="Trebuchet MS"/>
                        <a:cs typeface="Trebuchet MS"/>
                      </a:endParaRPr>
                    </a:p>
                  </a:txBody>
                  <a:tcPr marL="0" marR="0" marT="33655" marB="0"/>
                </a:tc>
                <a:tc>
                  <a:txBody>
                    <a:bodyPr/>
                    <a:lstStyle/>
                    <a:p>
                      <a:pPr marR="83185" algn="r">
                        <a:lnSpc>
                          <a:spcPct val="100000"/>
                        </a:lnSpc>
                        <a:spcBef>
                          <a:spcPts val="265"/>
                        </a:spcBef>
                      </a:pPr>
                      <a:r>
                        <a:rPr sz="1350" spc="-10" dirty="0">
                          <a:latin typeface="Trebuchet MS"/>
                          <a:cs typeface="Trebuchet MS"/>
                        </a:rPr>
                        <a:t>2.500</a:t>
                      </a:r>
                      <a:endParaRPr sz="1350" dirty="0">
                        <a:latin typeface="Trebuchet MS"/>
                        <a:cs typeface="Trebuchet MS"/>
                      </a:endParaRPr>
                    </a:p>
                  </a:txBody>
                  <a:tcPr marL="0" marR="0" marT="33655" marB="0"/>
                </a:tc>
                <a:extLst>
                  <a:ext uri="{0D108BD9-81ED-4DB2-BD59-A6C34878D82A}">
                    <a16:rowId xmlns:a16="http://schemas.microsoft.com/office/drawing/2014/main" val="2971468320"/>
                  </a:ext>
                </a:extLst>
              </a:tr>
              <a:tr h="413004">
                <a:tc>
                  <a:txBody>
                    <a:bodyPr/>
                    <a:lstStyle/>
                    <a:p>
                      <a:pPr marL="97790">
                        <a:lnSpc>
                          <a:spcPct val="100000"/>
                        </a:lnSpc>
                        <a:spcBef>
                          <a:spcPts val="270"/>
                        </a:spcBef>
                      </a:pPr>
                      <a:r>
                        <a:rPr sz="1350" dirty="0">
                          <a:latin typeface="Trebuchet MS"/>
                          <a:cs typeface="Trebuchet MS"/>
                        </a:rPr>
                        <a:t>Base</a:t>
                      </a:r>
                      <a:r>
                        <a:rPr sz="1350" spc="-20" dirty="0">
                          <a:latin typeface="Trebuchet MS"/>
                          <a:cs typeface="Trebuchet MS"/>
                        </a:rPr>
                        <a:t> </a:t>
                      </a:r>
                      <a:r>
                        <a:rPr sz="1350" spc="-10" dirty="0">
                          <a:latin typeface="Trebuchet MS"/>
                          <a:cs typeface="Trebuchet MS"/>
                        </a:rPr>
                        <a:t>imponibile</a:t>
                      </a:r>
                      <a:endParaRPr sz="1350">
                        <a:latin typeface="Trebuchet MS"/>
                        <a:cs typeface="Trebuchet MS"/>
                      </a:endParaRPr>
                    </a:p>
                  </a:txBody>
                  <a:tcPr marL="0" marR="0" marT="34290" marB="0"/>
                </a:tc>
                <a:tc>
                  <a:txBody>
                    <a:bodyPr/>
                    <a:lstStyle/>
                    <a:p>
                      <a:pPr marR="83185" algn="r">
                        <a:lnSpc>
                          <a:spcPct val="100000"/>
                        </a:lnSpc>
                        <a:spcBef>
                          <a:spcPts val="270"/>
                        </a:spcBef>
                      </a:pPr>
                      <a:r>
                        <a:rPr sz="1350" spc="-10" dirty="0">
                          <a:latin typeface="Trebuchet MS"/>
                          <a:cs typeface="Trebuchet MS"/>
                        </a:rPr>
                        <a:t>18.500</a:t>
                      </a:r>
                      <a:endParaRPr sz="1350" dirty="0">
                        <a:latin typeface="Trebuchet MS"/>
                        <a:cs typeface="Trebuchet MS"/>
                      </a:endParaRPr>
                    </a:p>
                  </a:txBody>
                  <a:tcPr marL="0" marR="0" marT="34290" marB="0"/>
                </a:tc>
                <a:extLst>
                  <a:ext uri="{0D108BD9-81ED-4DB2-BD59-A6C34878D82A}">
                    <a16:rowId xmlns:a16="http://schemas.microsoft.com/office/drawing/2014/main" val="3510859556"/>
                  </a:ext>
                </a:extLst>
              </a:tr>
              <a:tr h="413004">
                <a:tc>
                  <a:txBody>
                    <a:bodyPr/>
                    <a:lstStyle/>
                    <a:p>
                      <a:pPr marL="97790">
                        <a:lnSpc>
                          <a:spcPct val="100000"/>
                        </a:lnSpc>
                        <a:spcBef>
                          <a:spcPts val="270"/>
                        </a:spcBef>
                      </a:pPr>
                      <a:r>
                        <a:rPr sz="1350" spc="-10" dirty="0">
                          <a:latin typeface="Trebuchet MS"/>
                          <a:cs typeface="Trebuchet MS"/>
                        </a:rPr>
                        <a:t>Imposte</a:t>
                      </a:r>
                      <a:r>
                        <a:rPr sz="1350" spc="-100" dirty="0">
                          <a:latin typeface="Trebuchet MS"/>
                          <a:cs typeface="Trebuchet MS"/>
                        </a:rPr>
                        <a:t> </a:t>
                      </a:r>
                      <a:r>
                        <a:rPr sz="1350" spc="-45" dirty="0">
                          <a:latin typeface="Trebuchet MS"/>
                          <a:cs typeface="Trebuchet MS"/>
                        </a:rPr>
                        <a:t>correnti</a:t>
                      </a:r>
                      <a:r>
                        <a:rPr sz="1350" spc="-110" dirty="0">
                          <a:latin typeface="Trebuchet MS"/>
                          <a:cs typeface="Trebuchet MS"/>
                        </a:rPr>
                        <a:t> </a:t>
                      </a:r>
                      <a:r>
                        <a:rPr sz="1350" spc="-40" dirty="0">
                          <a:latin typeface="Trebuchet MS"/>
                          <a:cs typeface="Trebuchet MS"/>
                        </a:rPr>
                        <a:t>(hp</a:t>
                      </a:r>
                      <a:r>
                        <a:rPr sz="1350" spc="-80" dirty="0">
                          <a:latin typeface="Trebuchet MS"/>
                          <a:cs typeface="Trebuchet MS"/>
                        </a:rPr>
                        <a:t> </a:t>
                      </a:r>
                      <a:r>
                        <a:rPr sz="1350" spc="30" dirty="0">
                          <a:latin typeface="Trebuchet MS"/>
                          <a:cs typeface="Trebuchet MS"/>
                        </a:rPr>
                        <a:t>30%)</a:t>
                      </a:r>
                      <a:endParaRPr sz="1350">
                        <a:latin typeface="Trebuchet MS"/>
                        <a:cs typeface="Trebuchet MS"/>
                      </a:endParaRPr>
                    </a:p>
                  </a:txBody>
                  <a:tcPr marL="0" marR="0" marT="34290" marB="0"/>
                </a:tc>
                <a:tc>
                  <a:txBody>
                    <a:bodyPr/>
                    <a:lstStyle/>
                    <a:p>
                      <a:pPr marR="83185" algn="r">
                        <a:lnSpc>
                          <a:spcPct val="100000"/>
                        </a:lnSpc>
                        <a:spcBef>
                          <a:spcPts val="270"/>
                        </a:spcBef>
                      </a:pPr>
                      <a:r>
                        <a:rPr sz="1350" spc="-10" dirty="0">
                          <a:latin typeface="Trebuchet MS"/>
                          <a:cs typeface="Trebuchet MS"/>
                        </a:rPr>
                        <a:t>5.550</a:t>
                      </a:r>
                      <a:endParaRPr sz="1350" dirty="0">
                        <a:latin typeface="Trebuchet MS"/>
                        <a:cs typeface="Trebuchet MS"/>
                      </a:endParaRPr>
                    </a:p>
                  </a:txBody>
                  <a:tcPr marL="0" marR="0" marT="34290" marB="0"/>
                </a:tc>
                <a:extLst>
                  <a:ext uri="{0D108BD9-81ED-4DB2-BD59-A6C34878D82A}">
                    <a16:rowId xmlns:a16="http://schemas.microsoft.com/office/drawing/2014/main" val="319348205"/>
                  </a:ext>
                </a:extLst>
              </a:tr>
            </a:tbl>
          </a:graphicData>
        </a:graphic>
      </p:graphicFrame>
    </p:spTree>
    <p:extLst>
      <p:ext uri="{BB962C8B-B14F-4D97-AF65-F5344CB8AC3E}">
        <p14:creationId xmlns:p14="http://schemas.microsoft.com/office/powerpoint/2010/main" val="422573688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AC72C8-5334-C392-E5E5-D3476A3E7E76}"/>
              </a:ext>
            </a:extLst>
          </p:cNvPr>
          <p:cNvSpPr>
            <a:spLocks noGrp="1"/>
          </p:cNvSpPr>
          <p:nvPr>
            <p:ph type="title"/>
          </p:nvPr>
        </p:nvSpPr>
        <p:spPr>
          <a:xfrm>
            <a:off x="684212" y="5934456"/>
            <a:ext cx="9749092" cy="480567"/>
          </a:xfrm>
        </p:spPr>
        <p:txBody>
          <a:bodyPr>
            <a:noAutofit/>
          </a:bodyPr>
          <a:lstStyle/>
          <a:p>
            <a:r>
              <a:rPr lang="it-IT" sz="2600" spc="-204" dirty="0"/>
              <a:t>ABOLIZIONE</a:t>
            </a:r>
            <a:r>
              <a:rPr lang="it-IT" sz="2600" spc="-20" dirty="0"/>
              <a:t> </a:t>
            </a:r>
            <a:r>
              <a:rPr lang="it-IT" sz="2600" spc="-150" dirty="0"/>
              <a:t>DOPPIO</a:t>
            </a:r>
            <a:r>
              <a:rPr lang="it-IT" sz="2600" spc="-5" dirty="0"/>
              <a:t> </a:t>
            </a:r>
            <a:r>
              <a:rPr lang="it-IT" sz="2600" spc="-240" dirty="0"/>
              <a:t>BINARIO</a:t>
            </a:r>
            <a:r>
              <a:rPr lang="it-IT" sz="2600" dirty="0"/>
              <a:t> </a:t>
            </a:r>
            <a:r>
              <a:rPr lang="it-IT" sz="2600" spc="-110" dirty="0"/>
              <a:t>LAVORI </a:t>
            </a:r>
            <a:r>
              <a:rPr lang="it-IT" sz="2600" spc="-325" dirty="0"/>
              <a:t>IN</a:t>
            </a:r>
            <a:r>
              <a:rPr lang="it-IT" sz="2600" spc="-35" dirty="0"/>
              <a:t> </a:t>
            </a:r>
            <a:r>
              <a:rPr lang="it-IT" sz="2600" dirty="0"/>
              <a:t>CORSO</a:t>
            </a:r>
            <a:r>
              <a:rPr lang="it-IT" sz="2600" spc="-155" dirty="0"/>
              <a:t> </a:t>
            </a:r>
            <a:r>
              <a:rPr lang="it-IT" sz="2600" spc="-300" dirty="0"/>
              <a:t>SU</a:t>
            </a:r>
            <a:r>
              <a:rPr lang="it-IT" sz="2600" spc="-50" dirty="0"/>
              <a:t> </a:t>
            </a:r>
            <a:r>
              <a:rPr lang="it-IT" sz="2600" spc="-85" dirty="0"/>
              <a:t>ORDINAZIONE</a:t>
            </a:r>
            <a:endParaRPr lang="it-IT" sz="2600" dirty="0"/>
          </a:p>
        </p:txBody>
      </p:sp>
      <p:sp>
        <p:nvSpPr>
          <p:cNvPr id="3" name="Segnaposto contenuto 2">
            <a:extLst>
              <a:ext uri="{FF2B5EF4-FFF2-40B4-BE49-F238E27FC236}">
                <a16:creationId xmlns:a16="http://schemas.microsoft.com/office/drawing/2014/main" id="{31A93C3C-4955-25EF-6ACF-8BEF8E3EF65B}"/>
              </a:ext>
            </a:extLst>
          </p:cNvPr>
          <p:cNvSpPr>
            <a:spLocks noGrp="1"/>
          </p:cNvSpPr>
          <p:nvPr>
            <p:ph idx="1"/>
          </p:nvPr>
        </p:nvSpPr>
        <p:spPr>
          <a:xfrm>
            <a:off x="684212" y="442977"/>
            <a:ext cx="9310180" cy="5400039"/>
          </a:xfrm>
        </p:spPr>
        <p:txBody>
          <a:bodyPr>
            <a:normAutofit lnSpcReduction="10000"/>
          </a:bodyPr>
          <a:lstStyle/>
          <a:p>
            <a:pPr marL="299085" marR="5080" indent="-287020" algn="just">
              <a:lnSpc>
                <a:spcPct val="100000"/>
              </a:lnSpc>
              <a:spcBef>
                <a:spcPts val="105"/>
              </a:spcBef>
              <a:spcAft>
                <a:spcPts val="0"/>
              </a:spcAft>
              <a:buChar char="•"/>
              <a:tabLst>
                <a:tab pos="299085" algn="l"/>
              </a:tabLst>
            </a:pPr>
            <a:r>
              <a:rPr lang="it-IT" sz="1800" dirty="0"/>
              <a:t>L’allineamento tra disciplina civilistica e fiscale è stato ottenuto attraverso la modifica dell’art. 92 e 93 del TUIR (art. 9, co. 1, lett. b) e c), D. Lgs. 192/2024)</a:t>
            </a:r>
          </a:p>
          <a:p>
            <a:pPr marL="299085" indent="-286385" algn="just">
              <a:lnSpc>
                <a:spcPct val="100000"/>
              </a:lnSpc>
              <a:spcBef>
                <a:spcPts val="995"/>
              </a:spcBef>
              <a:spcAft>
                <a:spcPts val="0"/>
              </a:spcAft>
              <a:buChar char="•"/>
              <a:tabLst>
                <a:tab pos="299085" algn="l"/>
              </a:tabLst>
            </a:pPr>
            <a:r>
              <a:rPr lang="it-IT" sz="1800" dirty="0"/>
              <a:t>Per le commesse infrannuali (</a:t>
            </a:r>
            <a:r>
              <a:rPr lang="it-IT" sz="1800" b="1" dirty="0"/>
              <a:t>art. 92 comma 6</a:t>
            </a:r>
            <a:r>
              <a:rPr lang="it-IT" sz="1800" dirty="0"/>
              <a:t>)</a:t>
            </a:r>
          </a:p>
          <a:p>
            <a:pPr marL="637540" lvl="1" indent="-285115" algn="just">
              <a:lnSpc>
                <a:spcPct val="100000"/>
              </a:lnSpc>
              <a:spcBef>
                <a:spcPts val="695"/>
              </a:spcBef>
              <a:spcAft>
                <a:spcPts val="0"/>
              </a:spcAft>
              <a:buFont typeface="Calibri"/>
              <a:buChar char="–"/>
              <a:tabLst>
                <a:tab pos="637540" algn="l"/>
              </a:tabLst>
            </a:pPr>
            <a:r>
              <a:rPr lang="it-IT" dirty="0"/>
              <a:t>Valutazione in base alle spese sostenute nell’esercizio stesso (criterio del costo o della commessa completata); tuttavia, le imprese che contabilizzano in bilancio tali opere, forniture e servizi con il metodo della percentuale di completamento, in conformità ai corretti principi contabili, applicano il predetto metodo anche ai fini della determinazione del reddito.</a:t>
            </a:r>
          </a:p>
          <a:p>
            <a:pPr marL="283845" marR="278765" algn="just">
              <a:lnSpc>
                <a:spcPct val="100000"/>
              </a:lnSpc>
              <a:spcBef>
                <a:spcPts val="1155"/>
              </a:spcBef>
              <a:spcAft>
                <a:spcPts val="0"/>
              </a:spcAft>
            </a:pPr>
            <a:r>
              <a:rPr lang="it-IT" sz="1800" b="1" dirty="0"/>
              <a:t>PREGRESSO</a:t>
            </a:r>
            <a:r>
              <a:rPr lang="it-IT" sz="1800" dirty="0"/>
              <a:t>: salvo quanto stabilito nell'articolo 93 per le opere, le forniture e i servizi di durata ultrannuale.</a:t>
            </a:r>
          </a:p>
          <a:p>
            <a:pPr marL="283845" marR="278765" algn="just">
              <a:lnSpc>
                <a:spcPct val="100000"/>
              </a:lnSpc>
              <a:spcBef>
                <a:spcPts val="1155"/>
              </a:spcBef>
              <a:spcAft>
                <a:spcPts val="0"/>
              </a:spcAft>
            </a:pPr>
            <a:r>
              <a:rPr lang="it-IT" sz="1800" dirty="0"/>
              <a:t>La modifica normativa entra in vigore dal periodo di imposta successivo a quello in corso al 31.12.2023 (art. 13, co. 1). Pertanto, per le imprese con esercizio coincidente con l’anno solare, </a:t>
            </a:r>
            <a:r>
              <a:rPr lang="it-IT" sz="1800" b="1" dirty="0"/>
              <a:t>a partire dal bilancio dell’esercizio 2024</a:t>
            </a:r>
            <a:r>
              <a:rPr lang="it-IT" sz="1800" dirty="0"/>
              <a:t>.</a:t>
            </a:r>
          </a:p>
          <a:p>
            <a:pPr marL="299085" marR="5080" indent="-287020" algn="just">
              <a:lnSpc>
                <a:spcPct val="100000"/>
              </a:lnSpc>
              <a:spcBef>
                <a:spcPts val="95"/>
              </a:spcBef>
              <a:spcAft>
                <a:spcPts val="0"/>
              </a:spcAft>
              <a:buChar char="•"/>
              <a:tabLst>
                <a:tab pos="299085" algn="l"/>
              </a:tabLst>
            </a:pPr>
            <a:r>
              <a:rPr lang="it-IT" sz="1800" dirty="0"/>
              <a:t>Per le commesse in corso di lavorazione o di esecuzione al termine del periodo di imposta in corso al 31.12.2023 continueranno ad applicarsi le disposizioni previgenti.</a:t>
            </a:r>
          </a:p>
        </p:txBody>
      </p:sp>
    </p:spTree>
    <p:extLst>
      <p:ext uri="{BB962C8B-B14F-4D97-AF65-F5344CB8AC3E}">
        <p14:creationId xmlns:p14="http://schemas.microsoft.com/office/powerpoint/2010/main" val="327895081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26D897-9DFE-0251-9B81-77645751E8C2}"/>
              </a:ext>
            </a:extLst>
          </p:cNvPr>
          <p:cNvSpPr>
            <a:spLocks noGrp="1"/>
          </p:cNvSpPr>
          <p:nvPr>
            <p:ph type="title"/>
          </p:nvPr>
        </p:nvSpPr>
        <p:spPr>
          <a:xfrm>
            <a:off x="684212" y="5422392"/>
            <a:ext cx="9337612" cy="572007"/>
          </a:xfrm>
        </p:spPr>
        <p:txBody>
          <a:bodyPr>
            <a:normAutofit fontScale="90000"/>
          </a:bodyPr>
          <a:lstStyle/>
          <a:p>
            <a:r>
              <a:rPr lang="it-IT" sz="2600" spc="-204" dirty="0"/>
              <a:t>ABOLIZIONE</a:t>
            </a:r>
            <a:r>
              <a:rPr lang="it-IT" sz="2600" spc="-20" dirty="0"/>
              <a:t> </a:t>
            </a:r>
            <a:r>
              <a:rPr lang="it-IT" sz="2600" spc="-150" dirty="0"/>
              <a:t>DOPPIO</a:t>
            </a:r>
            <a:r>
              <a:rPr lang="it-IT" sz="2600" spc="-5" dirty="0"/>
              <a:t> </a:t>
            </a:r>
            <a:r>
              <a:rPr lang="it-IT" sz="2600" spc="-240" dirty="0"/>
              <a:t>BINARIO</a:t>
            </a:r>
            <a:r>
              <a:rPr lang="it-IT" sz="2600" dirty="0"/>
              <a:t> </a:t>
            </a:r>
            <a:r>
              <a:rPr lang="it-IT" sz="2600" spc="-110" dirty="0"/>
              <a:t>LAVORI </a:t>
            </a:r>
            <a:r>
              <a:rPr lang="it-IT" sz="2600" spc="-325" dirty="0"/>
              <a:t>IN</a:t>
            </a:r>
            <a:r>
              <a:rPr lang="it-IT" sz="2600" spc="-35" dirty="0"/>
              <a:t> </a:t>
            </a:r>
            <a:r>
              <a:rPr lang="it-IT" sz="2600" dirty="0"/>
              <a:t>CORSO</a:t>
            </a:r>
            <a:r>
              <a:rPr lang="it-IT" sz="2600" spc="-155" dirty="0"/>
              <a:t> </a:t>
            </a:r>
            <a:r>
              <a:rPr lang="it-IT" sz="2600" spc="-300" dirty="0"/>
              <a:t>SU</a:t>
            </a:r>
            <a:r>
              <a:rPr lang="it-IT" sz="2600" spc="-50" dirty="0"/>
              <a:t> </a:t>
            </a:r>
            <a:r>
              <a:rPr lang="it-IT" sz="2600" spc="-85" dirty="0"/>
              <a:t>ORDINAZIONE</a:t>
            </a:r>
            <a:endParaRPr lang="it-IT" sz="2600" dirty="0"/>
          </a:p>
        </p:txBody>
      </p:sp>
      <p:sp>
        <p:nvSpPr>
          <p:cNvPr id="3" name="Segnaposto contenuto 2">
            <a:extLst>
              <a:ext uri="{FF2B5EF4-FFF2-40B4-BE49-F238E27FC236}">
                <a16:creationId xmlns:a16="http://schemas.microsoft.com/office/drawing/2014/main" id="{6B7A8766-5BD2-8CF7-C45D-64738E27B498}"/>
              </a:ext>
            </a:extLst>
          </p:cNvPr>
          <p:cNvSpPr>
            <a:spLocks noGrp="1"/>
          </p:cNvSpPr>
          <p:nvPr>
            <p:ph idx="1"/>
          </p:nvPr>
        </p:nvSpPr>
        <p:spPr>
          <a:xfrm>
            <a:off x="684212" y="685800"/>
            <a:ext cx="9337612" cy="4654296"/>
          </a:xfrm>
        </p:spPr>
        <p:txBody>
          <a:bodyPr>
            <a:normAutofit fontScale="92500" lnSpcReduction="10000"/>
          </a:bodyPr>
          <a:lstStyle/>
          <a:p>
            <a:pPr algn="just">
              <a:spcAft>
                <a:spcPts val="600"/>
              </a:spcAft>
              <a:buNone/>
            </a:pPr>
            <a:r>
              <a:rPr lang="it-IT" b="0" i="1" dirty="0">
                <a:solidFill>
                  <a:srgbClr val="474747"/>
                </a:solidFill>
                <a:effectLst/>
                <a:latin typeface="Fira Sans" panose="020B0503050000020004" pitchFamily="34" charset="0"/>
              </a:rPr>
              <a:t> </a:t>
            </a:r>
            <a:r>
              <a:rPr lang="it-IT" sz="1900" b="1" dirty="0"/>
              <a:t>ABROGATO NEL 2006</a:t>
            </a:r>
            <a:r>
              <a:rPr lang="it-IT" sz="1900" dirty="0"/>
              <a:t>: 5.    In deroga alle disposizioni dei commi da 1 a 4, le imprese che contabilizzano in bilancio le opere, forniture e servizi, valutando le rimanenze al costo e imputando i corrispettivi all'esercizio nel quale sono consegnate le opere o ultimati i servizi e le forniture, possono essere autorizzate dall'ufficio dell'Agenzia delle entrate ad applicare lo stesso metodo anche ai fini della determinazione del reddito..</a:t>
            </a:r>
          </a:p>
          <a:p>
            <a:pPr algn="just">
              <a:spcAft>
                <a:spcPts val="600"/>
              </a:spcAft>
              <a:buNone/>
            </a:pPr>
            <a:r>
              <a:rPr lang="it-IT" sz="1900" dirty="0"/>
              <a:t> </a:t>
            </a:r>
            <a:r>
              <a:rPr lang="it-IT" sz="1900" b="1" dirty="0"/>
              <a:t>SOSTITUITO NEL 2024</a:t>
            </a:r>
            <a:r>
              <a:rPr lang="it-IT" sz="1900" dirty="0"/>
              <a:t>: 6.    Alla dichiarazione dei redditi deve essere allegato, distintamente per ciascuna opera, fornitura o servizio, un prospetto recante l'indicazione degli estremi del contratto, delle generalità e della residenza del committente, della scadenza prevista, degli elementi tenuti a base per la valutazione e della collocazione di tali elementi nei conti dell'impresa.</a:t>
            </a:r>
          </a:p>
          <a:p>
            <a:pPr algn="just"/>
            <a:r>
              <a:rPr lang="it-IT" sz="1900" b="1" dirty="0"/>
              <a:t>IN VIGORE </a:t>
            </a:r>
            <a:r>
              <a:rPr lang="it-IT" sz="1900" dirty="0"/>
              <a:t>ART. 93, COMMA 6.    In deroga alle disposizioni dei commi 1, 2 e 4, le imprese che contabilizzano in bilancio le opere, forniture e servizi valutando le rimanenze al costo e imputando i corrispettivi all'esercizio nel quale sono consegnate le opere o ultimati i servizi e le forniture, in conformità ai corretti principi contabili, applicano tale metodo anche ai fini della determinazione del reddito.</a:t>
            </a:r>
          </a:p>
        </p:txBody>
      </p:sp>
    </p:spTree>
    <p:extLst>
      <p:ext uri="{BB962C8B-B14F-4D97-AF65-F5344CB8AC3E}">
        <p14:creationId xmlns:p14="http://schemas.microsoft.com/office/powerpoint/2010/main" val="1394290343"/>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7DE99E-4696-23DF-E2AD-62C0A6C56562}"/>
              </a:ext>
            </a:extLst>
          </p:cNvPr>
          <p:cNvSpPr>
            <a:spLocks noGrp="1"/>
          </p:cNvSpPr>
          <p:nvPr>
            <p:ph type="title"/>
          </p:nvPr>
        </p:nvSpPr>
        <p:spPr>
          <a:xfrm>
            <a:off x="803084" y="6139689"/>
            <a:ext cx="9045004" cy="361695"/>
          </a:xfrm>
        </p:spPr>
        <p:txBody>
          <a:bodyPr>
            <a:noAutofit/>
          </a:bodyPr>
          <a:lstStyle/>
          <a:p>
            <a:pPr algn="ctr"/>
            <a:r>
              <a:rPr lang="it-IT" sz="2600" dirty="0" err="1"/>
              <a:t>Oic</a:t>
            </a:r>
            <a:r>
              <a:rPr lang="it-IT" sz="2600" dirty="0"/>
              <a:t> 23</a:t>
            </a:r>
          </a:p>
        </p:txBody>
      </p:sp>
      <p:sp>
        <p:nvSpPr>
          <p:cNvPr id="3" name="Segnaposto contenuto 2">
            <a:extLst>
              <a:ext uri="{FF2B5EF4-FFF2-40B4-BE49-F238E27FC236}">
                <a16:creationId xmlns:a16="http://schemas.microsoft.com/office/drawing/2014/main" id="{DFC21BA1-B26F-2348-8DDA-6D70B933752C}"/>
              </a:ext>
            </a:extLst>
          </p:cNvPr>
          <p:cNvSpPr>
            <a:spLocks noGrp="1"/>
          </p:cNvSpPr>
          <p:nvPr>
            <p:ph idx="1"/>
          </p:nvPr>
        </p:nvSpPr>
        <p:spPr>
          <a:xfrm>
            <a:off x="684212" y="356616"/>
            <a:ext cx="9163876" cy="5550408"/>
          </a:xfrm>
        </p:spPr>
        <p:txBody>
          <a:bodyPr>
            <a:normAutofit/>
          </a:bodyPr>
          <a:lstStyle/>
          <a:p>
            <a:pPr marL="299085" marR="5080" indent="-287020" algn="just">
              <a:lnSpc>
                <a:spcPct val="100000"/>
              </a:lnSpc>
              <a:spcBef>
                <a:spcPts val="105"/>
              </a:spcBef>
              <a:buChar char="•"/>
              <a:tabLst>
                <a:tab pos="299085" algn="l"/>
              </a:tabLst>
            </a:pPr>
            <a:r>
              <a:rPr lang="it-IT" sz="1800" dirty="0"/>
              <a:t>Il lavoro in corso su ordinazione o commessa è un </a:t>
            </a:r>
            <a:r>
              <a:rPr lang="it-IT" sz="1800" b="1" dirty="0"/>
              <a:t>contratto, di durata normalmente ultrannuale</a:t>
            </a:r>
            <a:r>
              <a:rPr lang="it-IT" sz="1800" dirty="0"/>
              <a:t>, per la realizzazione di un bene (o una combinazione di beni) o per la fornitura di beni o servizi </a:t>
            </a:r>
            <a:r>
              <a:rPr lang="it-IT" sz="1800" b="1" dirty="0"/>
              <a:t>non di serie </a:t>
            </a:r>
            <a:r>
              <a:rPr lang="it-IT" sz="1800" dirty="0"/>
              <a:t>che insieme formino un unico progetto, ovvero siano strettamente connessi o interdipendenti per ciò che riguarda la loro progettazione, tecnologia e funzione o la loro utilizzazione finale.</a:t>
            </a:r>
          </a:p>
          <a:p>
            <a:pPr marL="299085" indent="-286385" algn="just">
              <a:lnSpc>
                <a:spcPct val="100000"/>
              </a:lnSpc>
              <a:spcBef>
                <a:spcPts val="1500"/>
              </a:spcBef>
              <a:buChar char="•"/>
              <a:tabLst>
                <a:tab pos="299085" algn="l"/>
              </a:tabLst>
            </a:pPr>
            <a:r>
              <a:rPr lang="it-IT" sz="1800" dirty="0"/>
              <a:t>I lavori su commessa sono eseguiti su ordinazione del committente secondo le specifiche tecniche da questi richieste.</a:t>
            </a:r>
          </a:p>
          <a:p>
            <a:pPr algn="just"/>
            <a:r>
              <a:rPr lang="it-IT" sz="1800" dirty="0"/>
              <a:t>Possono essere:</a:t>
            </a:r>
          </a:p>
          <a:p>
            <a:pPr algn="just"/>
            <a:r>
              <a:rPr lang="it-IT" sz="1800" dirty="0"/>
              <a:t> di durata annuale (periodo di esecuzione inferiore a 12 mesi)</a:t>
            </a:r>
          </a:p>
          <a:p>
            <a:pPr marL="378460" marR="139700" indent="-287020" algn="just">
              <a:spcBef>
                <a:spcPts val="330"/>
              </a:spcBef>
              <a:buFont typeface="Wingdings 3" panose="05040102010807070707" pitchFamily="18" charset="2"/>
              <a:buChar char="•"/>
              <a:tabLst>
                <a:tab pos="378460" algn="l"/>
              </a:tabLst>
            </a:pPr>
            <a:r>
              <a:rPr lang="it-IT" sz="1800" dirty="0"/>
              <a:t>di durata ultrannuale (periodo di esecuzione superiore a dodici mesi)</a:t>
            </a:r>
          </a:p>
          <a:p>
            <a:pPr marL="378460" marR="139700" indent="-287020" algn="just">
              <a:lnSpc>
                <a:spcPct val="100000"/>
              </a:lnSpc>
              <a:spcBef>
                <a:spcPts val="330"/>
              </a:spcBef>
              <a:buChar char="•"/>
              <a:tabLst>
                <a:tab pos="378460" algn="l"/>
              </a:tabLst>
            </a:pPr>
            <a:r>
              <a:rPr lang="it-IT" sz="1800" dirty="0"/>
              <a:t>La durata è il periodo di tempo compreso tra la data d’inizio di realizzazione dei beni e/o servizi e la data di ultimazione e consegna dei beni e/o prestazione dei servizi entrambe determinate dal contratto.</a:t>
            </a:r>
          </a:p>
        </p:txBody>
      </p:sp>
    </p:spTree>
    <p:extLst>
      <p:ext uri="{BB962C8B-B14F-4D97-AF65-F5344CB8AC3E}">
        <p14:creationId xmlns:p14="http://schemas.microsoft.com/office/powerpoint/2010/main" val="3276487373"/>
      </p:ext>
    </p:extLst>
  </p:cSld>
  <p:clrMapOvr>
    <a:masterClrMapping/>
  </p:clrMapOvr>
</p:sld>
</file>

<file path=ppt/theme/theme1.xml><?xml version="1.0" encoding="utf-8"?>
<a:theme xmlns:a="http://schemas.openxmlformats.org/drawingml/2006/main" name="Sezione">
  <a:themeElements>
    <a:clrScheme name="Sezion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zion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zion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d406d20-4e86-416c-9ad0-d576708bd5c5">
      <Terms xmlns="http://schemas.microsoft.com/office/infopath/2007/PartnerControls"/>
    </lcf76f155ced4ddcb4097134ff3c332f>
    <TaxCatchAll xmlns="b89e7ea4-c0c2-45d5-892d-b5b742b0cdd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01BBF55956CFB349B952AAC026E99331" ma:contentTypeVersion="18" ma:contentTypeDescription="Creare un nuovo documento." ma:contentTypeScope="" ma:versionID="2060cb72076bc6b87fe5b18295149d89">
  <xsd:schema xmlns:xsd="http://www.w3.org/2001/XMLSchema" xmlns:xs="http://www.w3.org/2001/XMLSchema" xmlns:p="http://schemas.microsoft.com/office/2006/metadata/properties" xmlns:ns2="7d406d20-4e86-416c-9ad0-d576708bd5c5" xmlns:ns3="b89e7ea4-c0c2-45d5-892d-b5b742b0cdd5" targetNamespace="http://schemas.microsoft.com/office/2006/metadata/properties" ma:root="true" ma:fieldsID="c7d2419e05939c215d7a5167b5850230" ns2:_="" ns3:_="">
    <xsd:import namespace="7d406d20-4e86-416c-9ad0-d576708bd5c5"/>
    <xsd:import namespace="b89e7ea4-c0c2-45d5-892d-b5b742b0cdd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d406d20-4e86-416c-9ad0-d576708bd5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Tag immagine" ma:readOnly="false" ma:fieldId="{5cf76f15-5ced-4ddc-b409-7134ff3c332f}" ma:taxonomyMulti="true" ma:sspId="07e07b1f-ce1c-4ae7-925e-be404f6c67d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89e7ea4-c0c2-45d5-892d-b5b742b0cdd5" elementFormDefault="qualified">
    <xsd:import namespace="http://schemas.microsoft.com/office/2006/documentManagement/types"/>
    <xsd:import namespace="http://schemas.microsoft.com/office/infopath/2007/PartnerControls"/>
    <xsd:element name="SharedWithUsers" ma:index="18"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Condiviso con dettagli" ma:internalName="SharedWithDetails" ma:readOnly="true">
      <xsd:simpleType>
        <xsd:restriction base="dms:Note">
          <xsd:maxLength value="255"/>
        </xsd:restriction>
      </xsd:simpleType>
    </xsd:element>
    <xsd:element name="TaxCatchAll" ma:index="23" nillable="true" ma:displayName="Taxonomy Catch All Column" ma:hidden="true" ma:list="{cdadbe92-8fe4-430d-8101-762ddbdc9d9b}" ma:internalName="TaxCatchAll" ma:showField="CatchAllData" ma:web="b89e7ea4-c0c2-45d5-892d-b5b742b0cd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659A126-F97E-4DEF-8085-0150D1F8E72D}">
  <ds:schemaRefs>
    <ds:schemaRef ds:uri="http://schemas.microsoft.com/sharepoint/v3/contenttype/forms"/>
  </ds:schemaRefs>
</ds:datastoreItem>
</file>

<file path=customXml/itemProps2.xml><?xml version="1.0" encoding="utf-8"?>
<ds:datastoreItem xmlns:ds="http://schemas.openxmlformats.org/officeDocument/2006/customXml" ds:itemID="{55CC1CC4-7D74-47F1-9EA5-CA7B7711568B}">
  <ds:schemaRefs>
    <ds:schemaRef ds:uri="http://schemas.microsoft.com/office/infopath/2007/PartnerControls"/>
    <ds:schemaRef ds:uri="b89e7ea4-c0c2-45d5-892d-b5b742b0cdd5"/>
    <ds:schemaRef ds:uri="http://schemas.openxmlformats.org/package/2006/metadata/core-properties"/>
    <ds:schemaRef ds:uri="http://purl.org/dc/terms/"/>
    <ds:schemaRef ds:uri="http://schemas.microsoft.com/office/2006/documentManagement/types"/>
    <ds:schemaRef ds:uri="http://purl.org/dc/elements/1.1/"/>
    <ds:schemaRef ds:uri="http://www.w3.org/XML/1998/namespace"/>
    <ds:schemaRef ds:uri="7d406d20-4e86-416c-9ad0-d576708bd5c5"/>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A90945C8-3756-4191-BD42-56AA07153D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d406d20-4e86-416c-9ad0-d576708bd5c5"/>
    <ds:schemaRef ds:uri="b89e7ea4-c0c2-45d5-892d-b5b742b0cdd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Slice</Template>
  <TotalTime>4147</TotalTime>
  <Words>15162</Words>
  <Application>Microsoft Office PowerPoint</Application>
  <PresentationFormat>Widescreen</PresentationFormat>
  <Paragraphs>1485</Paragraphs>
  <Slides>121</Slides>
  <Notes>1</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121</vt:i4>
      </vt:variant>
    </vt:vector>
  </HeadingPairs>
  <TitlesOfParts>
    <vt:vector size="133" baseType="lpstr">
      <vt:lpstr>Aptos</vt:lpstr>
      <vt:lpstr>Arial</vt:lpstr>
      <vt:lpstr>Arial MT</vt:lpstr>
      <vt:lpstr>Calibri</vt:lpstr>
      <vt:lpstr>Century Gothic</vt:lpstr>
      <vt:lpstr>Fira Sans</vt:lpstr>
      <vt:lpstr>Tahoma</vt:lpstr>
      <vt:lpstr>Times New Roman</vt:lpstr>
      <vt:lpstr>Trebuchet MS</vt:lpstr>
      <vt:lpstr>Wingdings</vt:lpstr>
      <vt:lpstr>Wingdings 3</vt:lpstr>
      <vt:lpstr>Sezione</vt:lpstr>
      <vt:lpstr>REDAZIOne DEL BILANCIO    </vt:lpstr>
      <vt:lpstr>LE NOVITÀ DEL BILANCIO 2024</vt:lpstr>
      <vt:lpstr>NUOVI LIMITI BILANCIO ABBREVIATO</vt:lpstr>
      <vt:lpstr>NUOVI LIMITI BILANCIO MICRO</vt:lpstr>
      <vt:lpstr>NUOVI LIMITI</vt:lpstr>
      <vt:lpstr>APPLICAZIONE RETROATTIVA DEI NUOVI LIMITI</vt:lpstr>
      <vt:lpstr>esempio</vt:lpstr>
      <vt:lpstr>DEROGA ALLA SVALUTAZIONE DEI TITOLI  iSCritti NELL’ATTIVO CIRCOLANTE</vt:lpstr>
      <vt:lpstr>esempio</vt:lpstr>
      <vt:lpstr>OIC 34</vt:lpstr>
      <vt:lpstr>RAGGRUPPAMENTO DI CONTRATTI</vt:lpstr>
      <vt:lpstr>RAGGRUPPAMENTO DI CONTRATTI</vt:lpstr>
      <vt:lpstr>RAGGRUPPAMENTO DI CONTRATTI</vt:lpstr>
      <vt:lpstr>RAGGRUPPAMENTO DI CONTRATTI</vt:lpstr>
      <vt:lpstr>PREZZO COMPLESSIVO DEL CONTRATTO</vt:lpstr>
      <vt:lpstr>importi dovuti al cliente assimilabili a sconti</vt:lpstr>
      <vt:lpstr>Dilazioni di pagamento oltre 12 mesi</vt:lpstr>
      <vt:lpstr>Continuazione esempio precedente</vt:lpstr>
      <vt:lpstr>Corrispettivi variabili</vt:lpstr>
      <vt:lpstr>Corrispettivi variabili – sconto</vt:lpstr>
      <vt:lpstr>Sconti</vt:lpstr>
      <vt:lpstr>Corrispettivi variabili – Premi in natura</vt:lpstr>
      <vt:lpstr>IDENTIFICAZIONE Delle UNITÀ ELEMENTARI DI CONTABILIZZAZIONE</vt:lpstr>
      <vt:lpstr>IDENTIFICAZIONE Delle UNITÀ ELEMENTARI DI CONTABILIZZAZIONE</vt:lpstr>
      <vt:lpstr>IDENTIFICAZIONE Delle UNITÀ ELEMENTARI DI CONTABILIZZAZIONE</vt:lpstr>
      <vt:lpstr>VENDITA CON GARANZIA EX LEGE</vt:lpstr>
      <vt:lpstr>esempio</vt:lpstr>
      <vt:lpstr>esempio</vt:lpstr>
      <vt:lpstr>Vendita di un bene con servizio annesso</vt:lpstr>
      <vt:lpstr>Beni e servizi interdipendenti</vt:lpstr>
      <vt:lpstr>Operazioni a premio</vt:lpstr>
      <vt:lpstr>Esempio - beni e servizi rientranti nell’attività caratteristica della societa’</vt:lpstr>
      <vt:lpstr>Esempio - beni e servizi non rientranti nell’attività caratteristica della società</vt:lpstr>
      <vt:lpstr>Prestazioni effettuate nello stesso esercizio</vt:lpstr>
      <vt:lpstr>Effetti irrilevanti e società di minori dimensioni</vt:lpstr>
      <vt:lpstr>VALORIZZAZIONE DELLE UNITÀ ELEMENTARI</vt:lpstr>
      <vt:lpstr>VALORIZZAZIONE DELLE UNITÀ ELEMENTARI</vt:lpstr>
      <vt:lpstr>VALORIZZAZIONE DELLE UNITÀ ELEMENTARI</vt:lpstr>
      <vt:lpstr>MOMENTO DI RILEVAZIONE DEL RICAVO</vt:lpstr>
      <vt:lpstr>Cessione di beni</vt:lpstr>
      <vt:lpstr>Cessione di beni</vt:lpstr>
      <vt:lpstr>1. Vendite con diritto di reso</vt:lpstr>
      <vt:lpstr>1. Vendite con diritto di reso</vt:lpstr>
      <vt:lpstr>Vendite con diritto di reso – Valutazione per singola vendita</vt:lpstr>
      <vt:lpstr>Vendite con diritto di reso – Valutazione per singola vendita</vt:lpstr>
      <vt:lpstr>Vendite con diritto di reso – Valutazione per singola vendita</vt:lpstr>
      <vt:lpstr>HP 2: nell’anno 2025 non vengono restituiti i beni</vt:lpstr>
      <vt:lpstr>Vendite con diritto di reso – Valutazione per massa</vt:lpstr>
      <vt:lpstr>Vendite con diritto di reso – Valutazione per massa</vt:lpstr>
      <vt:lpstr>2. Vendita con obbligo di riacquisto</vt:lpstr>
      <vt:lpstr>2.A Vendita con obbligo di riacquisto – Prezzo vendita &lt; Prezzo di riacquisto (operazione finanziaria)</vt:lpstr>
      <vt:lpstr>2.B Vendita con obbligo di riacquisto – Prezzo vendita &gt; Prezzo di riacquisto (natura operativa)</vt:lpstr>
      <vt:lpstr>2.B Vendita con obbligo di riacquisto – Prezzo vendita &gt; Prezzo di riacquisto (natura operativa)</vt:lpstr>
      <vt:lpstr>2.B Vendita con obbligo di riacquisto – Prezzo vendita &gt; Prezzo di riacquisto (natura operativa)</vt:lpstr>
      <vt:lpstr>3. Vendita con opzione di riacquisto</vt:lpstr>
      <vt:lpstr>Vendita con opzione di riacquisto – Opzione call (venditore)</vt:lpstr>
      <vt:lpstr>Vendita con opzione di riacquisto – Opzione Put (cliente)</vt:lpstr>
      <vt:lpstr>Vendita con opzione di riacquisto – Opzione Put (cliente)</vt:lpstr>
      <vt:lpstr>Vendita con opzione di riacquisto – Opzione in capo al cliente (Put) – Prezzo vendita &lt; Prezzo di riacquisto</vt:lpstr>
      <vt:lpstr>4. Vendite condizionate</vt:lpstr>
      <vt:lpstr>5. Vendite con consegna differita</vt:lpstr>
      <vt:lpstr>5. Vendite con consegna differita</vt:lpstr>
      <vt:lpstr>5. Vendite con consegna differita</vt:lpstr>
      <vt:lpstr>5. Vendite con consegna differita</vt:lpstr>
      <vt:lpstr>6. Vendite soggette a collaudo</vt:lpstr>
      <vt:lpstr>6. Vendite soggette a collaudo</vt:lpstr>
      <vt:lpstr>7. Vendite in cui la società agisce per conto proprio o per conto terzi</vt:lpstr>
      <vt:lpstr>Vendite in cui la società agisce per conto terzi</vt:lpstr>
      <vt:lpstr>Momento di rilevazione del ricavo - Prestazione di servizi</vt:lpstr>
      <vt:lpstr>LICENZE</vt:lpstr>
      <vt:lpstr>Ricavo rilevato lungo la durata del contratto</vt:lpstr>
      <vt:lpstr>Ricavo rilevato al momento della consegna della licenza</vt:lpstr>
      <vt:lpstr>Ricavo rilevato al momento della consegna della licenza</vt:lpstr>
      <vt:lpstr>Revisione delle stime</vt:lpstr>
      <vt:lpstr>Revisione delle stime</vt:lpstr>
      <vt:lpstr>Revisione delle stime</vt:lpstr>
      <vt:lpstr>Modifiche contrattuali</vt:lpstr>
      <vt:lpstr>Modifiche contrattuali – Prestazioni aggiuntive</vt:lpstr>
      <vt:lpstr>Modifiche contrattuali – Modifica del corrispettivo</vt:lpstr>
      <vt:lpstr>OIC 30 BILANCI INTERMEDI</vt:lpstr>
      <vt:lpstr>OIC 30 BILANCI INTERMEDI</vt:lpstr>
      <vt:lpstr>Finalità</vt:lpstr>
      <vt:lpstr>Classificazione e contenuto delle voci</vt:lpstr>
      <vt:lpstr>Rilevanza</vt:lpstr>
      <vt:lpstr>Rilevazione e valutazione</vt:lpstr>
      <vt:lpstr>Rilevazione e valutazione</vt:lpstr>
      <vt:lpstr>Ammortamento delle immobilizzazioni</vt:lpstr>
      <vt:lpstr>Costi di manutenzione ordinaria e di sviluppo</vt:lpstr>
      <vt:lpstr>Fondi rischi e oneri</vt:lpstr>
      <vt:lpstr>Rimanenze di magazzino</vt:lpstr>
      <vt:lpstr>Oic 26</vt:lpstr>
      <vt:lpstr>ABOLIZIONE del DOPPIO BINARIO POSTE IN VALUTA</vt:lpstr>
      <vt:lpstr>Fiscalita’ differita e POSTE IN VALUTA</vt:lpstr>
      <vt:lpstr>ESEMPIO</vt:lpstr>
      <vt:lpstr>ESEMPIO</vt:lpstr>
      <vt:lpstr>In dichiarazione</vt:lpstr>
      <vt:lpstr>ABOLIZIONE DOPPIO BINARIO LAVORI IN CORSO SU ORDINAZIONE</vt:lpstr>
      <vt:lpstr>ABOLIZIONE DOPPIO BINARIO LAVORI IN CORSO SU ORDINAZIONE</vt:lpstr>
      <vt:lpstr>Oic 23</vt:lpstr>
      <vt:lpstr>COMMESSa PLURIENNALe</vt:lpstr>
      <vt:lpstr>AFFRANCAMENTO RISERVE IN SOSPENSIONE D’IMPOSTA</vt:lpstr>
      <vt:lpstr>AFFRANCAMENTO RISERVE IN SOSPENSIONE D’IMPOSTA</vt:lpstr>
      <vt:lpstr>ASSEGNAZIONE DEI BENI AI SOCI</vt:lpstr>
      <vt:lpstr>esempio 1</vt:lpstr>
      <vt:lpstr>esempio 2</vt:lpstr>
      <vt:lpstr>ESEMPIO 3</vt:lpstr>
      <vt:lpstr>3.1 Valore netto contabile</vt:lpstr>
      <vt:lpstr>3.1 Valore netto contabile</vt:lpstr>
      <vt:lpstr>3.1 Valore netto contabile</vt:lpstr>
      <vt:lpstr>3.2 Plusvalore a patrimonio netto</vt:lpstr>
      <vt:lpstr>3.3 Plusvalore a conto economico</vt:lpstr>
      <vt:lpstr>LA RIPRESA DEGLI AMMORTAMENTI DOPO LA DEROGA</vt:lpstr>
      <vt:lpstr>MODALITÀ DI APPLICAZIONE</vt:lpstr>
      <vt:lpstr>RISERVA INDISPONIBILE</vt:lpstr>
      <vt:lpstr>esempio</vt:lpstr>
      <vt:lpstr>1. Sospensione totale degli ammortamenti esclusivamente nel 2023. Ripresa ammortamenti nel 2024. Possibilità di estensione della vita utile</vt:lpstr>
      <vt:lpstr>1. Sospensione totale degli ammortamenti esclusivamente nel 2023. Ripresa ammortamenti nel 2024. Possibilità di estensione della vita utile</vt:lpstr>
      <vt:lpstr>2. Sospensione parziale degli ammortamenti esclusivamente nel 2023. Ripresa ammortamenti nel 2024. Possibilità di estensione della vita utile</vt:lpstr>
      <vt:lpstr>2. Sospensione parziale degli ammortamenti esclusivamente nel 2023. Ripresa ammortamenti nel 2024. Possibilità di estensione della vita utile</vt:lpstr>
      <vt:lpstr>3. Sospensione degli ammortamenti dal 2020 al 2023. Ripresa ammortamenti nel 2024. Possibilità di estensione della vita utile</vt:lpstr>
      <vt:lpstr>Sospensione degli ammortamenti dal 2020 al 2023. Ripresa ammortamenti nel 2024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Salvatore Giordano</dc:creator>
  <cp:lastModifiedBy>Salvatore Giordano</cp:lastModifiedBy>
  <cp:revision>1</cp:revision>
  <cp:lastPrinted>2025-03-13T19:32:35Z</cp:lastPrinted>
  <dcterms:created xsi:type="dcterms:W3CDTF">2025-03-03T08:55:57Z</dcterms:created>
  <dcterms:modified xsi:type="dcterms:W3CDTF">2025-05-21T10:09:34Z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0x01010001BBF55956CFB349B952AAC026E99331</vt:lpwstr>
  </property>
  <property fmtid="{D5CDD505-2E9C-101B-9397-08002B2CF9AE}" pid="3" name="MediaServiceImageTags">
    <vt:lpwstr/>
  </property>
</Properties>
</file>