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  <p:sldMasterId id="2147483772" r:id="rId2"/>
    <p:sldMasterId id="2147483784" r:id="rId3"/>
  </p:sldMasterIdLst>
  <p:sldIdLst>
    <p:sldId id="25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78" r:id="rId12"/>
    <p:sldId id="269" r:id="rId13"/>
    <p:sldId id="268" r:id="rId14"/>
    <p:sldId id="265" r:id="rId15"/>
    <p:sldId id="271" r:id="rId16"/>
    <p:sldId id="266" r:id="rId17"/>
    <p:sldId id="275" r:id="rId18"/>
    <p:sldId id="276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C9FFCE-AC7B-491D-B781-237C0A014176}" v="621" dt="2019-10-04T11:07:42.075"/>
    <p1510:client id="{FE4C5E90-56FA-4984-8891-C567CD460D36}" v="1502" dt="2019-10-07T22:11:16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E4C5E90-56FA-4984-8891-C567CD460D36}"/>
    <pc:docChg chg="addSld delSld modSld sldOrd">
      <pc:chgData name="" userId="" providerId="" clId="Web-{FE4C5E90-56FA-4984-8891-C567CD460D36}" dt="2019-10-07T22:11:16.883" v="1510" actId="1076"/>
      <pc:docMkLst>
        <pc:docMk/>
      </pc:docMkLst>
      <pc:sldChg chg="addSp modSp ord">
        <pc:chgData name="" userId="" providerId="" clId="Web-{FE4C5E90-56FA-4984-8891-C567CD460D36}" dt="2019-10-07T21:31:48.084" v="157" actId="1076"/>
        <pc:sldMkLst>
          <pc:docMk/>
          <pc:sldMk cId="1667471779" sldId="257"/>
        </pc:sldMkLst>
        <pc:spChg chg="mod">
          <ac:chgData name="" userId="" providerId="" clId="Web-{FE4C5E90-56FA-4984-8891-C567CD460D36}" dt="2019-10-07T21:31:44.287" v="154" actId="20577"/>
          <ac:spMkLst>
            <pc:docMk/>
            <pc:sldMk cId="1667471779" sldId="257"/>
            <ac:spMk id="3" creationId="{00000000-0000-0000-0000-000000000000}"/>
          </ac:spMkLst>
        </pc:spChg>
        <pc:picChg chg="add mod">
          <ac:chgData name="" userId="" providerId="" clId="Web-{FE4C5E90-56FA-4984-8891-C567CD460D36}" dt="2019-10-07T21:31:48.084" v="157" actId="1076"/>
          <ac:picMkLst>
            <pc:docMk/>
            <pc:sldMk cId="1667471779" sldId="257"/>
            <ac:picMk id="5" creationId="{D2B86052-5100-49CD-9431-BD00AEDCB96B}"/>
          </ac:picMkLst>
        </pc:picChg>
      </pc:sldChg>
      <pc:sldChg chg="modSp">
        <pc:chgData name="" userId="" providerId="" clId="Web-{FE4C5E90-56FA-4984-8891-C567CD460D36}" dt="2019-10-07T21:32:08.990" v="160" actId="20577"/>
        <pc:sldMkLst>
          <pc:docMk/>
          <pc:sldMk cId="1054112420" sldId="258"/>
        </pc:sldMkLst>
        <pc:spChg chg="mod">
          <ac:chgData name="" userId="" providerId="" clId="Web-{FE4C5E90-56FA-4984-8891-C567CD460D36}" dt="2019-10-07T21:32:08.990" v="160" actId="20577"/>
          <ac:spMkLst>
            <pc:docMk/>
            <pc:sldMk cId="1054112420" sldId="258"/>
            <ac:spMk id="3" creationId="{00000000-0000-0000-0000-000000000000}"/>
          </ac:spMkLst>
        </pc:spChg>
      </pc:sldChg>
      <pc:sldChg chg="modSp">
        <pc:chgData name="" userId="" providerId="" clId="Web-{FE4C5E90-56FA-4984-8891-C567CD460D36}" dt="2019-10-07T21:32:28.801" v="166" actId="20577"/>
        <pc:sldMkLst>
          <pc:docMk/>
          <pc:sldMk cId="3204912550" sldId="259"/>
        </pc:sldMkLst>
        <pc:spChg chg="mod">
          <ac:chgData name="" userId="" providerId="" clId="Web-{FE4C5E90-56FA-4984-8891-C567CD460D36}" dt="2019-10-07T21:32:28.801" v="166" actId="20577"/>
          <ac:spMkLst>
            <pc:docMk/>
            <pc:sldMk cId="3204912550" sldId="259"/>
            <ac:spMk id="3" creationId="{00000000-0000-0000-0000-000000000000}"/>
          </ac:spMkLst>
        </pc:spChg>
      </pc:sldChg>
      <pc:sldChg chg="addSp modSp">
        <pc:chgData name="" userId="" providerId="" clId="Web-{FE4C5E90-56FA-4984-8891-C567CD460D36}" dt="2019-10-07T21:38:36.227" v="709" actId="20577"/>
        <pc:sldMkLst>
          <pc:docMk/>
          <pc:sldMk cId="2398515001" sldId="260"/>
        </pc:sldMkLst>
        <pc:spChg chg="mod">
          <ac:chgData name="" userId="" providerId="" clId="Web-{FE4C5E90-56FA-4984-8891-C567CD460D36}" dt="2019-10-07T21:32:49.535" v="194" actId="20577"/>
          <ac:spMkLst>
            <pc:docMk/>
            <pc:sldMk cId="2398515001" sldId="260"/>
            <ac:spMk id="2" creationId="{00000000-0000-0000-0000-000000000000}"/>
          </ac:spMkLst>
        </pc:spChg>
        <pc:spChg chg="mod">
          <ac:chgData name="" userId="" providerId="" clId="Web-{FE4C5E90-56FA-4984-8891-C567CD460D36}" dt="2019-10-07T21:36:17.638" v="537" actId="20577"/>
          <ac:spMkLst>
            <pc:docMk/>
            <pc:sldMk cId="2398515001" sldId="260"/>
            <ac:spMk id="3" creationId="{00000000-0000-0000-0000-000000000000}"/>
          </ac:spMkLst>
        </pc:spChg>
        <pc:spChg chg="add mod">
          <ac:chgData name="" userId="" providerId="" clId="Web-{FE4C5E90-56FA-4984-8891-C567CD460D36}" dt="2019-10-07T21:38:36.227" v="709" actId="20577"/>
          <ac:spMkLst>
            <pc:docMk/>
            <pc:sldMk cId="2398515001" sldId="260"/>
            <ac:spMk id="6" creationId="{C15CFE15-9C08-45D1-8BB6-3FD26810D7D4}"/>
          </ac:spMkLst>
        </pc:spChg>
        <pc:picChg chg="add mod">
          <ac:chgData name="" userId="" providerId="" clId="Web-{FE4C5E90-56FA-4984-8891-C567CD460D36}" dt="2019-10-07T21:36:30.481" v="542" actId="1076"/>
          <ac:picMkLst>
            <pc:docMk/>
            <pc:sldMk cId="2398515001" sldId="260"/>
            <ac:picMk id="4" creationId="{053A1F33-E5E1-4FB3-B59D-BBE4209B4158}"/>
          </ac:picMkLst>
        </pc:picChg>
      </pc:sldChg>
      <pc:sldChg chg="modSp">
        <pc:chgData name="" userId="" providerId="" clId="Web-{FE4C5E90-56FA-4984-8891-C567CD460D36}" dt="2019-10-07T21:39:42.100" v="736" actId="20577"/>
        <pc:sldMkLst>
          <pc:docMk/>
          <pc:sldMk cId="517881998" sldId="261"/>
        </pc:sldMkLst>
        <pc:spChg chg="mod">
          <ac:chgData name="" userId="" providerId="" clId="Web-{FE4C5E90-56FA-4984-8891-C567CD460D36}" dt="2019-10-07T21:39:36.288" v="728" actId="20577"/>
          <ac:spMkLst>
            <pc:docMk/>
            <pc:sldMk cId="517881998" sldId="261"/>
            <ac:spMk id="2" creationId="{00000000-0000-0000-0000-000000000000}"/>
          </ac:spMkLst>
        </pc:spChg>
        <pc:spChg chg="mod">
          <ac:chgData name="" userId="" providerId="" clId="Web-{FE4C5E90-56FA-4984-8891-C567CD460D36}" dt="2019-10-07T21:39:42.100" v="736" actId="20577"/>
          <ac:spMkLst>
            <pc:docMk/>
            <pc:sldMk cId="517881998" sldId="261"/>
            <ac:spMk id="3" creationId="{00000000-0000-0000-0000-000000000000}"/>
          </ac:spMkLst>
        </pc:spChg>
      </pc:sldChg>
      <pc:sldChg chg="modSp">
        <pc:chgData name="" userId="" providerId="" clId="Web-{FE4C5E90-56FA-4984-8891-C567CD460D36}" dt="2019-10-07T21:43:44.983" v="835" actId="20577"/>
        <pc:sldMkLst>
          <pc:docMk/>
          <pc:sldMk cId="565422153" sldId="262"/>
        </pc:sldMkLst>
        <pc:spChg chg="mod">
          <ac:chgData name="" userId="" providerId="" clId="Web-{FE4C5E90-56FA-4984-8891-C567CD460D36}" dt="2019-10-07T21:43:44.983" v="835" actId="20577"/>
          <ac:spMkLst>
            <pc:docMk/>
            <pc:sldMk cId="565422153" sldId="262"/>
            <ac:spMk id="3" creationId="{00000000-0000-0000-0000-000000000000}"/>
          </ac:spMkLst>
        </pc:spChg>
      </pc:sldChg>
      <pc:sldChg chg="addSp delSp modSp del">
        <pc:chgData name="" userId="" providerId="" clId="Web-{FE4C5E90-56FA-4984-8891-C567CD460D36}" dt="2019-10-07T21:50:00.549" v="944"/>
        <pc:sldMkLst>
          <pc:docMk/>
          <pc:sldMk cId="470800914" sldId="263"/>
        </pc:sldMkLst>
        <pc:spChg chg="del mod">
          <ac:chgData name="" userId="" providerId="" clId="Web-{FE4C5E90-56FA-4984-8891-C567CD460D36}" dt="2019-10-07T21:44:18.372" v="840"/>
          <ac:spMkLst>
            <pc:docMk/>
            <pc:sldMk cId="470800914" sldId="263"/>
            <ac:spMk id="3" creationId="{00000000-0000-0000-0000-000000000000}"/>
          </ac:spMkLst>
        </pc:spChg>
        <pc:spChg chg="add mod">
          <ac:chgData name="" userId="" providerId="" clId="Web-{FE4C5E90-56FA-4984-8891-C567CD460D36}" dt="2019-10-07T21:49:50.549" v="943" actId="14100"/>
          <ac:spMkLst>
            <pc:docMk/>
            <pc:sldMk cId="470800914" sldId="263"/>
            <ac:spMk id="961" creationId="{41B06781-48CA-4C2C-9495-22CB73032BB7}"/>
          </ac:spMkLst>
        </pc:spChg>
        <pc:graphicFrameChg chg="add del mod ord modGraphic">
          <ac:chgData name="" userId="" providerId="" clId="Web-{FE4C5E90-56FA-4984-8891-C567CD460D36}" dt="2019-10-07T21:48:07.787" v="942"/>
          <ac:graphicFrameMkLst>
            <pc:docMk/>
            <pc:sldMk cId="470800914" sldId="263"/>
            <ac:graphicFrameMk id="4" creationId="{945D16CE-C41E-466F-AD00-D06F3581FA39}"/>
          </ac:graphicFrameMkLst>
        </pc:graphicFrameChg>
      </pc:sldChg>
      <pc:sldChg chg="addSp delSp modSp">
        <pc:chgData name="" userId="" providerId="" clId="Web-{FE4C5E90-56FA-4984-8891-C567CD460D36}" dt="2019-10-07T22:11:16.883" v="1510" actId="1076"/>
        <pc:sldMkLst>
          <pc:docMk/>
          <pc:sldMk cId="1107619831" sldId="264"/>
        </pc:sldMkLst>
        <pc:spChg chg="mod">
          <ac:chgData name="" userId="" providerId="" clId="Web-{FE4C5E90-56FA-4984-8891-C567CD460D36}" dt="2019-10-07T21:50:26.579" v="963" actId="20577"/>
          <ac:spMkLst>
            <pc:docMk/>
            <pc:sldMk cId="1107619831" sldId="264"/>
            <ac:spMk id="2" creationId="{00000000-0000-0000-0000-000000000000}"/>
          </ac:spMkLst>
        </pc:spChg>
        <pc:spChg chg="del mod">
          <ac:chgData name="" userId="" providerId="" clId="Web-{FE4C5E90-56FA-4984-8891-C567CD460D36}" dt="2019-10-07T21:50:43.329" v="970"/>
          <ac:spMkLst>
            <pc:docMk/>
            <pc:sldMk cId="1107619831" sldId="264"/>
            <ac:spMk id="3" creationId="{00000000-0000-0000-0000-000000000000}"/>
          </ac:spMkLst>
        </pc:spChg>
        <pc:spChg chg="add mod">
          <ac:chgData name="" userId="" providerId="" clId="Web-{FE4C5E90-56FA-4984-8891-C567CD460D36}" dt="2019-10-07T22:07:43.749" v="1374" actId="20577"/>
          <ac:spMkLst>
            <pc:docMk/>
            <pc:sldMk cId="1107619831" sldId="264"/>
            <ac:spMk id="4" creationId="{FB177C63-9FDC-4AA7-ADD1-F7AA88D4300D}"/>
          </ac:spMkLst>
        </pc:spChg>
        <pc:spChg chg="add del mod">
          <ac:chgData name="" userId="" providerId="" clId="Web-{FE4C5E90-56FA-4984-8891-C567CD460D36}" dt="2019-10-07T21:52:55.590" v="1008"/>
          <ac:spMkLst>
            <pc:docMk/>
            <pc:sldMk cId="1107619831" sldId="264"/>
            <ac:spMk id="6" creationId="{42CF3098-670D-4AE7-BC68-4986F23B12BD}"/>
          </ac:spMkLst>
        </pc:spChg>
        <pc:spChg chg="add mod">
          <ac:chgData name="" userId="" providerId="" clId="Web-{FE4C5E90-56FA-4984-8891-C567CD460D36}" dt="2019-10-07T22:07:51.953" v="1377" actId="20577"/>
          <ac:spMkLst>
            <pc:docMk/>
            <pc:sldMk cId="1107619831" sldId="264"/>
            <ac:spMk id="7" creationId="{21BD8C39-5380-4376-9871-5A0B049A2092}"/>
          </ac:spMkLst>
        </pc:spChg>
        <pc:spChg chg="add mod">
          <ac:chgData name="" userId="" providerId="" clId="Web-{FE4C5E90-56FA-4984-8891-C567CD460D36}" dt="2019-10-07T22:08:00.296" v="1380" actId="20577"/>
          <ac:spMkLst>
            <pc:docMk/>
            <pc:sldMk cId="1107619831" sldId="264"/>
            <ac:spMk id="8" creationId="{921DBD2A-06B9-41F9-B9B6-0EAE60E793C6}"/>
          </ac:spMkLst>
        </pc:spChg>
        <pc:spChg chg="add mod">
          <ac:chgData name="" userId="" providerId="" clId="Web-{FE4C5E90-56FA-4984-8891-C567CD460D36}" dt="2019-10-07T22:08:06.764" v="1383" actId="20577"/>
          <ac:spMkLst>
            <pc:docMk/>
            <pc:sldMk cId="1107619831" sldId="264"/>
            <ac:spMk id="9" creationId="{711C3F22-8484-40D2-B541-57562524F716}"/>
          </ac:spMkLst>
        </pc:spChg>
        <pc:spChg chg="add del mod">
          <ac:chgData name="" userId="" providerId="" clId="Web-{FE4C5E90-56FA-4984-8891-C567CD460D36}" dt="2019-10-07T21:57:25.785" v="1120"/>
          <ac:spMkLst>
            <pc:docMk/>
            <pc:sldMk cId="1107619831" sldId="264"/>
            <ac:spMk id="12" creationId="{2753A9B1-AA25-426E-B8AD-E3CB0DD81E00}"/>
          </ac:spMkLst>
        </pc:spChg>
        <pc:spChg chg="add del mod">
          <ac:chgData name="" userId="" providerId="" clId="Web-{FE4C5E90-56FA-4984-8891-C567CD460D36}" dt="2019-10-07T21:57:35.003" v="1124"/>
          <ac:spMkLst>
            <pc:docMk/>
            <pc:sldMk cId="1107619831" sldId="264"/>
            <ac:spMk id="13" creationId="{20AD7CDA-A39D-4A77-A378-A6B2AB7EE596}"/>
          </ac:spMkLst>
        </pc:spChg>
        <pc:spChg chg="add mod">
          <ac:chgData name="" userId="" providerId="" clId="Web-{FE4C5E90-56FA-4984-8891-C567CD460D36}" dt="2019-10-07T22:08:19.686" v="1386" actId="1076"/>
          <ac:spMkLst>
            <pc:docMk/>
            <pc:sldMk cId="1107619831" sldId="264"/>
            <ac:spMk id="14" creationId="{A387FDAE-C576-4166-B599-41AD4E1121C5}"/>
          </ac:spMkLst>
        </pc:spChg>
        <pc:spChg chg="add del mod">
          <ac:chgData name="" userId="" providerId="" clId="Web-{FE4C5E90-56FA-4984-8891-C567CD460D36}" dt="2019-10-07T22:02:04.620" v="1172"/>
          <ac:spMkLst>
            <pc:docMk/>
            <pc:sldMk cId="1107619831" sldId="264"/>
            <ac:spMk id="17" creationId="{017A1869-888A-48B4-A042-1AA8CBCB505F}"/>
          </ac:spMkLst>
        </pc:spChg>
        <pc:spChg chg="add mod">
          <ac:chgData name="" userId="" providerId="" clId="Web-{FE4C5E90-56FA-4984-8891-C567CD460D36}" dt="2019-10-07T22:11:04.368" v="1508"/>
          <ac:spMkLst>
            <pc:docMk/>
            <pc:sldMk cId="1107619831" sldId="264"/>
            <ac:spMk id="20" creationId="{5B5E1ECD-D151-4AEE-A2BB-28391A950893}"/>
          </ac:spMkLst>
        </pc:spChg>
        <pc:spChg chg="add del mod">
          <ac:chgData name="" userId="" providerId="" clId="Web-{FE4C5E90-56FA-4984-8891-C567CD460D36}" dt="2019-10-07T22:08:43.904" v="1393"/>
          <ac:spMkLst>
            <pc:docMk/>
            <pc:sldMk cId="1107619831" sldId="264"/>
            <ac:spMk id="23" creationId="{A8554AF9-7343-45A5-9567-2A2ED4AA94D7}"/>
          </ac:spMkLst>
        </pc:spChg>
        <pc:spChg chg="add mod">
          <ac:chgData name="" userId="" providerId="" clId="Web-{FE4C5E90-56FA-4984-8891-C567CD460D36}" dt="2019-10-07T22:11:16.883" v="1510" actId="1076"/>
          <ac:spMkLst>
            <pc:docMk/>
            <pc:sldMk cId="1107619831" sldId="264"/>
            <ac:spMk id="24" creationId="{9354982B-3BA5-45AE-BA40-F2AFB232EA15}"/>
          </ac:spMkLst>
        </pc:spChg>
        <pc:picChg chg="add mod">
          <ac:chgData name="" userId="" providerId="" clId="Web-{FE4C5E90-56FA-4984-8891-C567CD460D36}" dt="2019-10-07T22:08:13.202" v="1385" actId="1076"/>
          <ac:picMkLst>
            <pc:docMk/>
            <pc:sldMk cId="1107619831" sldId="264"/>
            <ac:picMk id="10" creationId="{EBD0A69C-2D76-4004-87CC-70C78753F878}"/>
          </ac:picMkLst>
        </pc:picChg>
        <pc:picChg chg="add mod">
          <ac:chgData name="" userId="" providerId="" clId="Web-{FE4C5E90-56FA-4984-8891-C567CD460D36}" dt="2019-10-07T22:08:28.170" v="1387" actId="1076"/>
          <ac:picMkLst>
            <pc:docMk/>
            <pc:sldMk cId="1107619831" sldId="264"/>
            <ac:picMk id="15" creationId="{57BAF9C2-4853-4C7F-ADFA-54BEC816291C}"/>
          </ac:picMkLst>
        </pc:picChg>
        <pc:picChg chg="add mod">
          <ac:chgData name="" userId="" providerId="" clId="Web-{FE4C5E90-56FA-4984-8891-C567CD460D36}" dt="2019-10-07T22:02:51.774" v="1177" actId="1076"/>
          <ac:picMkLst>
            <pc:docMk/>
            <pc:sldMk cId="1107619831" sldId="264"/>
            <ac:picMk id="18" creationId="{27C9C792-32A5-41E4-A11B-CAB07F49308C}"/>
          </ac:picMkLst>
        </pc:picChg>
        <pc:picChg chg="add mod">
          <ac:chgData name="" userId="" providerId="" clId="Web-{FE4C5E90-56FA-4984-8891-C567CD460D36}" dt="2019-10-07T22:08:28.185" v="1388" actId="1076"/>
          <ac:picMkLst>
            <pc:docMk/>
            <pc:sldMk cId="1107619831" sldId="264"/>
            <ac:picMk id="21" creationId="{3D88B40A-A277-4D6B-8407-8C7B785BAEDF}"/>
          </ac:picMkLst>
        </pc:picChg>
        <pc:cxnChg chg="add del mod">
          <ac:chgData name="" userId="" providerId="" clId="Web-{FE4C5E90-56FA-4984-8891-C567CD460D36}" dt="2019-10-07T21:52:33.341" v="1003"/>
          <ac:cxnSpMkLst>
            <pc:docMk/>
            <pc:sldMk cId="1107619831" sldId="264"/>
            <ac:cxnSpMk id="5" creationId="{791AC20C-479A-49D4-B681-54EC3116DBD5}"/>
          </ac:cxnSpMkLst>
        </pc:cxnChg>
      </pc:sldChg>
      <pc:sldChg chg="modSp add replId">
        <pc:chgData name="" userId="" providerId="" clId="Web-{FE4C5E90-56FA-4984-8891-C567CD460D36}" dt="2019-10-07T21:30:32.758" v="148" actId="20577"/>
        <pc:sldMkLst>
          <pc:docMk/>
          <pc:sldMk cId="1331699718" sldId="267"/>
        </pc:sldMkLst>
        <pc:spChg chg="mod">
          <ac:chgData name="" userId="" providerId="" clId="Web-{FE4C5E90-56FA-4984-8891-C567CD460D36}" dt="2019-10-07T21:29:24.354" v="7" actId="20577"/>
          <ac:spMkLst>
            <pc:docMk/>
            <pc:sldMk cId="1331699718" sldId="267"/>
            <ac:spMk id="2" creationId="{00000000-0000-0000-0000-000000000000}"/>
          </ac:spMkLst>
        </pc:spChg>
        <pc:spChg chg="mod">
          <ac:chgData name="" userId="" providerId="" clId="Web-{FE4C5E90-56FA-4984-8891-C567CD460D36}" dt="2019-10-07T21:30:32.758" v="148" actId="20577"/>
          <ac:spMkLst>
            <pc:docMk/>
            <pc:sldMk cId="1331699718" sldId="267"/>
            <ac:spMk id="3" creationId="{00000000-0000-0000-0000-000000000000}"/>
          </ac:spMkLst>
        </pc:spChg>
      </pc:sldChg>
      <pc:sldChg chg="new del ord">
        <pc:chgData name="" userId="" providerId="" clId="Web-{FE4C5E90-56FA-4984-8891-C567CD460D36}" dt="2019-10-07T21:28:44.293" v="2"/>
        <pc:sldMkLst>
          <pc:docMk/>
          <pc:sldMk cId="1435900008" sldId="267"/>
        </pc:sldMkLst>
      </pc:sldChg>
    </pc:docChg>
  </pc:docChgLst>
  <pc:docChgLst>
    <pc:chgData clId="Web-{EAC9FFCE-AC7B-491D-B781-237C0A014176}"/>
    <pc:docChg chg="modSld">
      <pc:chgData name="" userId="" providerId="" clId="Web-{EAC9FFCE-AC7B-491D-B781-237C0A014176}" dt="2019-10-04T11:07:42.075" v="620" actId="20577"/>
      <pc:docMkLst>
        <pc:docMk/>
      </pc:docMkLst>
      <pc:sldChg chg="addSp modSp">
        <pc:chgData name="" userId="" providerId="" clId="Web-{EAC9FFCE-AC7B-491D-B781-237C0A014176}" dt="2019-10-04T10:56:01.465" v="50"/>
        <pc:sldMkLst>
          <pc:docMk/>
          <pc:sldMk cId="1667471779" sldId="257"/>
        </pc:sldMkLst>
        <pc:spChg chg="mod">
          <ac:chgData name="" userId="" providerId="" clId="Web-{EAC9FFCE-AC7B-491D-B781-237C0A014176}" dt="2019-10-04T10:56:01.387" v="48" actId="20577"/>
          <ac:spMkLst>
            <pc:docMk/>
            <pc:sldMk cId="1667471779" sldId="257"/>
            <ac:spMk id="3" creationId="{00000000-0000-0000-0000-000000000000}"/>
          </ac:spMkLst>
        </pc:spChg>
        <pc:cxnChg chg="add">
          <ac:chgData name="" userId="" providerId="" clId="Web-{EAC9FFCE-AC7B-491D-B781-237C0A014176}" dt="2019-10-04T10:56:01.465" v="50"/>
          <ac:cxnSpMkLst>
            <pc:docMk/>
            <pc:sldMk cId="1667471779" sldId="257"/>
            <ac:cxnSpMk id="4" creationId="{C61473ED-FF81-493D-AED9-38C7A2F4665F}"/>
          </ac:cxnSpMkLst>
        </pc:cxnChg>
      </pc:sldChg>
      <pc:sldChg chg="modSp">
        <pc:chgData name="" userId="" providerId="" clId="Web-{EAC9FFCE-AC7B-491D-B781-237C0A014176}" dt="2019-10-04T11:02:26.277" v="375" actId="20577"/>
        <pc:sldMkLst>
          <pc:docMk/>
          <pc:sldMk cId="1054112420" sldId="258"/>
        </pc:sldMkLst>
        <pc:spChg chg="mod">
          <ac:chgData name="" userId="" providerId="" clId="Web-{EAC9FFCE-AC7B-491D-B781-237C0A014176}" dt="2019-10-04T11:02:26.277" v="375" actId="20577"/>
          <ac:spMkLst>
            <pc:docMk/>
            <pc:sldMk cId="1054112420" sldId="258"/>
            <ac:spMk id="3" creationId="{00000000-0000-0000-0000-000000000000}"/>
          </ac:spMkLst>
        </pc:spChg>
      </pc:sldChg>
      <pc:sldChg chg="modSp">
        <pc:chgData name="" userId="" providerId="" clId="Web-{EAC9FFCE-AC7B-491D-B781-237C0A014176}" dt="2019-10-04T11:07:42.075" v="619" actId="20577"/>
        <pc:sldMkLst>
          <pc:docMk/>
          <pc:sldMk cId="3204912550" sldId="259"/>
        </pc:sldMkLst>
        <pc:spChg chg="mod">
          <ac:chgData name="" userId="" providerId="" clId="Web-{EAC9FFCE-AC7B-491D-B781-237C0A014176}" dt="2019-10-04T11:07:42.075" v="619" actId="20577"/>
          <ac:spMkLst>
            <pc:docMk/>
            <pc:sldMk cId="320491255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89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43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75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65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83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768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91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7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8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931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4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627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6214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844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2553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95184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275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069589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072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2843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545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621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07126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5671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5869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33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30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0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5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2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06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77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67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3393C08-9F6E-41D9-BAFF-E9C6778BAA4B}" type="datetimeFigureOut">
              <a:rPr lang="it-IT" smtClean="0"/>
              <a:t>08/10/2019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A201B40-3373-41D6-A076-A6BBD4FED5DB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690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La </a:t>
            </a:r>
            <a:r>
              <a:rPr lang="it-IT" dirty="0">
                <a:solidFill>
                  <a:schemeClr val="tx1"/>
                </a:solidFill>
              </a:rPr>
              <a:t>soccida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A cura di Alessandra Caputo</a:t>
            </a:r>
          </a:p>
        </p:txBody>
      </p:sp>
    </p:spTree>
    <p:extLst>
      <p:ext uri="{BB962C8B-B14F-4D97-AF65-F5344CB8AC3E}">
        <p14:creationId xmlns:p14="http://schemas.microsoft.com/office/powerpoint/2010/main" val="1554312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 smtClean="0"/>
              <a:t>Aspetti fiscali – II.DD. 1/7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Contratto di soccida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↓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Attività di allevamento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↓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Reddito da dichiarare 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=</a:t>
            </a:r>
          </a:p>
          <a:p>
            <a:pPr marL="0" indent="0" algn="ctr">
              <a:buNone/>
            </a:pPr>
            <a:r>
              <a:rPr lang="it-IT" dirty="0" smtClean="0">
                <a:latin typeface="Calibri" panose="020F0502020204030204" pitchFamily="34" charset="0"/>
              </a:rPr>
              <a:t>Reddito di allevamento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5695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Aspetti fiscali – II.DD</a:t>
            </a:r>
            <a:r>
              <a:rPr lang="it-IT" dirty="0" smtClean="0"/>
              <a:t>. 2/7</a:t>
            </a:r>
            <a:endParaRPr lang="it-IT" dirty="0"/>
          </a:p>
        </p:txBody>
      </p:sp>
      <p:grpSp>
        <p:nvGrpSpPr>
          <p:cNvPr id="10" name="Gruppo 9"/>
          <p:cNvGrpSpPr/>
          <p:nvPr/>
        </p:nvGrpSpPr>
        <p:grpSpPr>
          <a:xfrm>
            <a:off x="757353" y="1503615"/>
            <a:ext cx="8084381" cy="5197036"/>
            <a:chOff x="757353" y="1503615"/>
            <a:chExt cx="8084381" cy="5197036"/>
          </a:xfrm>
        </p:grpSpPr>
        <p:sp>
          <p:nvSpPr>
            <p:cNvPr id="4" name="CasellaDiTesto 3">
              <a:extLst>
                <a:ext uri="{FF2B5EF4-FFF2-40B4-BE49-F238E27FC236}">
                  <a16:creationId xmlns="" xmlns:a16="http://schemas.microsoft.com/office/drawing/2014/main" id="{FB177C63-9FDC-4AA7-ADD1-F7AA88D4300D}"/>
                </a:ext>
              </a:extLst>
            </p:cNvPr>
            <p:cNvSpPr txBox="1"/>
            <p:nvPr/>
          </p:nvSpPr>
          <p:spPr>
            <a:xfrm>
              <a:off x="3923039" y="1503615"/>
              <a:ext cx="1609647" cy="5232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Tipologie di allevamento</a:t>
              </a: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="" xmlns:a16="http://schemas.microsoft.com/office/drawing/2014/main" id="{21BD8C39-5380-4376-9871-5A0B049A2092}"/>
                </a:ext>
              </a:extLst>
            </p:cNvPr>
            <p:cNvSpPr txBox="1"/>
            <p:nvPr/>
          </p:nvSpPr>
          <p:spPr>
            <a:xfrm>
              <a:off x="757353" y="2401008"/>
              <a:ext cx="2552400" cy="116955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Allevamento di animali con terreni potenzialmente sufficienti a produrre almeno ¼ dei mangimi necessari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="" xmlns:a16="http://schemas.microsoft.com/office/drawing/2014/main" id="{921DBD2A-06B9-41F9-B9B6-0EAE60E793C6}"/>
                </a:ext>
              </a:extLst>
            </p:cNvPr>
            <p:cNvSpPr txBox="1"/>
            <p:nvPr/>
          </p:nvSpPr>
          <p:spPr>
            <a:xfrm>
              <a:off x="3483787" y="2397466"/>
              <a:ext cx="2551707" cy="116955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Allevamento di animali in connessione con terreni potenzialmente insufficienti a produrre almeno ¼ dei mangimi necessari</a:t>
              </a: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="" xmlns:a16="http://schemas.microsoft.com/office/drawing/2014/main" id="{711C3F22-8484-40D2-B541-57562524F716}"/>
                </a:ext>
              </a:extLst>
            </p:cNvPr>
            <p:cNvSpPr txBox="1"/>
            <p:nvPr/>
          </p:nvSpPr>
          <p:spPr>
            <a:xfrm>
              <a:off x="6289334" y="2397466"/>
              <a:ext cx="2538472" cy="5232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Allevamento di animali senza terreni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="" xmlns:a16="http://schemas.microsoft.com/office/drawing/2014/main" id="{A387FDAE-C576-4166-B599-41AD4E1121C5}"/>
                </a:ext>
              </a:extLst>
            </p:cNvPr>
            <p:cNvSpPr txBox="1"/>
            <p:nvPr/>
          </p:nvSpPr>
          <p:spPr>
            <a:xfrm>
              <a:off x="757353" y="3973247"/>
              <a:ext cx="2552400" cy="40011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Reddito agrario </a:t>
              </a:r>
            </a:p>
            <a:p>
              <a:pPr algn="ctr"/>
              <a:r>
                <a:rPr lang="it-IT" sz="10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(Art. 32, Tuir)</a:t>
              </a: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="" xmlns:a16="http://schemas.microsoft.com/office/drawing/2014/main" id="{5B5E1ECD-D151-4AEE-A2BB-28391A950893}"/>
                </a:ext>
              </a:extLst>
            </p:cNvPr>
            <p:cNvSpPr txBox="1"/>
            <p:nvPr/>
          </p:nvSpPr>
          <p:spPr>
            <a:xfrm>
              <a:off x="3483788" y="4022995"/>
              <a:ext cx="1241243" cy="90024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05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Se ditte individuali - società semplici – enti non commerciali</a:t>
              </a:r>
            </a:p>
          </p:txBody>
        </p:sp>
        <p:cxnSp>
          <p:nvCxnSpPr>
            <p:cNvPr id="5" name="Connettore 2 4"/>
            <p:cNvCxnSpPr>
              <a:stCxn id="4" idx="2"/>
            </p:cNvCxnSpPr>
            <p:nvPr/>
          </p:nvCxnSpPr>
          <p:spPr>
            <a:xfrm flipH="1">
              <a:off x="2888479" y="2026835"/>
              <a:ext cx="1839384" cy="2719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nettore 2 15"/>
            <p:cNvCxnSpPr>
              <a:stCxn id="4" idx="2"/>
            </p:cNvCxnSpPr>
            <p:nvPr/>
          </p:nvCxnSpPr>
          <p:spPr>
            <a:xfrm>
              <a:off x="4727863" y="2026835"/>
              <a:ext cx="1836552" cy="2719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ttore 2 10"/>
            <p:cNvCxnSpPr>
              <a:stCxn id="4" idx="2"/>
              <a:endCxn id="8" idx="0"/>
            </p:cNvCxnSpPr>
            <p:nvPr/>
          </p:nvCxnSpPr>
          <p:spPr>
            <a:xfrm>
              <a:off x="4727863" y="2026835"/>
              <a:ext cx="0" cy="3706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>
              <a:off x="2050098" y="3585907"/>
              <a:ext cx="0" cy="309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0" name="Gruppo 29"/>
            <p:cNvGrpSpPr/>
            <p:nvPr/>
          </p:nvGrpSpPr>
          <p:grpSpPr>
            <a:xfrm>
              <a:off x="4543816" y="3567017"/>
              <a:ext cx="378660" cy="225688"/>
              <a:chOff x="4543816" y="3567017"/>
              <a:chExt cx="378660" cy="225688"/>
            </a:xfrm>
          </p:grpSpPr>
          <p:cxnSp>
            <p:nvCxnSpPr>
              <p:cNvPr id="22" name="Connettore 2 21"/>
              <p:cNvCxnSpPr/>
              <p:nvPr/>
            </p:nvCxnSpPr>
            <p:spPr>
              <a:xfrm flipH="1">
                <a:off x="4543816" y="3567017"/>
                <a:ext cx="177491" cy="2256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Connettore 2 22"/>
              <p:cNvCxnSpPr/>
              <p:nvPr/>
            </p:nvCxnSpPr>
            <p:spPr>
              <a:xfrm>
                <a:off x="4744985" y="3567017"/>
                <a:ext cx="177491" cy="22568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CasellaDiTesto 24">
              <a:extLst>
                <a:ext uri="{FF2B5EF4-FFF2-40B4-BE49-F238E27FC236}">
                  <a16:creationId xmlns="" xmlns:a16="http://schemas.microsoft.com/office/drawing/2014/main" id="{5B5E1ECD-D151-4AEE-A2BB-28391A950893}"/>
                </a:ext>
              </a:extLst>
            </p:cNvPr>
            <p:cNvSpPr txBox="1"/>
            <p:nvPr/>
          </p:nvSpPr>
          <p:spPr>
            <a:xfrm>
              <a:off x="3480064" y="5315656"/>
              <a:ext cx="1241243" cy="1384995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05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Reddito agrario + Reddito di impresa determinato forfetariamente (Art 32 + Art. 56, comma 5 Tuir)</a:t>
              </a: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="" xmlns:a16="http://schemas.microsoft.com/office/drawing/2014/main" id="{5B5E1ECD-D151-4AEE-A2BB-28391A950893}"/>
                </a:ext>
              </a:extLst>
            </p:cNvPr>
            <p:cNvSpPr txBox="1"/>
            <p:nvPr/>
          </p:nvSpPr>
          <p:spPr>
            <a:xfrm>
              <a:off x="4794252" y="4022995"/>
              <a:ext cx="1241243" cy="25391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05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Altri soggetti</a:t>
              </a:r>
              <a:endParaRPr lang="it-IT" sz="1050" dirty="0">
                <a:solidFill>
                  <a:schemeClr val="tx2"/>
                </a:solidFill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31" name="Connettore 2 30"/>
            <p:cNvCxnSpPr/>
            <p:nvPr/>
          </p:nvCxnSpPr>
          <p:spPr>
            <a:xfrm>
              <a:off x="4105837" y="4923241"/>
              <a:ext cx="0" cy="309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ttore 2 31"/>
            <p:cNvCxnSpPr/>
            <p:nvPr/>
          </p:nvCxnSpPr>
          <p:spPr>
            <a:xfrm>
              <a:off x="5414873" y="4266016"/>
              <a:ext cx="0" cy="309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CasellaDiTesto 32">
              <a:extLst>
                <a:ext uri="{FF2B5EF4-FFF2-40B4-BE49-F238E27FC236}">
                  <a16:creationId xmlns="" xmlns:a16="http://schemas.microsoft.com/office/drawing/2014/main" id="{5B5E1ECD-D151-4AEE-A2BB-28391A950893}"/>
                </a:ext>
              </a:extLst>
            </p:cNvPr>
            <p:cNvSpPr txBox="1"/>
            <p:nvPr/>
          </p:nvSpPr>
          <p:spPr>
            <a:xfrm>
              <a:off x="4809213" y="4658431"/>
              <a:ext cx="1241243" cy="1223412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it-IT" sz="105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Reddito agrario + Reddito di impresa determinato con criteri ordinari (Art. 32 + Art. 55 Tuir)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="" xmlns:a16="http://schemas.microsoft.com/office/drawing/2014/main" id="{A387FDAE-C576-4166-B599-41AD4E1121C5}"/>
                </a:ext>
              </a:extLst>
            </p:cNvPr>
            <p:cNvSpPr txBox="1"/>
            <p:nvPr/>
          </p:nvSpPr>
          <p:spPr>
            <a:xfrm>
              <a:off x="6289334" y="3324297"/>
              <a:ext cx="2552400" cy="52322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>
              <a:defPPr>
                <a:defRPr lang="it-IT"/>
              </a:defPPr>
              <a:lvl1pPr algn="ctr">
                <a:defRPr sz="1000"/>
              </a:lvl1pPr>
            </a:lstStyle>
            <a:p>
              <a:r>
                <a:rPr lang="it-IT" sz="1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Reddito di impresa </a:t>
              </a:r>
            </a:p>
            <a:p>
              <a:r>
                <a:rPr lang="it-IT" sz="14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(Art. 55, Tuir)</a:t>
              </a:r>
            </a:p>
          </p:txBody>
        </p:sp>
        <p:cxnSp>
          <p:nvCxnSpPr>
            <p:cNvPr id="35" name="Connettore 2 34"/>
            <p:cNvCxnSpPr/>
            <p:nvPr/>
          </p:nvCxnSpPr>
          <p:spPr>
            <a:xfrm>
              <a:off x="7582079" y="2936957"/>
              <a:ext cx="0" cy="3090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014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>
            <a:normAutofit/>
          </a:bodyPr>
          <a:lstStyle/>
          <a:p>
            <a:r>
              <a:rPr lang="it-IT" dirty="0"/>
              <a:t>Aspetti fiscali –</a:t>
            </a:r>
            <a:r>
              <a:rPr lang="it-IT" dirty="0" smtClean="0"/>
              <a:t>II.DD. 3/7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/>
          <a:lstStyle/>
          <a:p>
            <a:r>
              <a:rPr lang="it-IT" sz="1800" b="1" dirty="0" smtClean="0">
                <a:latin typeface="+mj-lt"/>
              </a:rPr>
              <a:t>Decreto sull’allevamento</a:t>
            </a:r>
          </a:p>
          <a:p>
            <a:pPr lvl="1"/>
            <a:r>
              <a:rPr lang="it-IT" sz="1800" i="0" u="sng" dirty="0" smtClean="0">
                <a:latin typeface="+mj-lt"/>
              </a:rPr>
              <a:t>Tabella 1</a:t>
            </a:r>
            <a:r>
              <a:rPr lang="it-IT" sz="1800" i="0" dirty="0" smtClean="0">
                <a:latin typeface="+mj-lt"/>
              </a:rPr>
              <a:t> = fasce di qualità del terreno</a:t>
            </a:r>
          </a:p>
          <a:p>
            <a:pPr lvl="1"/>
            <a:r>
              <a:rPr lang="it-IT" sz="1800" i="0" u="sng" dirty="0" smtClean="0">
                <a:latin typeface="+mj-lt"/>
              </a:rPr>
              <a:t>Tabella 2</a:t>
            </a:r>
            <a:r>
              <a:rPr lang="it-IT" sz="1800" i="0" dirty="0" smtClean="0">
                <a:latin typeface="+mj-lt"/>
              </a:rPr>
              <a:t> = tariffa media di reddito agrario per ciascuna fascia di terreno e unità foraggiere producibili per ettaro</a:t>
            </a:r>
          </a:p>
          <a:p>
            <a:pPr lvl="1"/>
            <a:r>
              <a:rPr lang="it-IT" sz="1800" i="0" u="sng" dirty="0" smtClean="0">
                <a:latin typeface="+mj-lt"/>
              </a:rPr>
              <a:t>Tabella 3</a:t>
            </a:r>
            <a:r>
              <a:rPr lang="it-IT" sz="1800" i="0" dirty="0" smtClean="0">
                <a:latin typeface="+mj-lt"/>
              </a:rPr>
              <a:t> = capi allevabili↓</a:t>
            </a:r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77733"/>
              </p:ext>
            </p:extLst>
          </p:nvPr>
        </p:nvGraphicFramePr>
        <p:xfrm>
          <a:off x="1028700" y="3719913"/>
          <a:ext cx="7153192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8298"/>
                <a:gridCol w="1277924"/>
                <a:gridCol w="2711395"/>
                <a:gridCol w="137557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Tipologia di animali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baseline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Capi per 51,64 euro di RA (colonna C)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algn="ctr"/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Contiene l’elenco di tutti gli animali che rientrano nel reddito agrario e nella determinazione forfetaria del reddito.</a:t>
                      </a:r>
                    </a:p>
                    <a:p>
                      <a:endParaRPr lang="it-IT" sz="1100" i="0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Esempio: sono esclusi i lombrichi</a:t>
                      </a:r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kern="1200" baseline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1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Il numero di animali allevabili per 51,64 euro di RA è quello che si trova nel punto di intersezione tra la colonna relativa alla fascia di qualità del terreno e la riga corrispondente alla specie di animali allevati.</a:t>
                      </a: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Esempio = bovini / fascia 1 = 7,04</a:t>
                      </a:r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461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>
            <a:normAutofit/>
          </a:bodyPr>
          <a:lstStyle/>
          <a:p>
            <a:r>
              <a:rPr lang="it-IT" dirty="0"/>
              <a:t>Aspetti fiscali –</a:t>
            </a:r>
            <a:r>
              <a:rPr lang="it-IT" dirty="0" smtClean="0"/>
              <a:t>II.DD. 4/7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/>
          <a:lstStyle/>
          <a:p>
            <a:r>
              <a:rPr lang="it-IT" sz="1800" b="1" dirty="0" smtClean="0">
                <a:latin typeface="+mj-lt"/>
              </a:rPr>
              <a:t>Esiti del controllo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grpSp>
        <p:nvGrpSpPr>
          <p:cNvPr id="22" name="Gruppo 21"/>
          <p:cNvGrpSpPr/>
          <p:nvPr/>
        </p:nvGrpSpPr>
        <p:grpSpPr>
          <a:xfrm>
            <a:off x="1028699" y="1995777"/>
            <a:ext cx="7858209" cy="4723150"/>
            <a:chOff x="1028699" y="1995777"/>
            <a:chExt cx="7858209" cy="4723150"/>
          </a:xfrm>
        </p:grpSpPr>
        <p:cxnSp>
          <p:nvCxnSpPr>
            <p:cNvPr id="6" name="Connettore 2 5"/>
            <p:cNvCxnSpPr/>
            <p:nvPr/>
          </p:nvCxnSpPr>
          <p:spPr>
            <a:xfrm flipH="1">
              <a:off x="3124863" y="1995777"/>
              <a:ext cx="1447137" cy="2067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/>
            <p:nvPr/>
          </p:nvCxnSpPr>
          <p:spPr>
            <a:xfrm>
              <a:off x="4572000" y="1995777"/>
              <a:ext cx="1447137" cy="2067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CasellaDiTesto 7"/>
            <p:cNvSpPr txBox="1"/>
            <p:nvPr/>
          </p:nvSpPr>
          <p:spPr>
            <a:xfrm>
              <a:off x="1028700" y="2361541"/>
              <a:ext cx="2819731" cy="73866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>
                  <a:solidFill>
                    <a:schemeClr val="tx2"/>
                  </a:solidFill>
                </a:rPr>
                <a:t>Animali allevati </a:t>
              </a:r>
            </a:p>
            <a:p>
              <a:pPr algn="ctr" defTabSz="685800"/>
              <a:r>
                <a:rPr lang="it-IT" sz="1400" dirty="0">
                  <a:solidFill>
                    <a:schemeClr val="tx2"/>
                  </a:solidFill>
                </a:rPr>
                <a:t>&lt;</a:t>
              </a:r>
              <a:r>
                <a:rPr lang="it-IT" sz="1400" dirty="0" smtClean="0">
                  <a:solidFill>
                    <a:schemeClr val="tx2"/>
                  </a:solidFill>
                </a:rPr>
                <a:t> </a:t>
              </a:r>
              <a:endParaRPr lang="it-IT" sz="1400" dirty="0">
                <a:solidFill>
                  <a:schemeClr val="tx2"/>
                </a:solidFill>
              </a:endParaRPr>
            </a:p>
            <a:p>
              <a:pPr algn="ctr" defTabSz="685800"/>
              <a:r>
                <a:rPr lang="it-IT" sz="1400" dirty="0">
                  <a:solidFill>
                    <a:schemeClr val="tx2"/>
                  </a:solidFill>
                </a:rPr>
                <a:t>Animali allevabili</a:t>
              </a: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5233284" y="2361541"/>
              <a:ext cx="2924754" cy="73866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>
                  <a:solidFill>
                    <a:schemeClr val="tx2"/>
                  </a:solidFill>
                </a:rPr>
                <a:t>Animali allevati </a:t>
              </a:r>
            </a:p>
            <a:p>
              <a:pPr algn="ctr" defTabSz="685800"/>
              <a:r>
                <a:rPr lang="it-IT" sz="1400" dirty="0">
                  <a:solidFill>
                    <a:schemeClr val="tx2"/>
                  </a:solidFill>
                </a:rPr>
                <a:t>&gt;</a:t>
              </a:r>
              <a:r>
                <a:rPr lang="it-IT" sz="1400" dirty="0" smtClean="0">
                  <a:solidFill>
                    <a:schemeClr val="tx2"/>
                  </a:solidFill>
                </a:rPr>
                <a:t> </a:t>
              </a:r>
              <a:endParaRPr lang="it-IT" sz="1400" dirty="0">
                <a:solidFill>
                  <a:schemeClr val="tx2"/>
                </a:solidFill>
              </a:endParaRPr>
            </a:p>
            <a:p>
              <a:pPr algn="ctr" defTabSz="685800"/>
              <a:r>
                <a:rPr lang="it-IT" sz="1400" dirty="0">
                  <a:solidFill>
                    <a:schemeClr val="tx2"/>
                  </a:solidFill>
                </a:rPr>
                <a:t>Animali allevabili</a:t>
              </a:r>
            </a:p>
          </p:txBody>
        </p:sp>
        <p:cxnSp>
          <p:nvCxnSpPr>
            <p:cNvPr id="11" name="Connettore 2 10"/>
            <p:cNvCxnSpPr/>
            <p:nvPr/>
          </p:nvCxnSpPr>
          <p:spPr>
            <a:xfrm>
              <a:off x="2398810" y="3100205"/>
              <a:ext cx="0" cy="39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ttore 2 11"/>
            <p:cNvCxnSpPr/>
            <p:nvPr/>
          </p:nvCxnSpPr>
          <p:spPr>
            <a:xfrm>
              <a:off x="6729454" y="3100205"/>
              <a:ext cx="0" cy="396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CasellaDiTesto 12"/>
            <p:cNvSpPr txBox="1"/>
            <p:nvPr/>
          </p:nvSpPr>
          <p:spPr>
            <a:xfrm>
              <a:off x="1028700" y="3586845"/>
              <a:ext cx="2819731" cy="138499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Allevamento condotto nei limiti delle potenzialità del terreno (ovvero, allevamento con terreni potenzialmente sufficienti a produrre almeno ¼ dei mangimi necessari)</a:t>
              </a:r>
              <a:endParaRPr lang="it-IT" sz="1400" dirty="0">
                <a:solidFill>
                  <a:schemeClr val="tx2"/>
                </a:solidFill>
              </a:endParaRPr>
            </a:p>
          </p:txBody>
        </p:sp>
        <p:cxnSp>
          <p:nvCxnSpPr>
            <p:cNvPr id="14" name="Connettore 2 13"/>
            <p:cNvCxnSpPr/>
            <p:nvPr/>
          </p:nvCxnSpPr>
          <p:spPr>
            <a:xfrm>
              <a:off x="2398810" y="4978300"/>
              <a:ext cx="0" cy="4222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CasellaDiTesto 14"/>
            <p:cNvSpPr txBox="1"/>
            <p:nvPr/>
          </p:nvSpPr>
          <p:spPr>
            <a:xfrm>
              <a:off x="1028699" y="5405875"/>
              <a:ext cx="2819731" cy="30777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Reddito agrario</a:t>
              </a:r>
              <a:endParaRPr lang="it-IT" sz="1400" dirty="0">
                <a:solidFill>
                  <a:schemeClr val="tx2"/>
                </a:solidFill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233284" y="3593305"/>
              <a:ext cx="2939497" cy="138499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Allevamento condotto oltre le potenzialità del terreno (ovvero, allevamento con terreni potenzialmente sufficienti a produrre almeno ¼ dei mangimi necessari)</a:t>
              </a:r>
              <a:endParaRPr lang="it-IT" sz="1400" dirty="0">
                <a:solidFill>
                  <a:schemeClr val="tx2"/>
                </a:solidFill>
              </a:endParaRPr>
            </a:p>
          </p:txBody>
        </p:sp>
        <p:cxnSp>
          <p:nvCxnSpPr>
            <p:cNvPr id="17" name="Connettore 2 16"/>
            <p:cNvCxnSpPr/>
            <p:nvPr/>
          </p:nvCxnSpPr>
          <p:spPr>
            <a:xfrm flipH="1">
              <a:off x="6138407" y="4971840"/>
              <a:ext cx="591047" cy="3714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ttore 2 18"/>
            <p:cNvCxnSpPr/>
            <p:nvPr/>
          </p:nvCxnSpPr>
          <p:spPr>
            <a:xfrm>
              <a:off x="6729454" y="4979887"/>
              <a:ext cx="591047" cy="3714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CasellaDiTesto 19"/>
            <p:cNvSpPr txBox="1"/>
            <p:nvPr/>
          </p:nvSpPr>
          <p:spPr>
            <a:xfrm>
              <a:off x="4572000" y="5535713"/>
              <a:ext cx="1566407" cy="116955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Reddito agrario +</a:t>
              </a:r>
            </a:p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Reddito di impresa forfetario</a:t>
              </a:r>
              <a:endParaRPr lang="it-IT" sz="1400" dirty="0">
                <a:solidFill>
                  <a:schemeClr val="tx2"/>
                </a:solidFill>
              </a:endParaRP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7320501" y="5549376"/>
              <a:ext cx="1566407" cy="116955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Reddito agrario +</a:t>
              </a:r>
            </a:p>
            <a:p>
              <a:pPr algn="ctr" defTabSz="685800"/>
              <a:r>
                <a:rPr lang="it-IT" sz="1400" dirty="0" smtClean="0">
                  <a:solidFill>
                    <a:schemeClr val="tx2"/>
                  </a:solidFill>
                </a:rPr>
                <a:t>Reddito di impresa ordinario</a:t>
              </a:r>
              <a:endParaRPr lang="it-IT" sz="14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6378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 smtClean="0"/>
              <a:t>Aspetti fiscali – II.DD. 5/7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/>
          <a:lstStyle/>
          <a:p>
            <a:pPr algn="just"/>
            <a:r>
              <a:rPr lang="it-IT" dirty="0" smtClean="0"/>
              <a:t>Reddito determinato forfetariamente </a:t>
            </a:r>
            <a:r>
              <a:rPr lang="it-IT" dirty="0"/>
              <a:t>= </a:t>
            </a:r>
            <a:r>
              <a:rPr lang="it-IT" i="1" dirty="0" smtClean="0"/>
              <a:t>«Il reddito relativo alla parte eccedente concorre a formare il reddito d'impresa nell'ammontare determinato attribuendo a ciascun capo un reddito pari al valore medio del reddito agrario riferibile a ciascun capo allevato entro il limite medesimo, moltiplicato per un coefficiente idoneo a tener conto delle diverse incidenze dei costi» </a:t>
            </a:r>
            <a:r>
              <a:rPr lang="it-IT" dirty="0" smtClean="0"/>
              <a:t>(art. 56, comma 5, Tuir)</a:t>
            </a:r>
            <a:r>
              <a:rPr lang="it-IT" i="1" dirty="0" smtClean="0"/>
              <a:t>.</a:t>
            </a:r>
            <a:endParaRPr lang="it-IT" i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189214"/>
              </p:ext>
            </p:extLst>
          </p:nvPr>
        </p:nvGraphicFramePr>
        <p:xfrm>
          <a:off x="1283142" y="4151383"/>
          <a:ext cx="7153192" cy="1996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8298"/>
                <a:gridCol w="1788298"/>
                <a:gridCol w="1788298"/>
                <a:gridCol w="17882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algn="ctr"/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Imponibile per capo eccedente</a:t>
                      </a:r>
                    </a:p>
                    <a:p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(colonna D)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1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algn="ctr"/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Reddito da dichiarare per ogni capo allevato in eccedenza</a:t>
                      </a:r>
                    </a:p>
                    <a:p>
                      <a:endParaRPr lang="it-IT" sz="1100" i="0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Esempio </a:t>
                      </a: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Bovini = 51,11 euro </a:t>
                      </a: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Cinghiali = 7,31 euro</a:t>
                      </a:r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522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 smtClean="0"/>
              <a:t>Aspetti fiscali – II.DD. 6/7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/>
          <a:lstStyle/>
          <a:p>
            <a:pPr algn="just"/>
            <a:r>
              <a:rPr lang="it-IT" b="1" dirty="0" smtClean="0"/>
              <a:t>Animali allevati </a:t>
            </a:r>
            <a:r>
              <a:rPr lang="it-IT" dirty="0" smtClean="0"/>
              <a:t>= animali che hanno concluso il ciclo di allevamento</a:t>
            </a:r>
          </a:p>
          <a:p>
            <a:pPr lvl="1" algn="just"/>
            <a:r>
              <a:rPr lang="it-IT" i="0" dirty="0" smtClean="0"/>
              <a:t>Esempio = acquisto vitelli in data 1/10/2019; considerato che il loro ciclo di allevamento ha una durata di 6 mesi, si potranno considerare allevati in data 1/03/2020.</a:t>
            </a:r>
            <a:endParaRPr lang="it-IT" i="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445127"/>
              </p:ext>
            </p:extLst>
          </p:nvPr>
        </p:nvGraphicFramePr>
        <p:xfrm>
          <a:off x="1299045" y="3870960"/>
          <a:ext cx="7153192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8298"/>
                <a:gridCol w="1788298"/>
                <a:gridCol w="1788298"/>
                <a:gridCol w="17882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Durata del ciclo di allevamento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algn="ctr"/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algn="ctr"/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  <a:endParaRPr lang="it-IT" sz="1400" b="1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Determina quando un animale si definisce allevato.</a:t>
                      </a:r>
                    </a:p>
                    <a:p>
                      <a:endParaRPr lang="it-IT" sz="1400" i="0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Esempio: </a:t>
                      </a: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Vitelli = 6 mesi</a:t>
                      </a:r>
                    </a:p>
                    <a:p>
                      <a:r>
                        <a:rPr lang="it-IT" sz="1100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Conigli = 3 mesi</a:t>
                      </a:r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pPr algn="ctr"/>
                      <a:endParaRPr lang="it-IT" sz="1100" i="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i="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676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 smtClean="0"/>
              <a:t>Aspetti fiscali – II.DD. 7/7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/>
          <a:lstStyle/>
          <a:p>
            <a:pPr marL="0" indent="0" algn="ctr">
              <a:buNone/>
            </a:pPr>
            <a:r>
              <a:rPr lang="it-IT" i="0" dirty="0" smtClean="0"/>
              <a:t>Come si determina il reddito di allevamento nell’ambito del contratt</a:t>
            </a:r>
            <a:r>
              <a:rPr lang="it-IT" dirty="0" smtClean="0"/>
              <a:t>o di soccida?</a:t>
            </a:r>
          </a:p>
          <a:p>
            <a:pPr marL="0" indent="0" algn="ctr">
              <a:buNone/>
            </a:pPr>
            <a:endParaRPr lang="it-IT" i="0" dirty="0" smtClean="0">
              <a:latin typeface="Calibri" panose="020F0502020204030204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390775" y="2276475"/>
            <a:ext cx="2209800" cy="46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4600575" y="2276475"/>
            <a:ext cx="2209800" cy="466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028700" y="3009900"/>
            <a:ext cx="2828925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2"/>
                </a:solidFill>
              </a:rPr>
              <a:t>Risoluzione ministeriale </a:t>
            </a:r>
            <a:r>
              <a:rPr lang="it-IT" sz="2000" b="1" dirty="0" smtClean="0">
                <a:solidFill>
                  <a:schemeClr val="tx2"/>
                </a:solidFill>
              </a:rPr>
              <a:t>1266/1979</a:t>
            </a:r>
          </a:p>
          <a:p>
            <a:pPr algn="ctr"/>
            <a:r>
              <a:rPr lang="it-IT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↓</a:t>
            </a:r>
            <a:endParaRPr lang="it-IT" sz="2000" dirty="0">
              <a:solidFill>
                <a:schemeClr val="tx2"/>
              </a:solidFill>
            </a:endParaRPr>
          </a:p>
          <a:p>
            <a:pPr algn="ctr"/>
            <a:r>
              <a:rPr lang="it-IT" sz="2000" dirty="0" smtClean="0">
                <a:solidFill>
                  <a:schemeClr val="tx2"/>
                </a:solidFill>
              </a:rPr>
              <a:t>Devono </a:t>
            </a:r>
            <a:r>
              <a:rPr lang="it-IT" sz="2000" dirty="0">
                <a:solidFill>
                  <a:schemeClr val="tx2"/>
                </a:solidFill>
              </a:rPr>
              <a:t>essere utilizzati i terreni del soggetto che apporta i mangimi, vale a dire il soccidante.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314950" y="3009900"/>
            <a:ext cx="2828925" cy="286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tx2"/>
                </a:solidFill>
              </a:rPr>
              <a:t>Nella </a:t>
            </a:r>
            <a:r>
              <a:rPr lang="it-IT" sz="2000" b="1" dirty="0" smtClean="0">
                <a:solidFill>
                  <a:schemeClr val="tx2"/>
                </a:solidFill>
              </a:rPr>
              <a:t>pratica</a:t>
            </a:r>
          </a:p>
          <a:p>
            <a:pPr algn="ctr"/>
            <a:r>
              <a:rPr lang="it-IT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↓</a:t>
            </a:r>
            <a:endParaRPr lang="it-IT" sz="2000" dirty="0">
              <a:solidFill>
                <a:schemeClr val="tx2"/>
              </a:solidFill>
            </a:endParaRPr>
          </a:p>
          <a:p>
            <a:pPr algn="ctr"/>
            <a:r>
              <a:rPr lang="it-IT" sz="2000" dirty="0">
                <a:solidFill>
                  <a:schemeClr val="tx2"/>
                </a:solidFill>
              </a:rPr>
              <a:t>Se il soccidario possiede terreni, usa il suo reddito agrario per valutare la copertura degli animali.</a:t>
            </a:r>
          </a:p>
        </p:txBody>
      </p:sp>
    </p:spTree>
    <p:extLst>
      <p:ext uri="{BB962C8B-B14F-4D97-AF65-F5344CB8AC3E}">
        <p14:creationId xmlns:p14="http://schemas.microsoft.com/office/powerpoint/2010/main" val="2988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/>
            <a:r>
              <a:rPr lang="it-IT" dirty="0"/>
              <a:t>Definizione </a:t>
            </a:r>
          </a:p>
          <a:p>
            <a:pPr marL="383540" indent="-383540"/>
            <a:r>
              <a:rPr lang="it-IT" dirty="0"/>
              <a:t>Tipologie di soccida</a:t>
            </a:r>
          </a:p>
          <a:p>
            <a:pPr marL="383540" indent="-383540"/>
            <a:r>
              <a:rPr lang="it-IT" dirty="0"/>
              <a:t>Presupposto fondamentale</a:t>
            </a:r>
          </a:p>
          <a:p>
            <a:pPr marL="383540" indent="-383540"/>
            <a:r>
              <a:rPr lang="it-IT" dirty="0"/>
              <a:t>Aspetti </a:t>
            </a:r>
            <a:r>
              <a:rPr lang="it-IT" dirty="0" smtClean="0"/>
              <a:t>civilistici</a:t>
            </a:r>
          </a:p>
          <a:p>
            <a:pPr marL="913892" lvl="1" indent="-383540"/>
            <a:r>
              <a:rPr lang="it-IT" i="0" dirty="0" smtClean="0"/>
              <a:t>Fasi della soccida</a:t>
            </a:r>
          </a:p>
          <a:p>
            <a:pPr marL="913892" lvl="1" indent="-383540"/>
            <a:r>
              <a:rPr lang="it-IT" i="0" dirty="0" smtClean="0"/>
              <a:t>Norme civilistiche</a:t>
            </a:r>
            <a:endParaRPr lang="it-IT" i="0" dirty="0"/>
          </a:p>
          <a:p>
            <a:pPr marL="383540" indent="-383540"/>
            <a:r>
              <a:rPr lang="it-IT" dirty="0"/>
              <a:t>Aspetti fiscali</a:t>
            </a:r>
          </a:p>
          <a:p>
            <a:pPr lvl="1" indent="-383540"/>
            <a:r>
              <a:rPr lang="it-IT" i="0" dirty="0"/>
              <a:t>Imposte dirette</a:t>
            </a:r>
          </a:p>
          <a:p>
            <a:pPr lvl="1" indent="-383540"/>
            <a:r>
              <a:rPr lang="it-IT" i="0" dirty="0"/>
              <a:t>Iva</a:t>
            </a:r>
          </a:p>
        </p:txBody>
      </p:sp>
    </p:spTree>
    <p:extLst>
      <p:ext uri="{BB962C8B-B14F-4D97-AF65-F5344CB8AC3E}">
        <p14:creationId xmlns:p14="http://schemas.microsoft.com/office/powerpoint/2010/main" val="133169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Articolo 2170 Codice Civile</a:t>
            </a:r>
          </a:p>
          <a:p>
            <a:pPr marL="0" indent="0" algn="ctr">
              <a:buNone/>
            </a:pPr>
            <a:endParaRPr lang="it-IT" b="1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it-IT" b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it-IT" dirty="0">
                <a:ea typeface="+mn-lt"/>
                <a:cs typeface="+mn-lt"/>
              </a:rPr>
              <a:t>"Nella soccida il soccidante e il soccidario si associano per l'allevamento e lo sfruttamento di una certa quantità di bestiame e per l'esercizio delle attività connesse, al fine di ripartire l'accrescimento del bestiame e gli altri prodotti e utili che ne derivano. L'accrescimento consiste tanto nei parti sopravvenuti, quanto nel maggior valore intrinseco che il bestiame abbia al termine del contratto".</a:t>
            </a:r>
            <a:endParaRPr lang="it-IT" dirty="0"/>
          </a:p>
        </p:txBody>
      </p:sp>
      <p:pic>
        <p:nvPicPr>
          <p:cNvPr id="5" name="Elemento grafico 5" descr="Freccia, rotazione a sinistra">
            <a:extLst>
              <a:ext uri="{FF2B5EF4-FFF2-40B4-BE49-F238E27FC236}">
                <a16:creationId xmlns="" xmlns:a16="http://schemas.microsoft.com/office/drawing/2014/main" id="{D2B86052-5100-49CD-9431-BD00AEDCB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09263" y="2055511"/>
            <a:ext cx="725475" cy="7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7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Tipologie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 algn="just"/>
            <a:r>
              <a:rPr lang="it-IT" b="1" dirty="0"/>
              <a:t>Soccida semplice</a:t>
            </a:r>
            <a:r>
              <a:rPr lang="it-IT" dirty="0"/>
              <a:t> (artt. 2171 – 2181 CC): il bestiame è conferito dal soccidante.</a:t>
            </a:r>
          </a:p>
          <a:p>
            <a:pPr marL="383540" indent="-383540" algn="just"/>
            <a:r>
              <a:rPr lang="it-IT" b="1" dirty="0"/>
              <a:t>Soccida parziaria</a:t>
            </a:r>
            <a:r>
              <a:rPr lang="it-IT" dirty="0"/>
              <a:t> (artt. 2182 – 2185 CC): il bestiame è conferito da entrambi i contraenti nelle proporzioni convenute.</a:t>
            </a:r>
          </a:p>
          <a:p>
            <a:pPr marL="383540" indent="-383540" algn="just"/>
            <a:r>
              <a:rPr lang="it-IT" b="1" dirty="0"/>
              <a:t>Soccida con conferimento di pascolo</a:t>
            </a:r>
            <a:r>
              <a:rPr lang="it-IT" dirty="0"/>
              <a:t> (art. 2186 CC): il </a:t>
            </a:r>
            <a:r>
              <a:rPr lang="it-IT" dirty="0">
                <a:ea typeface="+mn-lt"/>
                <a:cs typeface="+mn-lt"/>
              </a:rPr>
              <a:t>bestiame è conferito dal soccidario e il soccidante conferisce il terreno per il pascolo. In questo caso, il controllo dell'impresa spetta al soccidario.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11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Presupposto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it-IT" dirty="0"/>
              <a:t>Il soccidario, che provvede ad accudire gli animali, deve avere una sufficiente autonomia imprenditoriale e </a:t>
            </a:r>
            <a:r>
              <a:rPr lang="it-IT" dirty="0" smtClean="0"/>
              <a:t>deve ricevere, </a:t>
            </a:r>
            <a:r>
              <a:rPr lang="it-IT" dirty="0"/>
              <a:t>alla fine del ciclo di allevamento, una parte di animali che potrà essere anche monetizzata.</a:t>
            </a:r>
          </a:p>
          <a:p>
            <a:pPr marL="0" indent="0" algn="ctr">
              <a:buNone/>
            </a:pPr>
            <a:r>
              <a:rPr lang="it-IT" b="1" dirty="0"/>
              <a:t>ATTENZIONE!</a:t>
            </a:r>
          </a:p>
          <a:p>
            <a:pPr marL="0" indent="0" algn="ctr">
              <a:buNone/>
            </a:pPr>
            <a:r>
              <a:rPr lang="it-IT" dirty="0"/>
              <a:t>Il contratto di soccida non deve </a:t>
            </a:r>
            <a:r>
              <a:rPr lang="it-IT" b="1" dirty="0"/>
              <a:t>mai </a:t>
            </a:r>
            <a:r>
              <a:rPr lang="it-IT" dirty="0"/>
              <a:t>prevedere che il soccidario riceva un compenso rapportato al numero di capi e al numero di giorni di </a:t>
            </a:r>
            <a:r>
              <a:rPr lang="it-IT" dirty="0" smtClean="0"/>
              <a:t>allevamento.</a:t>
            </a:r>
          </a:p>
          <a:p>
            <a:pPr marL="0" indent="0" algn="ctr">
              <a:buNone/>
            </a:pPr>
            <a:r>
              <a:rPr lang="it-IT" dirty="0" smtClean="0"/>
              <a:t>La previsione di un compenso fisso evidenzia, invece, un contratto d’opera che non può rientrare nell’agricoltura.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4912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>
            <a:normAutofit/>
          </a:bodyPr>
          <a:lstStyle/>
          <a:p>
            <a:r>
              <a:rPr lang="it-IT" dirty="0"/>
              <a:t>Aspetti civilistici – Fasi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it-IT" dirty="0"/>
              <a:t>Stipula del contratto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/>
              <a:t>Conferimento degli animali </a:t>
            </a:r>
          </a:p>
          <a:p>
            <a:pPr marL="988060" lvl="1" indent="-457200"/>
            <a:r>
              <a:rPr lang="it-IT" i="0" dirty="0"/>
              <a:t>Verbale di inizio ciclo/ddt consegna animali;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/>
              <a:t>Allevamento da parte del </a:t>
            </a:r>
            <a:r>
              <a:rPr lang="it-IT" dirty="0" smtClean="0"/>
              <a:t>soccidario</a:t>
            </a:r>
          </a:p>
          <a:p>
            <a:pPr lvl="1"/>
            <a:r>
              <a:rPr lang="it-IT" i="0" dirty="0" smtClean="0"/>
              <a:t>Annotazione registro carico e scarico</a:t>
            </a:r>
            <a:endParaRPr lang="it-IT" i="0" dirty="0"/>
          </a:p>
          <a:p>
            <a:pPr marL="457200" indent="-457200">
              <a:buFont typeface="+mj-lt"/>
              <a:buAutoNum type="arabicParenR"/>
            </a:pPr>
            <a:r>
              <a:rPr lang="it-IT" dirty="0"/>
              <a:t>Stima degli animali e ripartizione degli accrescimenti</a:t>
            </a:r>
          </a:p>
          <a:p>
            <a:pPr marL="988060" lvl="1" indent="-457200"/>
            <a:r>
              <a:rPr lang="it-IT" i="0" dirty="0"/>
              <a:t>Verbale di fine ciclo </a:t>
            </a:r>
          </a:p>
        </p:txBody>
      </p:sp>
      <p:pic>
        <p:nvPicPr>
          <p:cNvPr id="4" name="Elemento grafico 4" descr="Freccia, rotazione a destra">
            <a:extLst>
              <a:ext uri="{FF2B5EF4-FFF2-40B4-BE49-F238E27FC236}">
                <a16:creationId xmlns="" xmlns:a16="http://schemas.microsoft.com/office/drawing/2014/main" id="{053A1F33-E5E1-4FB3-B59D-BBE4209B4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0348" y="3932863"/>
            <a:ext cx="576000" cy="576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C15CFE15-9C08-45D1-8BB6-3FD26810D7D4}"/>
              </a:ext>
            </a:extLst>
          </p:cNvPr>
          <p:cNvSpPr txBox="1"/>
          <p:nvPr/>
        </p:nvSpPr>
        <p:spPr>
          <a:xfrm>
            <a:off x="2841441" y="4447309"/>
            <a:ext cx="55078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000" dirty="0">
                <a:solidFill>
                  <a:schemeClr val="tx2"/>
                </a:solidFill>
              </a:rPr>
              <a:t>Documento importante! </a:t>
            </a:r>
          </a:p>
          <a:p>
            <a:pPr algn="just"/>
            <a:r>
              <a:rPr lang="it-IT" sz="2000" dirty="0">
                <a:solidFill>
                  <a:schemeClr val="tx2"/>
                </a:solidFill>
              </a:rPr>
              <a:t>Vanno annotati: il numero di animali immessi, quelli nati, quelli morti.</a:t>
            </a:r>
          </a:p>
          <a:p>
            <a:pPr algn="just"/>
            <a:r>
              <a:rPr lang="it-IT" sz="2000" dirty="0">
                <a:solidFill>
                  <a:schemeClr val="tx2"/>
                </a:solidFill>
              </a:rPr>
              <a:t>Del totale di animali allevati occorre poi distinguere la parte di spettanza del soccidante da quella del soccidario.</a:t>
            </a:r>
          </a:p>
        </p:txBody>
      </p:sp>
    </p:spTree>
    <p:extLst>
      <p:ext uri="{BB962C8B-B14F-4D97-AF65-F5344CB8AC3E}">
        <p14:creationId xmlns:p14="http://schemas.microsoft.com/office/powerpoint/2010/main" val="2398515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>
            <a:normAutofit/>
          </a:bodyPr>
          <a:lstStyle/>
          <a:p>
            <a:r>
              <a:rPr lang="it-IT" dirty="0"/>
              <a:t>Aspetti civilistici - </a:t>
            </a:r>
            <a:r>
              <a:rPr lang="it-IT" dirty="0" smtClean="0"/>
              <a:t>Norme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5"/>
            <a:ext cx="7200900" cy="478861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 algn="just"/>
            <a:r>
              <a:rPr lang="it-IT" u="sng" dirty="0" smtClean="0"/>
              <a:t>Durata del contratto</a:t>
            </a:r>
            <a:r>
              <a:rPr lang="it-IT" dirty="0" smtClean="0"/>
              <a:t> (art. 2172, CC) </a:t>
            </a:r>
            <a:r>
              <a:rPr lang="it-IT" dirty="0" smtClean="0">
                <a:latin typeface="Calibri" panose="020F0502020204030204" pitchFamily="34" charset="0"/>
              </a:rPr>
              <a:t>→ 3 anni se non c’è una specifica indicazione;</a:t>
            </a:r>
          </a:p>
          <a:p>
            <a:pPr marL="383540" indent="-383540" algn="just"/>
            <a:r>
              <a:rPr lang="it-IT" u="sng" dirty="0"/>
              <a:t>Direzione dell’impresa</a:t>
            </a:r>
            <a:r>
              <a:rPr lang="it-IT" dirty="0"/>
              <a:t> </a:t>
            </a:r>
            <a:r>
              <a:rPr lang="it-IT" dirty="0" smtClean="0">
                <a:latin typeface="Calibri" panose="020F0502020204030204" pitchFamily="34" charset="0"/>
              </a:rPr>
              <a:t>(art. 2173 CC) → spetta al soccidante (tranne nella soccida con conferimento di pascolo in cui spetta al soccidario);</a:t>
            </a:r>
          </a:p>
          <a:p>
            <a:pPr marL="383540" indent="-383540" algn="just"/>
            <a:r>
              <a:rPr lang="it-IT" u="sng" dirty="0"/>
              <a:t>Obblighi del soccidario</a:t>
            </a:r>
            <a:r>
              <a:rPr lang="it-IT" dirty="0"/>
              <a:t> </a:t>
            </a:r>
            <a:r>
              <a:rPr lang="it-IT" dirty="0" smtClean="0">
                <a:latin typeface="Calibri" panose="020F0502020204030204" pitchFamily="34" charset="0"/>
              </a:rPr>
              <a:t>(art. </a:t>
            </a:r>
            <a:r>
              <a:rPr lang="it-IT" dirty="0">
                <a:latin typeface="Calibri" panose="020F0502020204030204" pitchFamily="34" charset="0"/>
              </a:rPr>
              <a:t>2174 CC) </a:t>
            </a:r>
            <a:r>
              <a:rPr lang="it-IT" dirty="0" smtClean="0">
                <a:latin typeface="Calibri" panose="020F0502020204030204" pitchFamily="34" charset="0"/>
              </a:rPr>
              <a:t>→ diligenza del buon allevatore;</a:t>
            </a:r>
          </a:p>
          <a:p>
            <a:pPr marL="383540" indent="-383540" algn="just"/>
            <a:r>
              <a:rPr lang="it-IT" u="sng" dirty="0"/>
              <a:t>Reintegrazione dei capi</a:t>
            </a:r>
            <a:r>
              <a:rPr lang="it-IT" dirty="0"/>
              <a:t> </a:t>
            </a:r>
            <a:r>
              <a:rPr lang="it-IT" dirty="0">
                <a:latin typeface="Calibri" panose="020F0502020204030204" pitchFamily="34" charset="0"/>
              </a:rPr>
              <a:t>(2176 CC) </a:t>
            </a:r>
            <a:r>
              <a:rPr lang="it-IT" dirty="0" smtClean="0">
                <a:latin typeface="Calibri" panose="020F0502020204030204" pitchFamily="34" charset="0"/>
              </a:rPr>
              <a:t>→ può essere chiesta dal soccidario in caso di perimento del bestiame (se le cause non sono a lui imputabili);</a:t>
            </a:r>
          </a:p>
          <a:p>
            <a:pPr marL="383540" indent="-383540" algn="just"/>
            <a:r>
              <a:rPr lang="it-IT" u="sng" dirty="0"/>
              <a:t>Divisione degli accrescimenti</a:t>
            </a:r>
            <a:r>
              <a:rPr lang="it-IT" dirty="0"/>
              <a:t> </a:t>
            </a:r>
            <a:r>
              <a:rPr lang="it-IT" dirty="0">
                <a:latin typeface="Calibri" panose="020F0502020204030204" pitchFamily="34" charset="0"/>
              </a:rPr>
              <a:t>(2178 e 2181 CC) </a:t>
            </a:r>
            <a:r>
              <a:rPr lang="it-IT" dirty="0" smtClean="0">
                <a:latin typeface="Calibri" panose="020F0502020204030204" pitchFamily="34" charset="0"/>
              </a:rPr>
              <a:t>→ al termine del contratto di soccida si procede ad una stima degli animali; il soccidante preleva una quota di animali corrispondente a quella inizialmente apportata, il di più si divide tra soccidante e soccidario.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881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Aspetti fiscali </a:t>
            </a:r>
            <a:r>
              <a:rPr lang="it-IT" dirty="0" smtClean="0"/>
              <a:t>– Iva 1/2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FB177C63-9FDC-4AA7-ADD1-F7AA88D4300D}"/>
              </a:ext>
            </a:extLst>
          </p:cNvPr>
          <p:cNvSpPr txBox="1"/>
          <p:nvPr/>
        </p:nvSpPr>
        <p:spPr>
          <a:xfrm>
            <a:off x="3923039" y="2123818"/>
            <a:ext cx="1609647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Regimi Iva</a:t>
            </a:r>
            <a:endParaRPr lang="it-IT" sz="1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21BD8C39-5380-4376-9871-5A0B049A2092}"/>
              </a:ext>
            </a:extLst>
          </p:cNvPr>
          <p:cNvSpPr txBox="1"/>
          <p:nvPr/>
        </p:nvSpPr>
        <p:spPr>
          <a:xfrm>
            <a:off x="757353" y="3021211"/>
            <a:ext cx="2552400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Regime speciale 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(art. 34, Dpr 633/1972)</a:t>
            </a:r>
            <a:endParaRPr lang="it-IT" sz="1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921DBD2A-06B9-41F9-B9B6-0EAE60E793C6}"/>
              </a:ext>
            </a:extLst>
          </p:cNvPr>
          <p:cNvSpPr txBox="1"/>
          <p:nvPr/>
        </p:nvSpPr>
        <p:spPr>
          <a:xfrm>
            <a:off x="3483787" y="3017669"/>
            <a:ext cx="2551707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Regime ordinario 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(«Iva da Iva»)</a:t>
            </a:r>
            <a:endParaRPr lang="it-IT" sz="1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711C3F22-8484-40D2-B541-57562524F716}"/>
              </a:ext>
            </a:extLst>
          </p:cNvPr>
          <p:cNvSpPr txBox="1"/>
          <p:nvPr/>
        </p:nvSpPr>
        <p:spPr>
          <a:xfrm>
            <a:off x="6289334" y="3017669"/>
            <a:ext cx="2538472" cy="5232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Regime di esonero 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(art. 34, c. 6, Dpr 633/1972)</a:t>
            </a:r>
            <a:endParaRPr lang="it-IT" sz="1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8" name="Connettore 2 7"/>
          <p:cNvCxnSpPr>
            <a:stCxn id="4" idx="2"/>
          </p:cNvCxnSpPr>
          <p:nvPr/>
        </p:nvCxnSpPr>
        <p:spPr>
          <a:xfrm flipH="1">
            <a:off x="2888479" y="2431595"/>
            <a:ext cx="1839384" cy="487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>
            <a:stCxn id="4" idx="2"/>
          </p:cNvCxnSpPr>
          <p:nvPr/>
        </p:nvCxnSpPr>
        <p:spPr>
          <a:xfrm>
            <a:off x="4727863" y="2431595"/>
            <a:ext cx="1836552" cy="48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4" idx="2"/>
            <a:endCxn id="6" idx="0"/>
          </p:cNvCxnSpPr>
          <p:nvPr/>
        </p:nvCxnSpPr>
        <p:spPr>
          <a:xfrm>
            <a:off x="4727863" y="2431595"/>
            <a:ext cx="0" cy="58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04014" y="4277803"/>
            <a:ext cx="3252083" cy="1169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Regime naturale per i produttori agricoli che effettuano cessioni di prodotti agricoli compresi nella tabella A, parte I allegata al Dpr 633/1972.</a:t>
            </a:r>
          </a:p>
        </p:txBody>
      </p:sp>
      <p:cxnSp>
        <p:nvCxnSpPr>
          <p:cNvPr id="17" name="Connettore 4 16"/>
          <p:cNvCxnSpPr/>
          <p:nvPr/>
        </p:nvCxnSpPr>
        <p:spPr>
          <a:xfrm rot="16200000" flipH="1">
            <a:off x="1746590" y="3670806"/>
            <a:ext cx="561984" cy="30214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21BD8C39-5380-4376-9871-5A0B049A2092}"/>
              </a:ext>
            </a:extLst>
          </p:cNvPr>
          <p:cNvSpPr txBox="1"/>
          <p:nvPr/>
        </p:nvSpPr>
        <p:spPr>
          <a:xfrm>
            <a:off x="5288215" y="4385524"/>
            <a:ext cx="2552400" cy="95410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Il soccidante può applicarlo solo se esercita attività di allevamento in proprio </a:t>
            </a:r>
          </a:p>
          <a:p>
            <a:pPr algn="ctr"/>
            <a:r>
              <a:rPr lang="it-IT" sz="1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(Ris. 381861/1980)</a:t>
            </a:r>
            <a:endParaRPr lang="it-IT" sz="1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3" name="Connettore 2 22"/>
          <p:cNvCxnSpPr>
            <a:stCxn id="13" idx="3"/>
          </p:cNvCxnSpPr>
          <p:nvPr/>
        </p:nvCxnSpPr>
        <p:spPr>
          <a:xfrm flipV="1">
            <a:off x="4556097" y="4862578"/>
            <a:ext cx="6445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22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15710"/>
          </a:xfrm>
        </p:spPr>
        <p:txBody>
          <a:bodyPr/>
          <a:lstStyle/>
          <a:p>
            <a:r>
              <a:rPr lang="it-IT" dirty="0"/>
              <a:t>Aspetti fiscali </a:t>
            </a:r>
            <a:r>
              <a:rPr lang="it-IT" dirty="0" smtClean="0"/>
              <a:t>– Iva 2/2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8700" y="1572426"/>
            <a:ext cx="7200900" cy="42949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Monetizzazione</a:t>
            </a:r>
          </a:p>
          <a:p>
            <a:pPr marL="0" indent="0" algn="ctr">
              <a:buNone/>
            </a:pPr>
            <a:r>
              <a:rPr lang="it-IT" dirty="0">
                <a:latin typeface="Calibri" panose="020F0502020204030204" pitchFamily="34" charset="0"/>
              </a:rPr>
              <a:t>↓</a:t>
            </a: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Risoluzione </a:t>
            </a:r>
            <a:r>
              <a:rPr lang="it-IT" dirty="0"/>
              <a:t>Ministeriale n. 504929 del 07/12/1973 </a:t>
            </a:r>
            <a:r>
              <a:rPr lang="it-IT" i="1" dirty="0" smtClean="0"/>
              <a:t>“</a:t>
            </a:r>
            <a:r>
              <a:rPr lang="it-IT" i="1" dirty="0"/>
              <a:t>l'equivalente in denaro, anticipato dal soccidante a titolo di ripartizione dei frutti ovvero del prezzo ricavato dalla vendita dei frutti stessi, può considerarsi come questa spettante al soccidario a titolo di assegnazione, e pertanto non soggetto ad imposta sul valore aggiunto, </a:t>
            </a:r>
            <a:r>
              <a:rPr lang="it-IT" i="1" u="sng" dirty="0"/>
              <a:t>sempreché tale alternativa sia prevista dal contratto di soccida intercorrente </a:t>
            </a:r>
            <a:r>
              <a:rPr lang="it-IT" i="1" u="sng" dirty="0" smtClean="0"/>
              <a:t>tra </a:t>
            </a:r>
            <a:r>
              <a:rPr lang="it-IT" i="1" u="sng" dirty="0"/>
              <a:t>le parti</a:t>
            </a:r>
            <a:r>
              <a:rPr lang="it-IT" i="1" dirty="0" smtClean="0"/>
              <a:t>”</a:t>
            </a:r>
            <a:r>
              <a:rPr lang="it-IT" dirty="0" smtClean="0"/>
              <a:t>.</a:t>
            </a:r>
          </a:p>
          <a:p>
            <a:pPr marL="0" indent="0" algn="ctr">
              <a:buNone/>
            </a:pPr>
            <a:r>
              <a:rPr lang="it-IT" dirty="0">
                <a:latin typeface="Calibri" panose="020F0502020204030204" pitchFamily="34" charset="0"/>
              </a:rPr>
              <a:t>↓</a:t>
            </a: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Detrazione esclusa in capo al soccidario</a:t>
            </a:r>
          </a:p>
          <a:p>
            <a:pPr marL="0" indent="0" algn="ctr">
              <a:buNone/>
            </a:pPr>
            <a:r>
              <a:rPr lang="it-IT" dirty="0" smtClean="0"/>
              <a:t> (assenza di operazioni imponibili)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443361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rop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1077</Words>
  <Application>Microsoft Office PowerPoint</Application>
  <PresentationFormat>Presentazione su schermo (4:3)</PresentationFormat>
  <Paragraphs>151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19" baseType="lpstr">
      <vt:lpstr>HDOfficeLightV0</vt:lpstr>
      <vt:lpstr>1_HDOfficeLightV0</vt:lpstr>
      <vt:lpstr>Crop</vt:lpstr>
      <vt:lpstr>La soccida</vt:lpstr>
      <vt:lpstr>Indice</vt:lpstr>
      <vt:lpstr>Definizione</vt:lpstr>
      <vt:lpstr>Tipologie</vt:lpstr>
      <vt:lpstr>Presupposto</vt:lpstr>
      <vt:lpstr>Aspetti civilistici – Fasi </vt:lpstr>
      <vt:lpstr>Aspetti civilistici - Norme</vt:lpstr>
      <vt:lpstr>Aspetti fiscali – Iva 1/2</vt:lpstr>
      <vt:lpstr>Aspetti fiscali – Iva 2/2</vt:lpstr>
      <vt:lpstr>Aspetti fiscali – II.DD. 1/7 </vt:lpstr>
      <vt:lpstr>Aspetti fiscali – II.DD. 2/7</vt:lpstr>
      <vt:lpstr>Aspetti fiscali –II.DD. 3/7</vt:lpstr>
      <vt:lpstr>Aspetti fiscali –II.DD. 4/7</vt:lpstr>
      <vt:lpstr>Aspetti fiscali – II.DD. 5/7</vt:lpstr>
      <vt:lpstr>Aspetti fiscali – II.DD. 6/7</vt:lpstr>
      <vt:lpstr>Aspetti fiscali – II.DD. 7/7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contratto di soccida</dc:title>
  <dc:creator>Stage Stage Tosoni</dc:creator>
  <cp:lastModifiedBy>SALA CORSI</cp:lastModifiedBy>
  <cp:revision>259</cp:revision>
  <dcterms:created xsi:type="dcterms:W3CDTF">2019-10-04T09:57:53Z</dcterms:created>
  <dcterms:modified xsi:type="dcterms:W3CDTF">2019-10-08T16:04:57Z</dcterms:modified>
</cp:coreProperties>
</file>